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352323232323232323232323232323232323232323232323232323232323232323232323232323232323232323232323232323232323232323232323232323232323232323232323232323232323232323232323232323232311115611111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77777777777711171121155555555511115721122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2225" cap="rnd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>
              <a:outerShdw blurRad="177800" dist="1270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545871"/>
                    </a:solidFill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0.15</c:v>
                </c:pt>
                <c:pt idx="2">
                  <c:v>0.35</c:v>
                </c:pt>
                <c:pt idx="3">
                  <c:v>0.21</c:v>
                </c:pt>
                <c:pt idx="4">
                  <c:v>0.43</c:v>
                </c:pt>
                <c:pt idx="5">
                  <c:v>0.56999999999999995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8578064"/>
        <c:axId val="78579696"/>
      </c:lineChart>
      <c:catAx>
        <c:axId val="7857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54587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78579696"/>
        <c:crosses val="autoZero"/>
        <c:auto val="1"/>
        <c:lblAlgn val="ctr"/>
        <c:lblOffset val="100"/>
        <c:noMultiLvlLbl val="0"/>
      </c:catAx>
      <c:valAx>
        <c:axId val="7857969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857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  <c:pt idx="4">
                  <c:v>항목 5</c:v>
                </c:pt>
                <c:pt idx="5">
                  <c:v>항목 6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0.55000000000000004</c:v>
                </c:pt>
                <c:pt idx="1">
                  <c:v>0.45</c:v>
                </c:pt>
                <c:pt idx="2">
                  <c:v>0.6</c:v>
                </c:pt>
                <c:pt idx="3">
                  <c:v>0.75</c:v>
                </c:pt>
                <c:pt idx="4">
                  <c:v>0.35</c:v>
                </c:pt>
                <c:pt idx="5">
                  <c:v>0.2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274592"/>
        <c:axId val="489272416"/>
      </c:lineChart>
      <c:catAx>
        <c:axId val="489274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9272416"/>
        <c:crosses val="autoZero"/>
        <c:auto val="1"/>
        <c:lblAlgn val="ctr"/>
        <c:lblOffset val="100"/>
        <c:noMultiLvlLbl val="0"/>
      </c:catAx>
      <c:valAx>
        <c:axId val="4892724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489274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931586BD-0F56-465E-90DD-4F7EB5C2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D62D75AF-8D7E-477A-B06A-773B54B18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22D08B3-A9A6-4CA5-94A5-60BE4193B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25B2C64-F6D0-4564-A934-9F517F7C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3881C62-2657-4643-9CC9-89D68799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6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098AADC-F389-4BCD-9E52-49B7E649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E1A3D60F-143D-47A7-90DD-8D2052D74E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8D2913F-34A8-4E19-BE54-298D842C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86ADB15-0821-4678-8A84-0615C9618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E5E1647-A311-42C8-900F-03252A53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2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742E21EA-AC61-43C5-AA22-71763E049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7ED08377-D434-4883-933D-05403373B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76BEFAE-52A5-4771-A24E-66D37ED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7F5FDAD-E360-45AB-9254-5D5A1437A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B879758A-1063-49CC-A47B-5A24925A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9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C9BCD5E-CF2F-45CD-A1C5-FACE037A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06340CAA-7987-4F30-B10A-034CDBA2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08DEE94-B9EB-437B-B87B-4D6343955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0C7A974-A07A-49C2-B147-F6EC85053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894EDD24-940C-445F-B974-623173FA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87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955FC26-2554-4ACE-AD62-BF4C0D15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35F7A203-776E-48E1-8F52-E0C061723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22283AA-0163-40C4-BD15-4B5D9779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1A8905D-720A-4884-BF88-251296BD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091F5B7E-479B-4C2C-9C2F-FC3D3BAF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1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A78C707-FFC8-4A24-BA23-EF9EC44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2160DF4-3AB1-42B3-8971-B823E5CB2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EB6BFC4C-B0FA-4F91-8D27-3D1AF4C2C7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62FAC31B-12B8-44B6-A9E9-8F967BCF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FAD4C5-4E96-46C0-9033-3CF48A72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F8F5A243-79AB-498E-9F6B-C0EA9EA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4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2839153-E8CD-49CF-A352-CE2C89DD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79D2D86D-B04B-4F6E-8B70-CEEE8EE74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1ADF040F-70C5-4670-BDE4-017C92D5B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002EE54B-8A53-409D-B09E-64BD2F952B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C2B72209-6EC7-4418-A78D-417AB466F5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8F99256C-B33C-4980-B58A-185F1B50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10D41821-F2CE-4C29-8132-70323EDD6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98C219DB-B597-4742-98CD-2CAE4BE5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86D106D-5995-4C96-A34B-80776AE9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2FF2DA30-6E46-4781-A24E-22BEFDC9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B6E6DFE5-8E83-400E-805F-69D1FE73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0DD16593-628A-472D-A9C3-C41BD888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20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49B1C4D2-3722-4C1D-B0E4-3ABC0DA4C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C3A393B7-AE11-4029-9D65-0BDEFB02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DB9F3B94-79EC-477D-B625-FF12E870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6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8D40AC1-6795-4CA4-8863-90C130E9F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0AA3D37-5CDD-4F3C-8395-110B38116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2E09C48F-85AB-4E64-BEFA-3A18C6A9F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6C7D03F-6B67-4E51-B669-6A0E67E1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85481C9-7778-4E3B-A752-9007B5C8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E0C20EB4-E727-4E37-91E3-2D601E7F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2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50C0D57-3EBF-4D7D-9103-029D562A3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925C662-F8E6-4896-9E6B-19D16B2099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57ED9F6B-4286-432D-A5CB-100E7F776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CBAD39F7-71D8-4D10-B6E7-04E0D95EB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43C73A8-E25B-4949-B956-80A5EC26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777CE8D1-E11F-4E87-B585-E1E5C946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03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7718C337-9B27-40D3-A9B2-4005EE7EA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9B69189F-28A1-4057-8CE9-3B76810BF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5F256D8-7BB6-49E2-954E-EF9E05DBF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BE8F7-8EF6-4880-9F1A-6D10965A868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B38B22D-A8A6-4CDF-89EF-E670765E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EBBC4C3-52FC-436A-A3AE-F6A5F52B66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3BBB8-EBE5-4A2B-AB70-89540E1C96C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48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389467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389467"/>
            <a:ext cx="12192000" cy="1642533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40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40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40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10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8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2993928" y="3110832"/>
            <a:ext cx="6150471" cy="1895558"/>
            <a:chOff x="4566007" y="3089062"/>
            <a:chExt cx="4279434" cy="1318910"/>
          </a:xfrm>
        </p:grpSpPr>
        <p:grpSp>
          <p:nvGrpSpPr>
            <p:cNvPr id="7" name="그룹 6"/>
            <p:cNvGrpSpPr/>
            <p:nvPr/>
          </p:nvGrpSpPr>
          <p:grpSpPr>
            <a:xfrm>
              <a:off x="8008927" y="3089062"/>
              <a:ext cx="836514" cy="836514"/>
              <a:chOff x="7621127" y="3477074"/>
              <a:chExt cx="1296000" cy="1296000"/>
            </a:xfrm>
          </p:grpSpPr>
          <p:sp>
            <p:nvSpPr>
              <p:cNvPr id="8" name="타원 7"/>
              <p:cNvSpPr/>
              <p:nvPr/>
            </p:nvSpPr>
            <p:spPr>
              <a:xfrm>
                <a:off x="7621127" y="3477074"/>
                <a:ext cx="1296000" cy="1296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ko-KR" sz="1100" dirty="0">
                  <a:solidFill>
                    <a:srgbClr val="E7E6E6">
                      <a:lumMod val="50000"/>
                    </a:srgbClr>
                  </a:solidFill>
                </a:endParaRPr>
              </a:p>
            </p:txBody>
          </p:sp>
          <p:pic>
            <p:nvPicPr>
              <p:cNvPr id="9" name="그림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86313" y="3642260"/>
                <a:ext cx="965629" cy="965629"/>
              </a:xfrm>
              <a:prstGeom prst="rect">
                <a:avLst/>
              </a:prstGeom>
            </p:spPr>
          </p:pic>
        </p:grpSp>
        <p:sp>
          <p:nvSpPr>
            <p:cNvPr id="10" name="직사각형 9"/>
            <p:cNvSpPr/>
            <p:nvPr/>
          </p:nvSpPr>
          <p:spPr>
            <a:xfrm>
              <a:off x="8133624" y="4054628"/>
              <a:ext cx="611436" cy="3386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競合他社分析</a:t>
              </a:r>
            </a:p>
            <a:p>
              <a:pPr algn="ctr">
                <a:lnSpc>
                  <a:spcPct val="150000"/>
                </a:lnSpc>
              </a:pPr>
              <a:r>
                <a:rPr lang="en-US" altLang="ja-JP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</a:t>
              </a:r>
              <a:r>
                <a:rPr lang="ja-JP" alt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デザイン</a:t>
              </a: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5785150" y="4054628"/>
              <a:ext cx="768702" cy="1901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SWOT</a:t>
              </a:r>
              <a:r>
                <a:rPr lang="ko-KR" alt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分析、</a:t>
              </a:r>
              <a:r>
                <a:rPr lang="en-US" altLang="ko-KR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IMC 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6878802" y="4054628"/>
              <a:ext cx="851237" cy="1894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TW" alt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資料調査、戦略企画</a:t>
              </a: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4566007" y="4054628"/>
              <a:ext cx="907616" cy="3533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ja-JP" alt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チーム長、プレゼンテーション </a:t>
              </a:r>
              <a:r>
                <a:rPr lang="en-US" altLang="ja-JP" sz="9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4P MIX </a:t>
              </a:r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4592038" y="3089062"/>
              <a:ext cx="836514" cy="836514"/>
              <a:chOff x="2622378" y="3207080"/>
              <a:chExt cx="1296000" cy="1296000"/>
            </a:xfrm>
          </p:grpSpPr>
          <p:sp>
            <p:nvSpPr>
              <p:cNvPr id="15" name="타원 14"/>
              <p:cNvSpPr/>
              <p:nvPr/>
            </p:nvSpPr>
            <p:spPr>
              <a:xfrm>
                <a:off x="2622378" y="3207080"/>
                <a:ext cx="1296000" cy="1296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ko-KR" sz="1100" dirty="0">
                  <a:solidFill>
                    <a:srgbClr val="E7E6E6">
                      <a:lumMod val="50000"/>
                    </a:srgbClr>
                  </a:solidFill>
                </a:endParaRPr>
              </a:p>
            </p:txBody>
          </p:sp>
          <p:pic>
            <p:nvPicPr>
              <p:cNvPr id="16" name="그림 1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1679" y="3376381"/>
                <a:ext cx="957399" cy="957399"/>
              </a:xfrm>
              <a:prstGeom prst="rect">
                <a:avLst/>
              </a:prstGeom>
            </p:spPr>
          </p:pic>
        </p:grpSp>
        <p:grpSp>
          <p:nvGrpSpPr>
            <p:cNvPr id="17" name="그룹 16"/>
            <p:cNvGrpSpPr/>
            <p:nvPr/>
          </p:nvGrpSpPr>
          <p:grpSpPr>
            <a:xfrm>
              <a:off x="5731001" y="3089062"/>
              <a:ext cx="836514" cy="836514"/>
              <a:chOff x="4187379" y="3225016"/>
              <a:chExt cx="1296000" cy="1296000"/>
            </a:xfrm>
          </p:grpSpPr>
          <p:sp>
            <p:nvSpPr>
              <p:cNvPr id="18" name="타원 17"/>
              <p:cNvSpPr/>
              <p:nvPr/>
            </p:nvSpPr>
            <p:spPr>
              <a:xfrm>
                <a:off x="4187379" y="3225016"/>
                <a:ext cx="1296000" cy="1296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ko-KR" sz="1100" dirty="0">
                  <a:solidFill>
                    <a:srgbClr val="E7E6E6">
                      <a:lumMod val="50000"/>
                    </a:srgbClr>
                  </a:solidFill>
                </a:endParaRPr>
              </a:p>
            </p:txBody>
          </p:sp>
          <p:grpSp>
            <p:nvGrpSpPr>
              <p:cNvPr id="19" name="Group 58"/>
              <p:cNvGrpSpPr>
                <a:grpSpLocks noChangeAspect="1"/>
              </p:cNvGrpSpPr>
              <p:nvPr/>
            </p:nvGrpSpPr>
            <p:grpSpPr bwMode="auto">
              <a:xfrm>
                <a:off x="4454157" y="3383580"/>
                <a:ext cx="762444" cy="978872"/>
                <a:chOff x="648" y="958"/>
                <a:chExt cx="1078" cy="1384"/>
              </a:xfrm>
            </p:grpSpPr>
            <p:sp>
              <p:nvSpPr>
                <p:cNvPr id="20" name="Freeform 60"/>
                <p:cNvSpPr>
                  <a:spLocks/>
                </p:cNvSpPr>
                <p:nvPr/>
              </p:nvSpPr>
              <p:spPr bwMode="auto">
                <a:xfrm>
                  <a:off x="804" y="1821"/>
                  <a:ext cx="383" cy="430"/>
                </a:xfrm>
                <a:custGeom>
                  <a:avLst/>
                  <a:gdLst>
                    <a:gd name="T0" fmla="*/ 1149 w 1149"/>
                    <a:gd name="T1" fmla="*/ 1275 h 1291"/>
                    <a:gd name="T2" fmla="*/ 1137 w 1149"/>
                    <a:gd name="T3" fmla="*/ 1277 h 1291"/>
                    <a:gd name="T4" fmla="*/ 1101 w 1149"/>
                    <a:gd name="T5" fmla="*/ 1279 h 1291"/>
                    <a:gd name="T6" fmla="*/ 1047 w 1149"/>
                    <a:gd name="T7" fmla="*/ 1282 h 1291"/>
                    <a:gd name="T8" fmla="*/ 977 w 1149"/>
                    <a:gd name="T9" fmla="*/ 1286 h 1291"/>
                    <a:gd name="T10" fmla="*/ 898 w 1149"/>
                    <a:gd name="T11" fmla="*/ 1288 h 1291"/>
                    <a:gd name="T12" fmla="*/ 810 w 1149"/>
                    <a:gd name="T13" fmla="*/ 1289 h 1291"/>
                    <a:gd name="T14" fmla="*/ 719 w 1149"/>
                    <a:gd name="T15" fmla="*/ 1291 h 1291"/>
                    <a:gd name="T16" fmla="*/ 629 w 1149"/>
                    <a:gd name="T17" fmla="*/ 1288 h 1291"/>
                    <a:gd name="T18" fmla="*/ 543 w 1149"/>
                    <a:gd name="T19" fmla="*/ 1283 h 1291"/>
                    <a:gd name="T20" fmla="*/ 466 w 1149"/>
                    <a:gd name="T21" fmla="*/ 1274 h 1291"/>
                    <a:gd name="T22" fmla="*/ 401 w 1149"/>
                    <a:gd name="T23" fmla="*/ 1262 h 1291"/>
                    <a:gd name="T24" fmla="*/ 352 w 1149"/>
                    <a:gd name="T25" fmla="*/ 1244 h 1291"/>
                    <a:gd name="T26" fmla="*/ 324 w 1149"/>
                    <a:gd name="T27" fmla="*/ 1221 h 1291"/>
                    <a:gd name="T28" fmla="*/ 319 w 1149"/>
                    <a:gd name="T29" fmla="*/ 1192 h 1291"/>
                    <a:gd name="T30" fmla="*/ 343 w 1149"/>
                    <a:gd name="T31" fmla="*/ 1156 h 1291"/>
                    <a:gd name="T32" fmla="*/ 410 w 1149"/>
                    <a:gd name="T33" fmla="*/ 1070 h 1291"/>
                    <a:gd name="T34" fmla="*/ 453 w 1149"/>
                    <a:gd name="T35" fmla="*/ 981 h 1291"/>
                    <a:gd name="T36" fmla="*/ 476 w 1149"/>
                    <a:gd name="T37" fmla="*/ 895 h 1291"/>
                    <a:gd name="T38" fmla="*/ 485 w 1149"/>
                    <a:gd name="T39" fmla="*/ 816 h 1291"/>
                    <a:gd name="T40" fmla="*/ 485 w 1149"/>
                    <a:gd name="T41" fmla="*/ 754 h 1291"/>
                    <a:gd name="T42" fmla="*/ 480 w 1149"/>
                    <a:gd name="T43" fmla="*/ 712 h 1291"/>
                    <a:gd name="T44" fmla="*/ 477 w 1149"/>
                    <a:gd name="T45" fmla="*/ 697 h 1291"/>
                    <a:gd name="T46" fmla="*/ 439 w 1149"/>
                    <a:gd name="T47" fmla="*/ 782 h 1291"/>
                    <a:gd name="T48" fmla="*/ 393 w 1149"/>
                    <a:gd name="T49" fmla="*/ 852 h 1291"/>
                    <a:gd name="T50" fmla="*/ 338 w 1149"/>
                    <a:gd name="T51" fmla="*/ 907 h 1291"/>
                    <a:gd name="T52" fmla="*/ 283 w 1149"/>
                    <a:gd name="T53" fmla="*/ 948 h 1291"/>
                    <a:gd name="T54" fmla="*/ 231 w 1149"/>
                    <a:gd name="T55" fmla="*/ 974 h 1291"/>
                    <a:gd name="T56" fmla="*/ 184 w 1149"/>
                    <a:gd name="T57" fmla="*/ 986 h 1291"/>
                    <a:gd name="T58" fmla="*/ 148 w 1149"/>
                    <a:gd name="T59" fmla="*/ 986 h 1291"/>
                    <a:gd name="T60" fmla="*/ 128 w 1149"/>
                    <a:gd name="T61" fmla="*/ 970 h 1291"/>
                    <a:gd name="T62" fmla="*/ 128 w 1149"/>
                    <a:gd name="T63" fmla="*/ 944 h 1291"/>
                    <a:gd name="T64" fmla="*/ 150 w 1149"/>
                    <a:gd name="T65" fmla="*/ 905 h 1291"/>
                    <a:gd name="T66" fmla="*/ 193 w 1149"/>
                    <a:gd name="T67" fmla="*/ 834 h 1291"/>
                    <a:gd name="T68" fmla="*/ 215 w 1149"/>
                    <a:gd name="T69" fmla="*/ 762 h 1291"/>
                    <a:gd name="T70" fmla="*/ 224 w 1149"/>
                    <a:gd name="T71" fmla="*/ 693 h 1291"/>
                    <a:gd name="T72" fmla="*/ 222 w 1149"/>
                    <a:gd name="T73" fmla="*/ 635 h 1291"/>
                    <a:gd name="T74" fmla="*/ 215 w 1149"/>
                    <a:gd name="T75" fmla="*/ 592 h 1291"/>
                    <a:gd name="T76" fmla="*/ 210 w 1149"/>
                    <a:gd name="T77" fmla="*/ 568 h 1291"/>
                    <a:gd name="T78" fmla="*/ 198 w 1149"/>
                    <a:gd name="T79" fmla="*/ 574 h 1291"/>
                    <a:gd name="T80" fmla="*/ 170 w 1149"/>
                    <a:gd name="T81" fmla="*/ 596 h 1291"/>
                    <a:gd name="T82" fmla="*/ 136 w 1149"/>
                    <a:gd name="T83" fmla="*/ 617 h 1291"/>
                    <a:gd name="T84" fmla="*/ 99 w 1149"/>
                    <a:gd name="T85" fmla="*/ 635 h 1291"/>
                    <a:gd name="T86" fmla="*/ 64 w 1149"/>
                    <a:gd name="T87" fmla="*/ 647 h 1291"/>
                    <a:gd name="T88" fmla="*/ 33 w 1149"/>
                    <a:gd name="T89" fmla="*/ 652 h 1291"/>
                    <a:gd name="T90" fmla="*/ 12 w 1149"/>
                    <a:gd name="T91" fmla="*/ 644 h 1291"/>
                    <a:gd name="T92" fmla="*/ 0 w 1149"/>
                    <a:gd name="T93" fmla="*/ 625 h 1291"/>
                    <a:gd name="T94" fmla="*/ 4 w 1149"/>
                    <a:gd name="T95" fmla="*/ 588 h 1291"/>
                    <a:gd name="T96" fmla="*/ 33 w 1149"/>
                    <a:gd name="T97" fmla="*/ 509 h 1291"/>
                    <a:gd name="T98" fmla="*/ 56 w 1149"/>
                    <a:gd name="T99" fmla="*/ 401 h 1291"/>
                    <a:gd name="T100" fmla="*/ 61 w 1149"/>
                    <a:gd name="T101" fmla="*/ 305 h 1291"/>
                    <a:gd name="T102" fmla="*/ 53 w 1149"/>
                    <a:gd name="T103" fmla="*/ 221 h 1291"/>
                    <a:gd name="T104" fmla="*/ 40 w 1149"/>
                    <a:gd name="T105" fmla="*/ 154 h 1291"/>
                    <a:gd name="T106" fmla="*/ 24 w 1149"/>
                    <a:gd name="T107" fmla="*/ 106 h 1291"/>
                    <a:gd name="T108" fmla="*/ 14 w 1149"/>
                    <a:gd name="T109" fmla="*/ 81 h 1291"/>
                    <a:gd name="T110" fmla="*/ 1149 w 1149"/>
                    <a:gd name="T111" fmla="*/ 0 h 12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149" h="1291">
                      <a:moveTo>
                        <a:pt x="1149" y="0"/>
                      </a:moveTo>
                      <a:lnTo>
                        <a:pt x="1149" y="1275"/>
                      </a:lnTo>
                      <a:lnTo>
                        <a:pt x="1146" y="1275"/>
                      </a:lnTo>
                      <a:lnTo>
                        <a:pt x="1137" y="1277"/>
                      </a:lnTo>
                      <a:lnTo>
                        <a:pt x="1122" y="1278"/>
                      </a:lnTo>
                      <a:lnTo>
                        <a:pt x="1101" y="1279"/>
                      </a:lnTo>
                      <a:lnTo>
                        <a:pt x="1076" y="1280"/>
                      </a:lnTo>
                      <a:lnTo>
                        <a:pt x="1047" y="1282"/>
                      </a:lnTo>
                      <a:lnTo>
                        <a:pt x="1014" y="1283"/>
                      </a:lnTo>
                      <a:lnTo>
                        <a:pt x="977" y="1286"/>
                      </a:lnTo>
                      <a:lnTo>
                        <a:pt x="939" y="1287"/>
                      </a:lnTo>
                      <a:lnTo>
                        <a:pt x="898" y="1288"/>
                      </a:lnTo>
                      <a:lnTo>
                        <a:pt x="855" y="1289"/>
                      </a:lnTo>
                      <a:lnTo>
                        <a:pt x="810" y="1289"/>
                      </a:lnTo>
                      <a:lnTo>
                        <a:pt x="765" y="1291"/>
                      </a:lnTo>
                      <a:lnTo>
                        <a:pt x="719" y="1291"/>
                      </a:lnTo>
                      <a:lnTo>
                        <a:pt x="674" y="1289"/>
                      </a:lnTo>
                      <a:lnTo>
                        <a:pt x="629" y="1288"/>
                      </a:lnTo>
                      <a:lnTo>
                        <a:pt x="585" y="1286"/>
                      </a:lnTo>
                      <a:lnTo>
                        <a:pt x="543" y="1283"/>
                      </a:lnTo>
                      <a:lnTo>
                        <a:pt x="504" y="1279"/>
                      </a:lnTo>
                      <a:lnTo>
                        <a:pt x="466" y="1274"/>
                      </a:lnTo>
                      <a:lnTo>
                        <a:pt x="432" y="1269"/>
                      </a:lnTo>
                      <a:lnTo>
                        <a:pt x="401" y="1262"/>
                      </a:lnTo>
                      <a:lnTo>
                        <a:pt x="375" y="1254"/>
                      </a:lnTo>
                      <a:lnTo>
                        <a:pt x="352" y="1244"/>
                      </a:lnTo>
                      <a:lnTo>
                        <a:pt x="336" y="1234"/>
                      </a:lnTo>
                      <a:lnTo>
                        <a:pt x="324" y="1221"/>
                      </a:lnTo>
                      <a:lnTo>
                        <a:pt x="318" y="1208"/>
                      </a:lnTo>
                      <a:lnTo>
                        <a:pt x="319" y="1192"/>
                      </a:lnTo>
                      <a:lnTo>
                        <a:pt x="327" y="1175"/>
                      </a:lnTo>
                      <a:lnTo>
                        <a:pt x="343" y="1156"/>
                      </a:lnTo>
                      <a:lnTo>
                        <a:pt x="380" y="1115"/>
                      </a:lnTo>
                      <a:lnTo>
                        <a:pt x="410" y="1070"/>
                      </a:lnTo>
                      <a:lnTo>
                        <a:pt x="434" y="1025"/>
                      </a:lnTo>
                      <a:lnTo>
                        <a:pt x="453" y="981"/>
                      </a:lnTo>
                      <a:lnTo>
                        <a:pt x="467" y="936"/>
                      </a:lnTo>
                      <a:lnTo>
                        <a:pt x="476" y="895"/>
                      </a:lnTo>
                      <a:lnTo>
                        <a:pt x="482" y="854"/>
                      </a:lnTo>
                      <a:lnTo>
                        <a:pt x="485" y="816"/>
                      </a:lnTo>
                      <a:lnTo>
                        <a:pt x="485" y="783"/>
                      </a:lnTo>
                      <a:lnTo>
                        <a:pt x="485" y="754"/>
                      </a:lnTo>
                      <a:lnTo>
                        <a:pt x="482" y="730"/>
                      </a:lnTo>
                      <a:lnTo>
                        <a:pt x="480" y="712"/>
                      </a:lnTo>
                      <a:lnTo>
                        <a:pt x="479" y="701"/>
                      </a:lnTo>
                      <a:lnTo>
                        <a:pt x="477" y="697"/>
                      </a:lnTo>
                      <a:lnTo>
                        <a:pt x="460" y="741"/>
                      </a:lnTo>
                      <a:lnTo>
                        <a:pt x="439" y="782"/>
                      </a:lnTo>
                      <a:lnTo>
                        <a:pt x="417" y="819"/>
                      </a:lnTo>
                      <a:lnTo>
                        <a:pt x="393" y="852"/>
                      </a:lnTo>
                      <a:lnTo>
                        <a:pt x="366" y="882"/>
                      </a:lnTo>
                      <a:lnTo>
                        <a:pt x="338" y="907"/>
                      </a:lnTo>
                      <a:lnTo>
                        <a:pt x="310" y="929"/>
                      </a:lnTo>
                      <a:lnTo>
                        <a:pt x="283" y="948"/>
                      </a:lnTo>
                      <a:lnTo>
                        <a:pt x="256" y="963"/>
                      </a:lnTo>
                      <a:lnTo>
                        <a:pt x="231" y="974"/>
                      </a:lnTo>
                      <a:lnTo>
                        <a:pt x="207" y="982"/>
                      </a:lnTo>
                      <a:lnTo>
                        <a:pt x="184" y="986"/>
                      </a:lnTo>
                      <a:lnTo>
                        <a:pt x="165" y="987"/>
                      </a:lnTo>
                      <a:lnTo>
                        <a:pt x="148" y="986"/>
                      </a:lnTo>
                      <a:lnTo>
                        <a:pt x="137" y="979"/>
                      </a:lnTo>
                      <a:lnTo>
                        <a:pt x="128" y="970"/>
                      </a:lnTo>
                      <a:lnTo>
                        <a:pt x="126" y="959"/>
                      </a:lnTo>
                      <a:lnTo>
                        <a:pt x="128" y="944"/>
                      </a:lnTo>
                      <a:lnTo>
                        <a:pt x="136" y="926"/>
                      </a:lnTo>
                      <a:lnTo>
                        <a:pt x="150" y="905"/>
                      </a:lnTo>
                      <a:lnTo>
                        <a:pt x="175" y="869"/>
                      </a:lnTo>
                      <a:lnTo>
                        <a:pt x="193" y="834"/>
                      </a:lnTo>
                      <a:lnTo>
                        <a:pt x="207" y="797"/>
                      </a:lnTo>
                      <a:lnTo>
                        <a:pt x="215" y="762"/>
                      </a:lnTo>
                      <a:lnTo>
                        <a:pt x="222" y="726"/>
                      </a:lnTo>
                      <a:lnTo>
                        <a:pt x="224" y="693"/>
                      </a:lnTo>
                      <a:lnTo>
                        <a:pt x="224" y="663"/>
                      </a:lnTo>
                      <a:lnTo>
                        <a:pt x="222" y="635"/>
                      </a:lnTo>
                      <a:lnTo>
                        <a:pt x="219" y="612"/>
                      </a:lnTo>
                      <a:lnTo>
                        <a:pt x="215" y="592"/>
                      </a:lnTo>
                      <a:lnTo>
                        <a:pt x="213" y="577"/>
                      </a:lnTo>
                      <a:lnTo>
                        <a:pt x="210" y="568"/>
                      </a:lnTo>
                      <a:lnTo>
                        <a:pt x="209" y="564"/>
                      </a:lnTo>
                      <a:lnTo>
                        <a:pt x="198" y="574"/>
                      </a:lnTo>
                      <a:lnTo>
                        <a:pt x="185" y="586"/>
                      </a:lnTo>
                      <a:lnTo>
                        <a:pt x="170" y="596"/>
                      </a:lnTo>
                      <a:lnTo>
                        <a:pt x="153" y="607"/>
                      </a:lnTo>
                      <a:lnTo>
                        <a:pt x="136" y="617"/>
                      </a:lnTo>
                      <a:lnTo>
                        <a:pt x="118" y="626"/>
                      </a:lnTo>
                      <a:lnTo>
                        <a:pt x="99" y="635"/>
                      </a:lnTo>
                      <a:lnTo>
                        <a:pt x="81" y="641"/>
                      </a:lnTo>
                      <a:lnTo>
                        <a:pt x="64" y="647"/>
                      </a:lnTo>
                      <a:lnTo>
                        <a:pt x="48" y="650"/>
                      </a:lnTo>
                      <a:lnTo>
                        <a:pt x="33" y="652"/>
                      </a:lnTo>
                      <a:lnTo>
                        <a:pt x="22" y="649"/>
                      </a:lnTo>
                      <a:lnTo>
                        <a:pt x="12" y="644"/>
                      </a:lnTo>
                      <a:lnTo>
                        <a:pt x="4" y="636"/>
                      </a:lnTo>
                      <a:lnTo>
                        <a:pt x="0" y="625"/>
                      </a:lnTo>
                      <a:lnTo>
                        <a:pt x="0" y="609"/>
                      </a:lnTo>
                      <a:lnTo>
                        <a:pt x="4" y="588"/>
                      </a:lnTo>
                      <a:lnTo>
                        <a:pt x="13" y="564"/>
                      </a:lnTo>
                      <a:lnTo>
                        <a:pt x="33" y="509"/>
                      </a:lnTo>
                      <a:lnTo>
                        <a:pt x="47" y="453"/>
                      </a:lnTo>
                      <a:lnTo>
                        <a:pt x="56" y="401"/>
                      </a:lnTo>
                      <a:lnTo>
                        <a:pt x="60" y="352"/>
                      </a:lnTo>
                      <a:lnTo>
                        <a:pt x="61" y="305"/>
                      </a:lnTo>
                      <a:lnTo>
                        <a:pt x="59" y="261"/>
                      </a:lnTo>
                      <a:lnTo>
                        <a:pt x="53" y="221"/>
                      </a:lnTo>
                      <a:lnTo>
                        <a:pt x="47" y="185"/>
                      </a:lnTo>
                      <a:lnTo>
                        <a:pt x="40" y="154"/>
                      </a:lnTo>
                      <a:lnTo>
                        <a:pt x="32" y="128"/>
                      </a:lnTo>
                      <a:lnTo>
                        <a:pt x="24" y="106"/>
                      </a:lnTo>
                      <a:lnTo>
                        <a:pt x="18" y="91"/>
                      </a:lnTo>
                      <a:lnTo>
                        <a:pt x="14" y="81"/>
                      </a:lnTo>
                      <a:lnTo>
                        <a:pt x="13" y="78"/>
                      </a:lnTo>
                      <a:lnTo>
                        <a:pt x="1149" y="0"/>
                      </a:lnTo>
                      <a:close/>
                    </a:path>
                  </a:pathLst>
                </a:custGeom>
                <a:solidFill>
                  <a:srgbClr val="684B3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1" name="Freeform 61"/>
                <p:cNvSpPr>
                  <a:spLocks/>
                </p:cNvSpPr>
                <p:nvPr/>
              </p:nvSpPr>
              <p:spPr bwMode="auto">
                <a:xfrm>
                  <a:off x="1192" y="1821"/>
                  <a:ext cx="383" cy="430"/>
                </a:xfrm>
                <a:custGeom>
                  <a:avLst/>
                  <a:gdLst>
                    <a:gd name="T0" fmla="*/ 1137 w 1150"/>
                    <a:gd name="T1" fmla="*/ 78 h 1291"/>
                    <a:gd name="T2" fmla="*/ 1132 w 1150"/>
                    <a:gd name="T3" fmla="*/ 91 h 1291"/>
                    <a:gd name="T4" fmla="*/ 1118 w 1150"/>
                    <a:gd name="T5" fmla="*/ 128 h 1291"/>
                    <a:gd name="T6" fmla="*/ 1103 w 1150"/>
                    <a:gd name="T7" fmla="*/ 185 h 1291"/>
                    <a:gd name="T8" fmla="*/ 1091 w 1150"/>
                    <a:gd name="T9" fmla="*/ 261 h 1291"/>
                    <a:gd name="T10" fmla="*/ 1090 w 1150"/>
                    <a:gd name="T11" fmla="*/ 352 h 1291"/>
                    <a:gd name="T12" fmla="*/ 1103 w 1150"/>
                    <a:gd name="T13" fmla="*/ 453 h 1291"/>
                    <a:gd name="T14" fmla="*/ 1137 w 1150"/>
                    <a:gd name="T15" fmla="*/ 564 h 1291"/>
                    <a:gd name="T16" fmla="*/ 1150 w 1150"/>
                    <a:gd name="T17" fmla="*/ 609 h 1291"/>
                    <a:gd name="T18" fmla="*/ 1146 w 1150"/>
                    <a:gd name="T19" fmla="*/ 636 h 1291"/>
                    <a:gd name="T20" fmla="*/ 1128 w 1150"/>
                    <a:gd name="T21" fmla="*/ 649 h 1291"/>
                    <a:gd name="T22" fmla="*/ 1101 w 1150"/>
                    <a:gd name="T23" fmla="*/ 650 h 1291"/>
                    <a:gd name="T24" fmla="*/ 1069 w 1150"/>
                    <a:gd name="T25" fmla="*/ 641 h 1291"/>
                    <a:gd name="T26" fmla="*/ 1032 w 1150"/>
                    <a:gd name="T27" fmla="*/ 626 h 1291"/>
                    <a:gd name="T28" fmla="*/ 996 w 1150"/>
                    <a:gd name="T29" fmla="*/ 607 h 1291"/>
                    <a:gd name="T30" fmla="*/ 965 w 1150"/>
                    <a:gd name="T31" fmla="*/ 586 h 1291"/>
                    <a:gd name="T32" fmla="*/ 941 w 1150"/>
                    <a:gd name="T33" fmla="*/ 564 h 1291"/>
                    <a:gd name="T34" fmla="*/ 937 w 1150"/>
                    <a:gd name="T35" fmla="*/ 577 h 1291"/>
                    <a:gd name="T36" fmla="*/ 931 w 1150"/>
                    <a:gd name="T37" fmla="*/ 612 h 1291"/>
                    <a:gd name="T38" fmla="*/ 926 w 1150"/>
                    <a:gd name="T39" fmla="*/ 663 h 1291"/>
                    <a:gd name="T40" fmla="*/ 928 w 1150"/>
                    <a:gd name="T41" fmla="*/ 726 h 1291"/>
                    <a:gd name="T42" fmla="*/ 943 w 1150"/>
                    <a:gd name="T43" fmla="*/ 797 h 1291"/>
                    <a:gd name="T44" fmla="*/ 975 w 1150"/>
                    <a:gd name="T45" fmla="*/ 869 h 1291"/>
                    <a:gd name="T46" fmla="*/ 1014 w 1150"/>
                    <a:gd name="T47" fmla="*/ 926 h 1291"/>
                    <a:gd name="T48" fmla="*/ 1024 w 1150"/>
                    <a:gd name="T49" fmla="*/ 959 h 1291"/>
                    <a:gd name="T50" fmla="*/ 1013 w 1150"/>
                    <a:gd name="T51" fmla="*/ 979 h 1291"/>
                    <a:gd name="T52" fmla="*/ 985 w 1150"/>
                    <a:gd name="T53" fmla="*/ 987 h 1291"/>
                    <a:gd name="T54" fmla="*/ 943 w 1150"/>
                    <a:gd name="T55" fmla="*/ 982 h 1291"/>
                    <a:gd name="T56" fmla="*/ 894 w 1150"/>
                    <a:gd name="T57" fmla="*/ 963 h 1291"/>
                    <a:gd name="T58" fmla="*/ 840 w 1150"/>
                    <a:gd name="T59" fmla="*/ 929 h 1291"/>
                    <a:gd name="T60" fmla="*/ 784 w 1150"/>
                    <a:gd name="T61" fmla="*/ 882 h 1291"/>
                    <a:gd name="T62" fmla="*/ 733 w 1150"/>
                    <a:gd name="T63" fmla="*/ 819 h 1291"/>
                    <a:gd name="T64" fmla="*/ 690 w 1150"/>
                    <a:gd name="T65" fmla="*/ 741 h 1291"/>
                    <a:gd name="T66" fmla="*/ 671 w 1150"/>
                    <a:gd name="T67" fmla="*/ 701 h 1291"/>
                    <a:gd name="T68" fmla="*/ 667 w 1150"/>
                    <a:gd name="T69" fmla="*/ 730 h 1291"/>
                    <a:gd name="T70" fmla="*/ 665 w 1150"/>
                    <a:gd name="T71" fmla="*/ 783 h 1291"/>
                    <a:gd name="T72" fmla="*/ 667 w 1150"/>
                    <a:gd name="T73" fmla="*/ 854 h 1291"/>
                    <a:gd name="T74" fmla="*/ 683 w 1150"/>
                    <a:gd name="T75" fmla="*/ 936 h 1291"/>
                    <a:gd name="T76" fmla="*/ 715 w 1150"/>
                    <a:gd name="T77" fmla="*/ 1025 h 1291"/>
                    <a:gd name="T78" fmla="*/ 770 w 1150"/>
                    <a:gd name="T79" fmla="*/ 1115 h 1291"/>
                    <a:gd name="T80" fmla="*/ 823 w 1150"/>
                    <a:gd name="T81" fmla="*/ 1175 h 1291"/>
                    <a:gd name="T82" fmla="*/ 832 w 1150"/>
                    <a:gd name="T83" fmla="*/ 1208 h 1291"/>
                    <a:gd name="T84" fmla="*/ 814 w 1150"/>
                    <a:gd name="T85" fmla="*/ 1234 h 1291"/>
                    <a:gd name="T86" fmla="*/ 775 w 1150"/>
                    <a:gd name="T87" fmla="*/ 1254 h 1291"/>
                    <a:gd name="T88" fmla="*/ 718 w 1150"/>
                    <a:gd name="T89" fmla="*/ 1269 h 1291"/>
                    <a:gd name="T90" fmla="*/ 646 w 1150"/>
                    <a:gd name="T91" fmla="*/ 1279 h 1291"/>
                    <a:gd name="T92" fmla="*/ 565 w 1150"/>
                    <a:gd name="T93" fmla="*/ 1286 h 1291"/>
                    <a:gd name="T94" fmla="*/ 476 w 1150"/>
                    <a:gd name="T95" fmla="*/ 1289 h 1291"/>
                    <a:gd name="T96" fmla="*/ 385 w 1150"/>
                    <a:gd name="T97" fmla="*/ 1291 h 1291"/>
                    <a:gd name="T98" fmla="*/ 295 w 1150"/>
                    <a:gd name="T99" fmla="*/ 1289 h 1291"/>
                    <a:gd name="T100" fmla="*/ 210 w 1150"/>
                    <a:gd name="T101" fmla="*/ 1287 h 1291"/>
                    <a:gd name="T102" fmla="*/ 136 w 1150"/>
                    <a:gd name="T103" fmla="*/ 1283 h 1291"/>
                    <a:gd name="T104" fmla="*/ 74 w 1150"/>
                    <a:gd name="T105" fmla="*/ 1280 h 1291"/>
                    <a:gd name="T106" fmla="*/ 28 w 1150"/>
                    <a:gd name="T107" fmla="*/ 1278 h 1291"/>
                    <a:gd name="T108" fmla="*/ 4 w 1150"/>
                    <a:gd name="T109" fmla="*/ 1275 h 1291"/>
                    <a:gd name="T110" fmla="*/ 0 w 1150"/>
                    <a:gd name="T111" fmla="*/ 0 h 12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150" h="1291">
                      <a:moveTo>
                        <a:pt x="0" y="0"/>
                      </a:moveTo>
                      <a:lnTo>
                        <a:pt x="1137" y="78"/>
                      </a:lnTo>
                      <a:lnTo>
                        <a:pt x="1136" y="81"/>
                      </a:lnTo>
                      <a:lnTo>
                        <a:pt x="1132" y="91"/>
                      </a:lnTo>
                      <a:lnTo>
                        <a:pt x="1126" y="106"/>
                      </a:lnTo>
                      <a:lnTo>
                        <a:pt x="1118" y="128"/>
                      </a:lnTo>
                      <a:lnTo>
                        <a:pt x="1110" y="154"/>
                      </a:lnTo>
                      <a:lnTo>
                        <a:pt x="1103" y="185"/>
                      </a:lnTo>
                      <a:lnTo>
                        <a:pt x="1096" y="221"/>
                      </a:lnTo>
                      <a:lnTo>
                        <a:pt x="1091" y="261"/>
                      </a:lnTo>
                      <a:lnTo>
                        <a:pt x="1089" y="305"/>
                      </a:lnTo>
                      <a:lnTo>
                        <a:pt x="1090" y="352"/>
                      </a:lnTo>
                      <a:lnTo>
                        <a:pt x="1094" y="401"/>
                      </a:lnTo>
                      <a:lnTo>
                        <a:pt x="1103" y="453"/>
                      </a:lnTo>
                      <a:lnTo>
                        <a:pt x="1117" y="509"/>
                      </a:lnTo>
                      <a:lnTo>
                        <a:pt x="1137" y="564"/>
                      </a:lnTo>
                      <a:lnTo>
                        <a:pt x="1146" y="588"/>
                      </a:lnTo>
                      <a:lnTo>
                        <a:pt x="1150" y="609"/>
                      </a:lnTo>
                      <a:lnTo>
                        <a:pt x="1150" y="625"/>
                      </a:lnTo>
                      <a:lnTo>
                        <a:pt x="1146" y="636"/>
                      </a:lnTo>
                      <a:lnTo>
                        <a:pt x="1138" y="644"/>
                      </a:lnTo>
                      <a:lnTo>
                        <a:pt x="1128" y="649"/>
                      </a:lnTo>
                      <a:lnTo>
                        <a:pt x="1117" y="652"/>
                      </a:lnTo>
                      <a:lnTo>
                        <a:pt x="1101" y="650"/>
                      </a:lnTo>
                      <a:lnTo>
                        <a:pt x="1085" y="647"/>
                      </a:lnTo>
                      <a:lnTo>
                        <a:pt x="1069" y="641"/>
                      </a:lnTo>
                      <a:lnTo>
                        <a:pt x="1051" y="635"/>
                      </a:lnTo>
                      <a:lnTo>
                        <a:pt x="1032" y="626"/>
                      </a:lnTo>
                      <a:lnTo>
                        <a:pt x="1014" y="617"/>
                      </a:lnTo>
                      <a:lnTo>
                        <a:pt x="996" y="607"/>
                      </a:lnTo>
                      <a:lnTo>
                        <a:pt x="980" y="596"/>
                      </a:lnTo>
                      <a:lnTo>
                        <a:pt x="965" y="586"/>
                      </a:lnTo>
                      <a:lnTo>
                        <a:pt x="952" y="574"/>
                      </a:lnTo>
                      <a:lnTo>
                        <a:pt x="941" y="564"/>
                      </a:lnTo>
                      <a:lnTo>
                        <a:pt x="939" y="568"/>
                      </a:lnTo>
                      <a:lnTo>
                        <a:pt x="937" y="577"/>
                      </a:lnTo>
                      <a:lnTo>
                        <a:pt x="934" y="592"/>
                      </a:lnTo>
                      <a:lnTo>
                        <a:pt x="931" y="612"/>
                      </a:lnTo>
                      <a:lnTo>
                        <a:pt x="928" y="635"/>
                      </a:lnTo>
                      <a:lnTo>
                        <a:pt x="926" y="663"/>
                      </a:lnTo>
                      <a:lnTo>
                        <a:pt x="926" y="693"/>
                      </a:lnTo>
                      <a:lnTo>
                        <a:pt x="928" y="726"/>
                      </a:lnTo>
                      <a:lnTo>
                        <a:pt x="934" y="762"/>
                      </a:lnTo>
                      <a:lnTo>
                        <a:pt x="943" y="797"/>
                      </a:lnTo>
                      <a:lnTo>
                        <a:pt x="957" y="834"/>
                      </a:lnTo>
                      <a:lnTo>
                        <a:pt x="975" y="869"/>
                      </a:lnTo>
                      <a:lnTo>
                        <a:pt x="1000" y="905"/>
                      </a:lnTo>
                      <a:lnTo>
                        <a:pt x="1014" y="926"/>
                      </a:lnTo>
                      <a:lnTo>
                        <a:pt x="1022" y="944"/>
                      </a:lnTo>
                      <a:lnTo>
                        <a:pt x="1024" y="959"/>
                      </a:lnTo>
                      <a:lnTo>
                        <a:pt x="1022" y="970"/>
                      </a:lnTo>
                      <a:lnTo>
                        <a:pt x="1013" y="979"/>
                      </a:lnTo>
                      <a:lnTo>
                        <a:pt x="1002" y="986"/>
                      </a:lnTo>
                      <a:lnTo>
                        <a:pt x="985" y="987"/>
                      </a:lnTo>
                      <a:lnTo>
                        <a:pt x="966" y="986"/>
                      </a:lnTo>
                      <a:lnTo>
                        <a:pt x="943" y="982"/>
                      </a:lnTo>
                      <a:lnTo>
                        <a:pt x="919" y="974"/>
                      </a:lnTo>
                      <a:lnTo>
                        <a:pt x="894" y="963"/>
                      </a:lnTo>
                      <a:lnTo>
                        <a:pt x="867" y="948"/>
                      </a:lnTo>
                      <a:lnTo>
                        <a:pt x="840" y="929"/>
                      </a:lnTo>
                      <a:lnTo>
                        <a:pt x="812" y="907"/>
                      </a:lnTo>
                      <a:lnTo>
                        <a:pt x="784" y="882"/>
                      </a:lnTo>
                      <a:lnTo>
                        <a:pt x="757" y="852"/>
                      </a:lnTo>
                      <a:lnTo>
                        <a:pt x="733" y="819"/>
                      </a:lnTo>
                      <a:lnTo>
                        <a:pt x="710" y="782"/>
                      </a:lnTo>
                      <a:lnTo>
                        <a:pt x="690" y="741"/>
                      </a:lnTo>
                      <a:lnTo>
                        <a:pt x="672" y="697"/>
                      </a:lnTo>
                      <a:lnTo>
                        <a:pt x="671" y="701"/>
                      </a:lnTo>
                      <a:lnTo>
                        <a:pt x="670" y="712"/>
                      </a:lnTo>
                      <a:lnTo>
                        <a:pt x="667" y="730"/>
                      </a:lnTo>
                      <a:lnTo>
                        <a:pt x="665" y="754"/>
                      </a:lnTo>
                      <a:lnTo>
                        <a:pt x="665" y="783"/>
                      </a:lnTo>
                      <a:lnTo>
                        <a:pt x="665" y="816"/>
                      </a:lnTo>
                      <a:lnTo>
                        <a:pt x="667" y="854"/>
                      </a:lnTo>
                      <a:lnTo>
                        <a:pt x="674" y="895"/>
                      </a:lnTo>
                      <a:lnTo>
                        <a:pt x="683" y="936"/>
                      </a:lnTo>
                      <a:lnTo>
                        <a:pt x="696" y="981"/>
                      </a:lnTo>
                      <a:lnTo>
                        <a:pt x="715" y="1025"/>
                      </a:lnTo>
                      <a:lnTo>
                        <a:pt x="740" y="1070"/>
                      </a:lnTo>
                      <a:lnTo>
                        <a:pt x="770" y="1115"/>
                      </a:lnTo>
                      <a:lnTo>
                        <a:pt x="807" y="1156"/>
                      </a:lnTo>
                      <a:lnTo>
                        <a:pt x="823" y="1175"/>
                      </a:lnTo>
                      <a:lnTo>
                        <a:pt x="831" y="1192"/>
                      </a:lnTo>
                      <a:lnTo>
                        <a:pt x="832" y="1208"/>
                      </a:lnTo>
                      <a:lnTo>
                        <a:pt x="826" y="1221"/>
                      </a:lnTo>
                      <a:lnTo>
                        <a:pt x="814" y="1234"/>
                      </a:lnTo>
                      <a:lnTo>
                        <a:pt x="798" y="1244"/>
                      </a:lnTo>
                      <a:lnTo>
                        <a:pt x="775" y="1254"/>
                      </a:lnTo>
                      <a:lnTo>
                        <a:pt x="748" y="1262"/>
                      </a:lnTo>
                      <a:lnTo>
                        <a:pt x="718" y="1269"/>
                      </a:lnTo>
                      <a:lnTo>
                        <a:pt x="684" y="1274"/>
                      </a:lnTo>
                      <a:lnTo>
                        <a:pt x="646" y="1279"/>
                      </a:lnTo>
                      <a:lnTo>
                        <a:pt x="607" y="1283"/>
                      </a:lnTo>
                      <a:lnTo>
                        <a:pt x="565" y="1286"/>
                      </a:lnTo>
                      <a:lnTo>
                        <a:pt x="521" y="1288"/>
                      </a:lnTo>
                      <a:lnTo>
                        <a:pt x="476" y="1289"/>
                      </a:lnTo>
                      <a:lnTo>
                        <a:pt x="431" y="1291"/>
                      </a:lnTo>
                      <a:lnTo>
                        <a:pt x="385" y="1291"/>
                      </a:lnTo>
                      <a:lnTo>
                        <a:pt x="340" y="1289"/>
                      </a:lnTo>
                      <a:lnTo>
                        <a:pt x="295" y="1289"/>
                      </a:lnTo>
                      <a:lnTo>
                        <a:pt x="252" y="1288"/>
                      </a:lnTo>
                      <a:lnTo>
                        <a:pt x="210" y="1287"/>
                      </a:lnTo>
                      <a:lnTo>
                        <a:pt x="173" y="1286"/>
                      </a:lnTo>
                      <a:lnTo>
                        <a:pt x="136" y="1283"/>
                      </a:lnTo>
                      <a:lnTo>
                        <a:pt x="103" y="1282"/>
                      </a:lnTo>
                      <a:lnTo>
                        <a:pt x="74" y="1280"/>
                      </a:lnTo>
                      <a:lnTo>
                        <a:pt x="48" y="1279"/>
                      </a:lnTo>
                      <a:lnTo>
                        <a:pt x="28" y="1278"/>
                      </a:lnTo>
                      <a:lnTo>
                        <a:pt x="13" y="1277"/>
                      </a:lnTo>
                      <a:lnTo>
                        <a:pt x="4" y="1275"/>
                      </a:lnTo>
                      <a:lnTo>
                        <a:pt x="0" y="127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43C2A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" name="Rectangle 62"/>
                <p:cNvSpPr>
                  <a:spLocks noChangeArrowheads="1"/>
                </p:cNvSpPr>
                <p:nvPr/>
              </p:nvSpPr>
              <p:spPr bwMode="auto">
                <a:xfrm>
                  <a:off x="1098" y="2020"/>
                  <a:ext cx="188" cy="211"/>
                </a:xfrm>
                <a:prstGeom prst="rect">
                  <a:avLst/>
                </a:prstGeom>
                <a:solidFill>
                  <a:srgbClr val="FDCC9B"/>
                </a:solidFill>
                <a:ln w="0">
                  <a:noFill/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" name="Freeform 63"/>
                <p:cNvSpPr>
                  <a:spLocks/>
                </p:cNvSpPr>
                <p:nvPr/>
              </p:nvSpPr>
              <p:spPr bwMode="auto">
                <a:xfrm>
                  <a:off x="1098" y="2020"/>
                  <a:ext cx="188" cy="66"/>
                </a:xfrm>
                <a:custGeom>
                  <a:avLst/>
                  <a:gdLst>
                    <a:gd name="T0" fmla="*/ 0 w 565"/>
                    <a:gd name="T1" fmla="*/ 0 h 197"/>
                    <a:gd name="T2" fmla="*/ 565 w 565"/>
                    <a:gd name="T3" fmla="*/ 0 h 197"/>
                    <a:gd name="T4" fmla="*/ 565 w 565"/>
                    <a:gd name="T5" fmla="*/ 191 h 197"/>
                    <a:gd name="T6" fmla="*/ 504 w 565"/>
                    <a:gd name="T7" fmla="*/ 197 h 197"/>
                    <a:gd name="T8" fmla="*/ 447 w 565"/>
                    <a:gd name="T9" fmla="*/ 197 h 197"/>
                    <a:gd name="T10" fmla="*/ 391 w 565"/>
                    <a:gd name="T11" fmla="*/ 194 h 197"/>
                    <a:gd name="T12" fmla="*/ 338 w 565"/>
                    <a:gd name="T13" fmla="*/ 188 h 197"/>
                    <a:gd name="T14" fmla="*/ 289 w 565"/>
                    <a:gd name="T15" fmla="*/ 180 h 197"/>
                    <a:gd name="T16" fmla="*/ 242 w 565"/>
                    <a:gd name="T17" fmla="*/ 170 h 197"/>
                    <a:gd name="T18" fmla="*/ 199 w 565"/>
                    <a:gd name="T19" fmla="*/ 159 h 197"/>
                    <a:gd name="T20" fmla="*/ 160 w 565"/>
                    <a:gd name="T21" fmla="*/ 147 h 197"/>
                    <a:gd name="T22" fmla="*/ 124 w 565"/>
                    <a:gd name="T23" fmla="*/ 133 h 197"/>
                    <a:gd name="T24" fmla="*/ 93 w 565"/>
                    <a:gd name="T25" fmla="*/ 122 h 197"/>
                    <a:gd name="T26" fmla="*/ 65 w 565"/>
                    <a:gd name="T27" fmla="*/ 109 h 197"/>
                    <a:gd name="T28" fmla="*/ 42 w 565"/>
                    <a:gd name="T29" fmla="*/ 98 h 197"/>
                    <a:gd name="T30" fmla="*/ 24 w 565"/>
                    <a:gd name="T31" fmla="*/ 89 h 197"/>
                    <a:gd name="T32" fmla="*/ 12 w 565"/>
                    <a:gd name="T33" fmla="*/ 81 h 197"/>
                    <a:gd name="T34" fmla="*/ 3 w 565"/>
                    <a:gd name="T35" fmla="*/ 78 h 197"/>
                    <a:gd name="T36" fmla="*/ 0 w 565"/>
                    <a:gd name="T37" fmla="*/ 75 h 197"/>
                    <a:gd name="T38" fmla="*/ 0 w 565"/>
                    <a:gd name="T39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65" h="197">
                      <a:moveTo>
                        <a:pt x="0" y="0"/>
                      </a:moveTo>
                      <a:lnTo>
                        <a:pt x="565" y="0"/>
                      </a:lnTo>
                      <a:lnTo>
                        <a:pt x="565" y="191"/>
                      </a:lnTo>
                      <a:lnTo>
                        <a:pt x="504" y="197"/>
                      </a:lnTo>
                      <a:lnTo>
                        <a:pt x="447" y="197"/>
                      </a:lnTo>
                      <a:lnTo>
                        <a:pt x="391" y="194"/>
                      </a:lnTo>
                      <a:lnTo>
                        <a:pt x="338" y="188"/>
                      </a:lnTo>
                      <a:lnTo>
                        <a:pt x="289" y="180"/>
                      </a:lnTo>
                      <a:lnTo>
                        <a:pt x="242" y="170"/>
                      </a:lnTo>
                      <a:lnTo>
                        <a:pt x="199" y="159"/>
                      </a:lnTo>
                      <a:lnTo>
                        <a:pt x="160" y="147"/>
                      </a:lnTo>
                      <a:lnTo>
                        <a:pt x="124" y="133"/>
                      </a:lnTo>
                      <a:lnTo>
                        <a:pt x="93" y="122"/>
                      </a:lnTo>
                      <a:lnTo>
                        <a:pt x="65" y="109"/>
                      </a:lnTo>
                      <a:lnTo>
                        <a:pt x="42" y="98"/>
                      </a:lnTo>
                      <a:lnTo>
                        <a:pt x="24" y="89"/>
                      </a:lnTo>
                      <a:lnTo>
                        <a:pt x="12" y="81"/>
                      </a:lnTo>
                      <a:lnTo>
                        <a:pt x="3" y="78"/>
                      </a:lnTo>
                      <a:lnTo>
                        <a:pt x="0" y="7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CBC8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4" name="Freeform 64"/>
                <p:cNvSpPr>
                  <a:spLocks/>
                </p:cNvSpPr>
                <p:nvPr/>
              </p:nvSpPr>
              <p:spPr bwMode="auto">
                <a:xfrm>
                  <a:off x="734" y="1589"/>
                  <a:ext cx="184" cy="209"/>
                </a:xfrm>
                <a:custGeom>
                  <a:avLst/>
                  <a:gdLst>
                    <a:gd name="T0" fmla="*/ 276 w 552"/>
                    <a:gd name="T1" fmla="*/ 0 h 628"/>
                    <a:gd name="T2" fmla="*/ 317 w 552"/>
                    <a:gd name="T3" fmla="*/ 3 h 628"/>
                    <a:gd name="T4" fmla="*/ 356 w 552"/>
                    <a:gd name="T5" fmla="*/ 13 h 628"/>
                    <a:gd name="T6" fmla="*/ 393 w 552"/>
                    <a:gd name="T7" fmla="*/ 29 h 628"/>
                    <a:gd name="T8" fmla="*/ 426 w 552"/>
                    <a:gd name="T9" fmla="*/ 51 h 628"/>
                    <a:gd name="T10" fmla="*/ 457 w 552"/>
                    <a:gd name="T11" fmla="*/ 76 h 628"/>
                    <a:gd name="T12" fmla="*/ 484 w 552"/>
                    <a:gd name="T13" fmla="*/ 108 h 628"/>
                    <a:gd name="T14" fmla="*/ 507 w 552"/>
                    <a:gd name="T15" fmla="*/ 143 h 628"/>
                    <a:gd name="T16" fmla="*/ 526 w 552"/>
                    <a:gd name="T17" fmla="*/ 181 h 628"/>
                    <a:gd name="T18" fmla="*/ 540 w 552"/>
                    <a:gd name="T19" fmla="*/ 223 h 628"/>
                    <a:gd name="T20" fmla="*/ 548 w 552"/>
                    <a:gd name="T21" fmla="*/ 267 h 628"/>
                    <a:gd name="T22" fmla="*/ 552 w 552"/>
                    <a:gd name="T23" fmla="*/ 314 h 628"/>
                    <a:gd name="T24" fmla="*/ 548 w 552"/>
                    <a:gd name="T25" fmla="*/ 361 h 628"/>
                    <a:gd name="T26" fmla="*/ 540 w 552"/>
                    <a:gd name="T27" fmla="*/ 405 h 628"/>
                    <a:gd name="T28" fmla="*/ 526 w 552"/>
                    <a:gd name="T29" fmla="*/ 447 h 628"/>
                    <a:gd name="T30" fmla="*/ 507 w 552"/>
                    <a:gd name="T31" fmla="*/ 485 h 628"/>
                    <a:gd name="T32" fmla="*/ 484 w 552"/>
                    <a:gd name="T33" fmla="*/ 520 h 628"/>
                    <a:gd name="T34" fmla="*/ 457 w 552"/>
                    <a:gd name="T35" fmla="*/ 551 h 628"/>
                    <a:gd name="T36" fmla="*/ 426 w 552"/>
                    <a:gd name="T37" fmla="*/ 577 h 628"/>
                    <a:gd name="T38" fmla="*/ 393 w 552"/>
                    <a:gd name="T39" fmla="*/ 599 h 628"/>
                    <a:gd name="T40" fmla="*/ 356 w 552"/>
                    <a:gd name="T41" fmla="*/ 615 h 628"/>
                    <a:gd name="T42" fmla="*/ 317 w 552"/>
                    <a:gd name="T43" fmla="*/ 624 h 628"/>
                    <a:gd name="T44" fmla="*/ 276 w 552"/>
                    <a:gd name="T45" fmla="*/ 628 h 628"/>
                    <a:gd name="T46" fmla="*/ 236 w 552"/>
                    <a:gd name="T47" fmla="*/ 624 h 628"/>
                    <a:gd name="T48" fmla="*/ 197 w 552"/>
                    <a:gd name="T49" fmla="*/ 615 h 628"/>
                    <a:gd name="T50" fmla="*/ 160 w 552"/>
                    <a:gd name="T51" fmla="*/ 599 h 628"/>
                    <a:gd name="T52" fmla="*/ 126 w 552"/>
                    <a:gd name="T53" fmla="*/ 577 h 628"/>
                    <a:gd name="T54" fmla="*/ 95 w 552"/>
                    <a:gd name="T55" fmla="*/ 551 h 628"/>
                    <a:gd name="T56" fmla="*/ 69 w 552"/>
                    <a:gd name="T57" fmla="*/ 520 h 628"/>
                    <a:gd name="T58" fmla="*/ 45 w 552"/>
                    <a:gd name="T59" fmla="*/ 485 h 628"/>
                    <a:gd name="T60" fmla="*/ 26 w 552"/>
                    <a:gd name="T61" fmla="*/ 447 h 628"/>
                    <a:gd name="T62" fmla="*/ 12 w 552"/>
                    <a:gd name="T63" fmla="*/ 405 h 628"/>
                    <a:gd name="T64" fmla="*/ 4 w 552"/>
                    <a:gd name="T65" fmla="*/ 361 h 628"/>
                    <a:gd name="T66" fmla="*/ 0 w 552"/>
                    <a:gd name="T67" fmla="*/ 314 h 628"/>
                    <a:gd name="T68" fmla="*/ 4 w 552"/>
                    <a:gd name="T69" fmla="*/ 267 h 628"/>
                    <a:gd name="T70" fmla="*/ 12 w 552"/>
                    <a:gd name="T71" fmla="*/ 223 h 628"/>
                    <a:gd name="T72" fmla="*/ 26 w 552"/>
                    <a:gd name="T73" fmla="*/ 181 h 628"/>
                    <a:gd name="T74" fmla="*/ 45 w 552"/>
                    <a:gd name="T75" fmla="*/ 143 h 628"/>
                    <a:gd name="T76" fmla="*/ 69 w 552"/>
                    <a:gd name="T77" fmla="*/ 108 h 628"/>
                    <a:gd name="T78" fmla="*/ 95 w 552"/>
                    <a:gd name="T79" fmla="*/ 76 h 628"/>
                    <a:gd name="T80" fmla="*/ 126 w 552"/>
                    <a:gd name="T81" fmla="*/ 51 h 628"/>
                    <a:gd name="T82" fmla="*/ 160 w 552"/>
                    <a:gd name="T83" fmla="*/ 29 h 628"/>
                    <a:gd name="T84" fmla="*/ 197 w 552"/>
                    <a:gd name="T85" fmla="*/ 13 h 628"/>
                    <a:gd name="T86" fmla="*/ 236 w 552"/>
                    <a:gd name="T87" fmla="*/ 3 h 628"/>
                    <a:gd name="T88" fmla="*/ 276 w 552"/>
                    <a:gd name="T89" fmla="*/ 0 h 6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52" h="628">
                      <a:moveTo>
                        <a:pt x="276" y="0"/>
                      </a:moveTo>
                      <a:lnTo>
                        <a:pt x="317" y="3"/>
                      </a:lnTo>
                      <a:lnTo>
                        <a:pt x="356" y="13"/>
                      </a:lnTo>
                      <a:lnTo>
                        <a:pt x="393" y="29"/>
                      </a:lnTo>
                      <a:lnTo>
                        <a:pt x="426" y="51"/>
                      </a:lnTo>
                      <a:lnTo>
                        <a:pt x="457" y="76"/>
                      </a:lnTo>
                      <a:lnTo>
                        <a:pt x="484" y="108"/>
                      </a:lnTo>
                      <a:lnTo>
                        <a:pt x="507" y="143"/>
                      </a:lnTo>
                      <a:lnTo>
                        <a:pt x="526" y="181"/>
                      </a:lnTo>
                      <a:lnTo>
                        <a:pt x="540" y="223"/>
                      </a:lnTo>
                      <a:lnTo>
                        <a:pt x="548" y="267"/>
                      </a:lnTo>
                      <a:lnTo>
                        <a:pt x="552" y="314"/>
                      </a:lnTo>
                      <a:lnTo>
                        <a:pt x="548" y="361"/>
                      </a:lnTo>
                      <a:lnTo>
                        <a:pt x="540" y="405"/>
                      </a:lnTo>
                      <a:lnTo>
                        <a:pt x="526" y="447"/>
                      </a:lnTo>
                      <a:lnTo>
                        <a:pt x="507" y="485"/>
                      </a:lnTo>
                      <a:lnTo>
                        <a:pt x="484" y="520"/>
                      </a:lnTo>
                      <a:lnTo>
                        <a:pt x="457" y="551"/>
                      </a:lnTo>
                      <a:lnTo>
                        <a:pt x="426" y="577"/>
                      </a:lnTo>
                      <a:lnTo>
                        <a:pt x="393" y="599"/>
                      </a:lnTo>
                      <a:lnTo>
                        <a:pt x="356" y="615"/>
                      </a:lnTo>
                      <a:lnTo>
                        <a:pt x="317" y="624"/>
                      </a:lnTo>
                      <a:lnTo>
                        <a:pt x="276" y="628"/>
                      </a:lnTo>
                      <a:lnTo>
                        <a:pt x="236" y="624"/>
                      </a:lnTo>
                      <a:lnTo>
                        <a:pt x="197" y="615"/>
                      </a:lnTo>
                      <a:lnTo>
                        <a:pt x="160" y="599"/>
                      </a:lnTo>
                      <a:lnTo>
                        <a:pt x="126" y="577"/>
                      </a:lnTo>
                      <a:lnTo>
                        <a:pt x="95" y="551"/>
                      </a:lnTo>
                      <a:lnTo>
                        <a:pt x="69" y="520"/>
                      </a:lnTo>
                      <a:lnTo>
                        <a:pt x="45" y="485"/>
                      </a:lnTo>
                      <a:lnTo>
                        <a:pt x="26" y="447"/>
                      </a:lnTo>
                      <a:lnTo>
                        <a:pt x="12" y="405"/>
                      </a:lnTo>
                      <a:lnTo>
                        <a:pt x="4" y="361"/>
                      </a:lnTo>
                      <a:lnTo>
                        <a:pt x="0" y="314"/>
                      </a:lnTo>
                      <a:lnTo>
                        <a:pt x="4" y="267"/>
                      </a:lnTo>
                      <a:lnTo>
                        <a:pt x="12" y="223"/>
                      </a:lnTo>
                      <a:lnTo>
                        <a:pt x="26" y="181"/>
                      </a:lnTo>
                      <a:lnTo>
                        <a:pt x="45" y="143"/>
                      </a:lnTo>
                      <a:lnTo>
                        <a:pt x="69" y="108"/>
                      </a:lnTo>
                      <a:lnTo>
                        <a:pt x="95" y="76"/>
                      </a:lnTo>
                      <a:lnTo>
                        <a:pt x="126" y="51"/>
                      </a:lnTo>
                      <a:lnTo>
                        <a:pt x="160" y="29"/>
                      </a:lnTo>
                      <a:lnTo>
                        <a:pt x="197" y="13"/>
                      </a:lnTo>
                      <a:lnTo>
                        <a:pt x="236" y="3"/>
                      </a:lnTo>
                      <a:lnTo>
                        <a:pt x="276" y="0"/>
                      </a:lnTo>
                      <a:close/>
                    </a:path>
                  </a:pathLst>
                </a:custGeom>
                <a:solidFill>
                  <a:srgbClr val="FCBC8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5" name="Freeform 65"/>
                <p:cNvSpPr>
                  <a:spLocks/>
                </p:cNvSpPr>
                <p:nvPr/>
              </p:nvSpPr>
              <p:spPr bwMode="auto">
                <a:xfrm>
                  <a:off x="1465" y="1589"/>
                  <a:ext cx="184" cy="209"/>
                </a:xfrm>
                <a:custGeom>
                  <a:avLst/>
                  <a:gdLst>
                    <a:gd name="T0" fmla="*/ 275 w 551"/>
                    <a:gd name="T1" fmla="*/ 0 h 628"/>
                    <a:gd name="T2" fmla="*/ 316 w 551"/>
                    <a:gd name="T3" fmla="*/ 3 h 628"/>
                    <a:gd name="T4" fmla="*/ 355 w 551"/>
                    <a:gd name="T5" fmla="*/ 13 h 628"/>
                    <a:gd name="T6" fmla="*/ 392 w 551"/>
                    <a:gd name="T7" fmla="*/ 29 h 628"/>
                    <a:gd name="T8" fmla="*/ 426 w 551"/>
                    <a:gd name="T9" fmla="*/ 51 h 628"/>
                    <a:gd name="T10" fmla="*/ 456 w 551"/>
                    <a:gd name="T11" fmla="*/ 76 h 628"/>
                    <a:gd name="T12" fmla="*/ 483 w 551"/>
                    <a:gd name="T13" fmla="*/ 108 h 628"/>
                    <a:gd name="T14" fmla="*/ 507 w 551"/>
                    <a:gd name="T15" fmla="*/ 143 h 628"/>
                    <a:gd name="T16" fmla="*/ 525 w 551"/>
                    <a:gd name="T17" fmla="*/ 181 h 628"/>
                    <a:gd name="T18" fmla="*/ 539 w 551"/>
                    <a:gd name="T19" fmla="*/ 223 h 628"/>
                    <a:gd name="T20" fmla="*/ 548 w 551"/>
                    <a:gd name="T21" fmla="*/ 267 h 628"/>
                    <a:gd name="T22" fmla="*/ 551 w 551"/>
                    <a:gd name="T23" fmla="*/ 314 h 628"/>
                    <a:gd name="T24" fmla="*/ 548 w 551"/>
                    <a:gd name="T25" fmla="*/ 361 h 628"/>
                    <a:gd name="T26" fmla="*/ 539 w 551"/>
                    <a:gd name="T27" fmla="*/ 405 h 628"/>
                    <a:gd name="T28" fmla="*/ 525 w 551"/>
                    <a:gd name="T29" fmla="*/ 447 h 628"/>
                    <a:gd name="T30" fmla="*/ 507 w 551"/>
                    <a:gd name="T31" fmla="*/ 485 h 628"/>
                    <a:gd name="T32" fmla="*/ 483 w 551"/>
                    <a:gd name="T33" fmla="*/ 520 h 628"/>
                    <a:gd name="T34" fmla="*/ 456 w 551"/>
                    <a:gd name="T35" fmla="*/ 551 h 628"/>
                    <a:gd name="T36" fmla="*/ 426 w 551"/>
                    <a:gd name="T37" fmla="*/ 577 h 628"/>
                    <a:gd name="T38" fmla="*/ 392 w 551"/>
                    <a:gd name="T39" fmla="*/ 599 h 628"/>
                    <a:gd name="T40" fmla="*/ 355 w 551"/>
                    <a:gd name="T41" fmla="*/ 615 h 628"/>
                    <a:gd name="T42" fmla="*/ 316 w 551"/>
                    <a:gd name="T43" fmla="*/ 624 h 628"/>
                    <a:gd name="T44" fmla="*/ 275 w 551"/>
                    <a:gd name="T45" fmla="*/ 628 h 628"/>
                    <a:gd name="T46" fmla="*/ 235 w 551"/>
                    <a:gd name="T47" fmla="*/ 624 h 628"/>
                    <a:gd name="T48" fmla="*/ 196 w 551"/>
                    <a:gd name="T49" fmla="*/ 615 h 628"/>
                    <a:gd name="T50" fmla="*/ 159 w 551"/>
                    <a:gd name="T51" fmla="*/ 599 h 628"/>
                    <a:gd name="T52" fmla="*/ 126 w 551"/>
                    <a:gd name="T53" fmla="*/ 577 h 628"/>
                    <a:gd name="T54" fmla="*/ 94 w 551"/>
                    <a:gd name="T55" fmla="*/ 551 h 628"/>
                    <a:gd name="T56" fmla="*/ 68 w 551"/>
                    <a:gd name="T57" fmla="*/ 520 h 628"/>
                    <a:gd name="T58" fmla="*/ 44 w 551"/>
                    <a:gd name="T59" fmla="*/ 485 h 628"/>
                    <a:gd name="T60" fmla="*/ 26 w 551"/>
                    <a:gd name="T61" fmla="*/ 447 h 628"/>
                    <a:gd name="T62" fmla="*/ 12 w 551"/>
                    <a:gd name="T63" fmla="*/ 405 h 628"/>
                    <a:gd name="T64" fmla="*/ 3 w 551"/>
                    <a:gd name="T65" fmla="*/ 361 h 628"/>
                    <a:gd name="T66" fmla="*/ 0 w 551"/>
                    <a:gd name="T67" fmla="*/ 314 h 628"/>
                    <a:gd name="T68" fmla="*/ 3 w 551"/>
                    <a:gd name="T69" fmla="*/ 267 h 628"/>
                    <a:gd name="T70" fmla="*/ 12 w 551"/>
                    <a:gd name="T71" fmla="*/ 223 h 628"/>
                    <a:gd name="T72" fmla="*/ 26 w 551"/>
                    <a:gd name="T73" fmla="*/ 181 h 628"/>
                    <a:gd name="T74" fmla="*/ 44 w 551"/>
                    <a:gd name="T75" fmla="*/ 143 h 628"/>
                    <a:gd name="T76" fmla="*/ 68 w 551"/>
                    <a:gd name="T77" fmla="*/ 108 h 628"/>
                    <a:gd name="T78" fmla="*/ 94 w 551"/>
                    <a:gd name="T79" fmla="*/ 76 h 628"/>
                    <a:gd name="T80" fmla="*/ 126 w 551"/>
                    <a:gd name="T81" fmla="*/ 51 h 628"/>
                    <a:gd name="T82" fmla="*/ 159 w 551"/>
                    <a:gd name="T83" fmla="*/ 29 h 628"/>
                    <a:gd name="T84" fmla="*/ 196 w 551"/>
                    <a:gd name="T85" fmla="*/ 13 h 628"/>
                    <a:gd name="T86" fmla="*/ 235 w 551"/>
                    <a:gd name="T87" fmla="*/ 3 h 628"/>
                    <a:gd name="T88" fmla="*/ 275 w 551"/>
                    <a:gd name="T89" fmla="*/ 0 h 6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551" h="628">
                      <a:moveTo>
                        <a:pt x="275" y="0"/>
                      </a:moveTo>
                      <a:lnTo>
                        <a:pt x="316" y="3"/>
                      </a:lnTo>
                      <a:lnTo>
                        <a:pt x="355" y="13"/>
                      </a:lnTo>
                      <a:lnTo>
                        <a:pt x="392" y="29"/>
                      </a:lnTo>
                      <a:lnTo>
                        <a:pt x="426" y="51"/>
                      </a:lnTo>
                      <a:lnTo>
                        <a:pt x="456" y="76"/>
                      </a:lnTo>
                      <a:lnTo>
                        <a:pt x="483" y="108"/>
                      </a:lnTo>
                      <a:lnTo>
                        <a:pt x="507" y="143"/>
                      </a:lnTo>
                      <a:lnTo>
                        <a:pt x="525" y="181"/>
                      </a:lnTo>
                      <a:lnTo>
                        <a:pt x="539" y="223"/>
                      </a:lnTo>
                      <a:lnTo>
                        <a:pt x="548" y="267"/>
                      </a:lnTo>
                      <a:lnTo>
                        <a:pt x="551" y="314"/>
                      </a:lnTo>
                      <a:lnTo>
                        <a:pt x="548" y="361"/>
                      </a:lnTo>
                      <a:lnTo>
                        <a:pt x="539" y="405"/>
                      </a:lnTo>
                      <a:lnTo>
                        <a:pt x="525" y="447"/>
                      </a:lnTo>
                      <a:lnTo>
                        <a:pt x="507" y="485"/>
                      </a:lnTo>
                      <a:lnTo>
                        <a:pt x="483" y="520"/>
                      </a:lnTo>
                      <a:lnTo>
                        <a:pt x="456" y="551"/>
                      </a:lnTo>
                      <a:lnTo>
                        <a:pt x="426" y="577"/>
                      </a:lnTo>
                      <a:lnTo>
                        <a:pt x="392" y="599"/>
                      </a:lnTo>
                      <a:lnTo>
                        <a:pt x="355" y="615"/>
                      </a:lnTo>
                      <a:lnTo>
                        <a:pt x="316" y="624"/>
                      </a:lnTo>
                      <a:lnTo>
                        <a:pt x="275" y="628"/>
                      </a:lnTo>
                      <a:lnTo>
                        <a:pt x="235" y="624"/>
                      </a:lnTo>
                      <a:lnTo>
                        <a:pt x="196" y="615"/>
                      </a:lnTo>
                      <a:lnTo>
                        <a:pt x="159" y="599"/>
                      </a:lnTo>
                      <a:lnTo>
                        <a:pt x="126" y="577"/>
                      </a:lnTo>
                      <a:lnTo>
                        <a:pt x="94" y="551"/>
                      </a:lnTo>
                      <a:lnTo>
                        <a:pt x="68" y="520"/>
                      </a:lnTo>
                      <a:lnTo>
                        <a:pt x="44" y="485"/>
                      </a:lnTo>
                      <a:lnTo>
                        <a:pt x="26" y="447"/>
                      </a:lnTo>
                      <a:lnTo>
                        <a:pt x="12" y="405"/>
                      </a:lnTo>
                      <a:lnTo>
                        <a:pt x="3" y="361"/>
                      </a:lnTo>
                      <a:lnTo>
                        <a:pt x="0" y="314"/>
                      </a:lnTo>
                      <a:lnTo>
                        <a:pt x="3" y="267"/>
                      </a:lnTo>
                      <a:lnTo>
                        <a:pt x="12" y="223"/>
                      </a:lnTo>
                      <a:lnTo>
                        <a:pt x="26" y="181"/>
                      </a:lnTo>
                      <a:lnTo>
                        <a:pt x="44" y="143"/>
                      </a:lnTo>
                      <a:lnTo>
                        <a:pt x="68" y="108"/>
                      </a:lnTo>
                      <a:lnTo>
                        <a:pt x="94" y="76"/>
                      </a:lnTo>
                      <a:lnTo>
                        <a:pt x="126" y="51"/>
                      </a:lnTo>
                      <a:lnTo>
                        <a:pt x="159" y="29"/>
                      </a:lnTo>
                      <a:lnTo>
                        <a:pt x="196" y="13"/>
                      </a:lnTo>
                      <a:lnTo>
                        <a:pt x="235" y="3"/>
                      </a:lnTo>
                      <a:lnTo>
                        <a:pt x="275" y="0"/>
                      </a:lnTo>
                      <a:close/>
                    </a:path>
                  </a:pathLst>
                </a:custGeom>
                <a:solidFill>
                  <a:srgbClr val="FCBC8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6" name="Freeform 66"/>
                <p:cNvSpPr>
                  <a:spLocks/>
                </p:cNvSpPr>
                <p:nvPr/>
              </p:nvSpPr>
              <p:spPr bwMode="auto">
                <a:xfrm>
                  <a:off x="826" y="1226"/>
                  <a:ext cx="731" cy="828"/>
                </a:xfrm>
                <a:custGeom>
                  <a:avLst/>
                  <a:gdLst>
                    <a:gd name="T0" fmla="*/ 1196 w 2192"/>
                    <a:gd name="T1" fmla="*/ 2 h 2484"/>
                    <a:gd name="T2" fmla="*/ 1382 w 2192"/>
                    <a:gd name="T3" fmla="*/ 19 h 2484"/>
                    <a:gd name="T4" fmla="*/ 1548 w 2192"/>
                    <a:gd name="T5" fmla="*/ 50 h 2484"/>
                    <a:gd name="T6" fmla="*/ 1694 w 2192"/>
                    <a:gd name="T7" fmla="*/ 96 h 2484"/>
                    <a:gd name="T8" fmla="*/ 1820 w 2192"/>
                    <a:gd name="T9" fmla="*/ 155 h 2484"/>
                    <a:gd name="T10" fmla="*/ 1928 w 2192"/>
                    <a:gd name="T11" fmla="*/ 228 h 2484"/>
                    <a:gd name="T12" fmla="*/ 2017 w 2192"/>
                    <a:gd name="T13" fmla="*/ 311 h 2484"/>
                    <a:gd name="T14" fmla="*/ 2086 w 2192"/>
                    <a:gd name="T15" fmla="*/ 405 h 2484"/>
                    <a:gd name="T16" fmla="*/ 2138 w 2192"/>
                    <a:gd name="T17" fmla="*/ 507 h 2484"/>
                    <a:gd name="T18" fmla="*/ 2172 w 2192"/>
                    <a:gd name="T19" fmla="*/ 620 h 2484"/>
                    <a:gd name="T20" fmla="*/ 2190 w 2192"/>
                    <a:gd name="T21" fmla="*/ 739 h 2484"/>
                    <a:gd name="T22" fmla="*/ 2191 w 2192"/>
                    <a:gd name="T23" fmla="*/ 839 h 2484"/>
                    <a:gd name="T24" fmla="*/ 2192 w 2192"/>
                    <a:gd name="T25" fmla="*/ 921 h 2484"/>
                    <a:gd name="T26" fmla="*/ 2192 w 2192"/>
                    <a:gd name="T27" fmla="*/ 1012 h 2484"/>
                    <a:gd name="T28" fmla="*/ 2191 w 2192"/>
                    <a:gd name="T29" fmla="*/ 1112 h 2484"/>
                    <a:gd name="T30" fmla="*/ 2187 w 2192"/>
                    <a:gd name="T31" fmla="*/ 1218 h 2484"/>
                    <a:gd name="T32" fmla="*/ 2180 w 2192"/>
                    <a:gd name="T33" fmla="*/ 1330 h 2484"/>
                    <a:gd name="T34" fmla="*/ 2168 w 2192"/>
                    <a:gd name="T35" fmla="*/ 1444 h 2484"/>
                    <a:gd name="T36" fmla="*/ 2151 w 2192"/>
                    <a:gd name="T37" fmla="*/ 1559 h 2484"/>
                    <a:gd name="T38" fmla="*/ 2127 w 2192"/>
                    <a:gd name="T39" fmla="*/ 1674 h 2484"/>
                    <a:gd name="T40" fmla="*/ 2094 w 2192"/>
                    <a:gd name="T41" fmla="*/ 1788 h 2484"/>
                    <a:gd name="T42" fmla="*/ 2052 w 2192"/>
                    <a:gd name="T43" fmla="*/ 1899 h 2484"/>
                    <a:gd name="T44" fmla="*/ 2000 w 2192"/>
                    <a:gd name="T45" fmla="*/ 2004 h 2484"/>
                    <a:gd name="T46" fmla="*/ 1938 w 2192"/>
                    <a:gd name="T47" fmla="*/ 2103 h 2484"/>
                    <a:gd name="T48" fmla="*/ 1863 w 2192"/>
                    <a:gd name="T49" fmla="*/ 2195 h 2484"/>
                    <a:gd name="T50" fmla="*/ 1775 w 2192"/>
                    <a:gd name="T51" fmla="*/ 2276 h 2484"/>
                    <a:gd name="T52" fmla="*/ 1672 w 2192"/>
                    <a:gd name="T53" fmla="*/ 2347 h 2484"/>
                    <a:gd name="T54" fmla="*/ 1555 w 2192"/>
                    <a:gd name="T55" fmla="*/ 2404 h 2484"/>
                    <a:gd name="T56" fmla="*/ 1419 w 2192"/>
                    <a:gd name="T57" fmla="*/ 2447 h 2484"/>
                    <a:gd name="T58" fmla="*/ 1267 w 2192"/>
                    <a:gd name="T59" fmla="*/ 2474 h 2484"/>
                    <a:gd name="T60" fmla="*/ 1096 w 2192"/>
                    <a:gd name="T61" fmla="*/ 2484 h 2484"/>
                    <a:gd name="T62" fmla="*/ 926 w 2192"/>
                    <a:gd name="T63" fmla="*/ 2474 h 2484"/>
                    <a:gd name="T64" fmla="*/ 774 w 2192"/>
                    <a:gd name="T65" fmla="*/ 2447 h 2484"/>
                    <a:gd name="T66" fmla="*/ 638 w 2192"/>
                    <a:gd name="T67" fmla="*/ 2404 h 2484"/>
                    <a:gd name="T68" fmla="*/ 521 w 2192"/>
                    <a:gd name="T69" fmla="*/ 2347 h 2484"/>
                    <a:gd name="T70" fmla="*/ 418 w 2192"/>
                    <a:gd name="T71" fmla="*/ 2276 h 2484"/>
                    <a:gd name="T72" fmla="*/ 329 w 2192"/>
                    <a:gd name="T73" fmla="*/ 2195 h 2484"/>
                    <a:gd name="T74" fmla="*/ 255 w 2192"/>
                    <a:gd name="T75" fmla="*/ 2103 h 2484"/>
                    <a:gd name="T76" fmla="*/ 191 w 2192"/>
                    <a:gd name="T77" fmla="*/ 2004 h 2484"/>
                    <a:gd name="T78" fmla="*/ 141 w 2192"/>
                    <a:gd name="T79" fmla="*/ 1899 h 2484"/>
                    <a:gd name="T80" fmla="*/ 99 w 2192"/>
                    <a:gd name="T81" fmla="*/ 1788 h 2484"/>
                    <a:gd name="T82" fmla="*/ 66 w 2192"/>
                    <a:gd name="T83" fmla="*/ 1674 h 2484"/>
                    <a:gd name="T84" fmla="*/ 42 w 2192"/>
                    <a:gd name="T85" fmla="*/ 1559 h 2484"/>
                    <a:gd name="T86" fmla="*/ 24 w 2192"/>
                    <a:gd name="T87" fmla="*/ 1444 h 2484"/>
                    <a:gd name="T88" fmla="*/ 12 w 2192"/>
                    <a:gd name="T89" fmla="*/ 1330 h 2484"/>
                    <a:gd name="T90" fmla="*/ 5 w 2192"/>
                    <a:gd name="T91" fmla="*/ 1218 h 2484"/>
                    <a:gd name="T92" fmla="*/ 2 w 2192"/>
                    <a:gd name="T93" fmla="*/ 1112 h 2484"/>
                    <a:gd name="T94" fmla="*/ 0 w 2192"/>
                    <a:gd name="T95" fmla="*/ 1012 h 2484"/>
                    <a:gd name="T96" fmla="*/ 0 w 2192"/>
                    <a:gd name="T97" fmla="*/ 921 h 2484"/>
                    <a:gd name="T98" fmla="*/ 2 w 2192"/>
                    <a:gd name="T99" fmla="*/ 839 h 2484"/>
                    <a:gd name="T100" fmla="*/ 3 w 2192"/>
                    <a:gd name="T101" fmla="*/ 739 h 2484"/>
                    <a:gd name="T102" fmla="*/ 21 w 2192"/>
                    <a:gd name="T103" fmla="*/ 620 h 2484"/>
                    <a:gd name="T104" fmla="*/ 55 w 2192"/>
                    <a:gd name="T105" fmla="*/ 507 h 2484"/>
                    <a:gd name="T106" fmla="*/ 107 w 2192"/>
                    <a:gd name="T107" fmla="*/ 405 h 2484"/>
                    <a:gd name="T108" fmla="*/ 176 w 2192"/>
                    <a:gd name="T109" fmla="*/ 311 h 2484"/>
                    <a:gd name="T110" fmla="*/ 265 w 2192"/>
                    <a:gd name="T111" fmla="*/ 228 h 2484"/>
                    <a:gd name="T112" fmla="*/ 372 w 2192"/>
                    <a:gd name="T113" fmla="*/ 155 h 2484"/>
                    <a:gd name="T114" fmla="*/ 499 w 2192"/>
                    <a:gd name="T115" fmla="*/ 96 h 2484"/>
                    <a:gd name="T116" fmla="*/ 645 w 2192"/>
                    <a:gd name="T117" fmla="*/ 50 h 2484"/>
                    <a:gd name="T118" fmla="*/ 810 w 2192"/>
                    <a:gd name="T119" fmla="*/ 19 h 2484"/>
                    <a:gd name="T120" fmla="*/ 996 w 2192"/>
                    <a:gd name="T121" fmla="*/ 2 h 24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92" h="2484">
                      <a:moveTo>
                        <a:pt x="1096" y="0"/>
                      </a:moveTo>
                      <a:lnTo>
                        <a:pt x="1196" y="2"/>
                      </a:lnTo>
                      <a:lnTo>
                        <a:pt x="1293" y="9"/>
                      </a:lnTo>
                      <a:lnTo>
                        <a:pt x="1382" y="19"/>
                      </a:lnTo>
                      <a:lnTo>
                        <a:pt x="1468" y="33"/>
                      </a:lnTo>
                      <a:lnTo>
                        <a:pt x="1548" y="50"/>
                      </a:lnTo>
                      <a:lnTo>
                        <a:pt x="1624" y="72"/>
                      </a:lnTo>
                      <a:lnTo>
                        <a:pt x="1694" y="96"/>
                      </a:lnTo>
                      <a:lnTo>
                        <a:pt x="1760" y="124"/>
                      </a:lnTo>
                      <a:lnTo>
                        <a:pt x="1820" y="155"/>
                      </a:lnTo>
                      <a:lnTo>
                        <a:pt x="1876" y="190"/>
                      </a:lnTo>
                      <a:lnTo>
                        <a:pt x="1928" y="228"/>
                      </a:lnTo>
                      <a:lnTo>
                        <a:pt x="1973" y="268"/>
                      </a:lnTo>
                      <a:lnTo>
                        <a:pt x="2017" y="311"/>
                      </a:lnTo>
                      <a:lnTo>
                        <a:pt x="2053" y="357"/>
                      </a:lnTo>
                      <a:lnTo>
                        <a:pt x="2086" y="405"/>
                      </a:lnTo>
                      <a:lnTo>
                        <a:pt x="2114" y="455"/>
                      </a:lnTo>
                      <a:lnTo>
                        <a:pt x="2138" y="507"/>
                      </a:lnTo>
                      <a:lnTo>
                        <a:pt x="2157" y="563"/>
                      </a:lnTo>
                      <a:lnTo>
                        <a:pt x="2172" y="620"/>
                      </a:lnTo>
                      <a:lnTo>
                        <a:pt x="2184" y="678"/>
                      </a:lnTo>
                      <a:lnTo>
                        <a:pt x="2190" y="739"/>
                      </a:lnTo>
                      <a:lnTo>
                        <a:pt x="2191" y="802"/>
                      </a:lnTo>
                      <a:lnTo>
                        <a:pt x="2191" y="839"/>
                      </a:lnTo>
                      <a:lnTo>
                        <a:pt x="2192" y="878"/>
                      </a:lnTo>
                      <a:lnTo>
                        <a:pt x="2192" y="921"/>
                      </a:lnTo>
                      <a:lnTo>
                        <a:pt x="2192" y="965"/>
                      </a:lnTo>
                      <a:lnTo>
                        <a:pt x="2192" y="1012"/>
                      </a:lnTo>
                      <a:lnTo>
                        <a:pt x="2192" y="1062"/>
                      </a:lnTo>
                      <a:lnTo>
                        <a:pt x="2191" y="1112"/>
                      </a:lnTo>
                      <a:lnTo>
                        <a:pt x="2190" y="1165"/>
                      </a:lnTo>
                      <a:lnTo>
                        <a:pt x="2187" y="1218"/>
                      </a:lnTo>
                      <a:lnTo>
                        <a:pt x="2185" y="1273"/>
                      </a:lnTo>
                      <a:lnTo>
                        <a:pt x="2180" y="1330"/>
                      </a:lnTo>
                      <a:lnTo>
                        <a:pt x="2175" y="1386"/>
                      </a:lnTo>
                      <a:lnTo>
                        <a:pt x="2168" y="1444"/>
                      </a:lnTo>
                      <a:lnTo>
                        <a:pt x="2161" y="1501"/>
                      </a:lnTo>
                      <a:lnTo>
                        <a:pt x="2151" y="1559"/>
                      </a:lnTo>
                      <a:lnTo>
                        <a:pt x="2139" y="1617"/>
                      </a:lnTo>
                      <a:lnTo>
                        <a:pt x="2127" y="1674"/>
                      </a:lnTo>
                      <a:lnTo>
                        <a:pt x="2111" y="1731"/>
                      </a:lnTo>
                      <a:lnTo>
                        <a:pt x="2094" y="1788"/>
                      </a:lnTo>
                      <a:lnTo>
                        <a:pt x="2075" y="1844"/>
                      </a:lnTo>
                      <a:lnTo>
                        <a:pt x="2052" y="1899"/>
                      </a:lnTo>
                      <a:lnTo>
                        <a:pt x="2028" y="1952"/>
                      </a:lnTo>
                      <a:lnTo>
                        <a:pt x="2000" y="2004"/>
                      </a:lnTo>
                      <a:lnTo>
                        <a:pt x="1971" y="2055"/>
                      </a:lnTo>
                      <a:lnTo>
                        <a:pt x="1938" y="2103"/>
                      </a:lnTo>
                      <a:lnTo>
                        <a:pt x="1903" y="2150"/>
                      </a:lnTo>
                      <a:lnTo>
                        <a:pt x="1863" y="2195"/>
                      </a:lnTo>
                      <a:lnTo>
                        <a:pt x="1820" y="2237"/>
                      </a:lnTo>
                      <a:lnTo>
                        <a:pt x="1775" y="2276"/>
                      </a:lnTo>
                      <a:lnTo>
                        <a:pt x="1725" y="2313"/>
                      </a:lnTo>
                      <a:lnTo>
                        <a:pt x="1672" y="2347"/>
                      </a:lnTo>
                      <a:lnTo>
                        <a:pt x="1615" y="2378"/>
                      </a:lnTo>
                      <a:lnTo>
                        <a:pt x="1555" y="2404"/>
                      </a:lnTo>
                      <a:lnTo>
                        <a:pt x="1489" y="2427"/>
                      </a:lnTo>
                      <a:lnTo>
                        <a:pt x="1419" y="2447"/>
                      </a:lnTo>
                      <a:lnTo>
                        <a:pt x="1346" y="2462"/>
                      </a:lnTo>
                      <a:lnTo>
                        <a:pt x="1267" y="2474"/>
                      </a:lnTo>
                      <a:lnTo>
                        <a:pt x="1184" y="2481"/>
                      </a:lnTo>
                      <a:lnTo>
                        <a:pt x="1096" y="2484"/>
                      </a:lnTo>
                      <a:lnTo>
                        <a:pt x="1009" y="2481"/>
                      </a:lnTo>
                      <a:lnTo>
                        <a:pt x="926" y="2474"/>
                      </a:lnTo>
                      <a:lnTo>
                        <a:pt x="847" y="2462"/>
                      </a:lnTo>
                      <a:lnTo>
                        <a:pt x="774" y="2447"/>
                      </a:lnTo>
                      <a:lnTo>
                        <a:pt x="704" y="2427"/>
                      </a:lnTo>
                      <a:lnTo>
                        <a:pt x="638" y="2404"/>
                      </a:lnTo>
                      <a:lnTo>
                        <a:pt x="577" y="2378"/>
                      </a:lnTo>
                      <a:lnTo>
                        <a:pt x="521" y="2347"/>
                      </a:lnTo>
                      <a:lnTo>
                        <a:pt x="467" y="2313"/>
                      </a:lnTo>
                      <a:lnTo>
                        <a:pt x="418" y="2276"/>
                      </a:lnTo>
                      <a:lnTo>
                        <a:pt x="372" y="2237"/>
                      </a:lnTo>
                      <a:lnTo>
                        <a:pt x="329" y="2195"/>
                      </a:lnTo>
                      <a:lnTo>
                        <a:pt x="290" y="2150"/>
                      </a:lnTo>
                      <a:lnTo>
                        <a:pt x="255" y="2103"/>
                      </a:lnTo>
                      <a:lnTo>
                        <a:pt x="222" y="2055"/>
                      </a:lnTo>
                      <a:lnTo>
                        <a:pt x="191" y="2004"/>
                      </a:lnTo>
                      <a:lnTo>
                        <a:pt x="165" y="1952"/>
                      </a:lnTo>
                      <a:lnTo>
                        <a:pt x="141" y="1899"/>
                      </a:lnTo>
                      <a:lnTo>
                        <a:pt x="118" y="1844"/>
                      </a:lnTo>
                      <a:lnTo>
                        <a:pt x="99" y="1788"/>
                      </a:lnTo>
                      <a:lnTo>
                        <a:pt x="81" y="1731"/>
                      </a:lnTo>
                      <a:lnTo>
                        <a:pt x="66" y="1674"/>
                      </a:lnTo>
                      <a:lnTo>
                        <a:pt x="54" y="1617"/>
                      </a:lnTo>
                      <a:lnTo>
                        <a:pt x="42" y="1559"/>
                      </a:lnTo>
                      <a:lnTo>
                        <a:pt x="32" y="1501"/>
                      </a:lnTo>
                      <a:lnTo>
                        <a:pt x="24" y="1444"/>
                      </a:lnTo>
                      <a:lnTo>
                        <a:pt x="18" y="1386"/>
                      </a:lnTo>
                      <a:lnTo>
                        <a:pt x="12" y="1330"/>
                      </a:lnTo>
                      <a:lnTo>
                        <a:pt x="8" y="1273"/>
                      </a:lnTo>
                      <a:lnTo>
                        <a:pt x="5" y="1218"/>
                      </a:lnTo>
                      <a:lnTo>
                        <a:pt x="3" y="1165"/>
                      </a:lnTo>
                      <a:lnTo>
                        <a:pt x="2" y="1112"/>
                      </a:lnTo>
                      <a:lnTo>
                        <a:pt x="0" y="1062"/>
                      </a:lnTo>
                      <a:lnTo>
                        <a:pt x="0" y="1012"/>
                      </a:lnTo>
                      <a:lnTo>
                        <a:pt x="0" y="965"/>
                      </a:lnTo>
                      <a:lnTo>
                        <a:pt x="0" y="921"/>
                      </a:lnTo>
                      <a:lnTo>
                        <a:pt x="0" y="878"/>
                      </a:lnTo>
                      <a:lnTo>
                        <a:pt x="2" y="839"/>
                      </a:lnTo>
                      <a:lnTo>
                        <a:pt x="2" y="802"/>
                      </a:lnTo>
                      <a:lnTo>
                        <a:pt x="3" y="739"/>
                      </a:lnTo>
                      <a:lnTo>
                        <a:pt x="9" y="678"/>
                      </a:lnTo>
                      <a:lnTo>
                        <a:pt x="21" y="620"/>
                      </a:lnTo>
                      <a:lnTo>
                        <a:pt x="36" y="563"/>
                      </a:lnTo>
                      <a:lnTo>
                        <a:pt x="55" y="507"/>
                      </a:lnTo>
                      <a:lnTo>
                        <a:pt x="79" y="455"/>
                      </a:lnTo>
                      <a:lnTo>
                        <a:pt x="107" y="405"/>
                      </a:lnTo>
                      <a:lnTo>
                        <a:pt x="140" y="357"/>
                      </a:lnTo>
                      <a:lnTo>
                        <a:pt x="176" y="311"/>
                      </a:lnTo>
                      <a:lnTo>
                        <a:pt x="218" y="268"/>
                      </a:lnTo>
                      <a:lnTo>
                        <a:pt x="265" y="228"/>
                      </a:lnTo>
                      <a:lnTo>
                        <a:pt x="317" y="190"/>
                      </a:lnTo>
                      <a:lnTo>
                        <a:pt x="372" y="155"/>
                      </a:lnTo>
                      <a:lnTo>
                        <a:pt x="433" y="124"/>
                      </a:lnTo>
                      <a:lnTo>
                        <a:pt x="499" y="96"/>
                      </a:lnTo>
                      <a:lnTo>
                        <a:pt x="569" y="72"/>
                      </a:lnTo>
                      <a:lnTo>
                        <a:pt x="645" y="50"/>
                      </a:lnTo>
                      <a:lnTo>
                        <a:pt x="724" y="33"/>
                      </a:lnTo>
                      <a:lnTo>
                        <a:pt x="810" y="19"/>
                      </a:lnTo>
                      <a:lnTo>
                        <a:pt x="900" y="9"/>
                      </a:lnTo>
                      <a:lnTo>
                        <a:pt x="996" y="2"/>
                      </a:lnTo>
                      <a:lnTo>
                        <a:pt x="1096" y="0"/>
                      </a:lnTo>
                      <a:close/>
                    </a:path>
                  </a:pathLst>
                </a:custGeom>
                <a:solidFill>
                  <a:srgbClr val="FDCC9B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Freeform 67"/>
                <p:cNvSpPr>
                  <a:spLocks/>
                </p:cNvSpPr>
                <p:nvPr/>
              </p:nvSpPr>
              <p:spPr bwMode="auto">
                <a:xfrm>
                  <a:off x="975" y="1625"/>
                  <a:ext cx="78" cy="87"/>
                </a:xfrm>
                <a:custGeom>
                  <a:avLst/>
                  <a:gdLst>
                    <a:gd name="T0" fmla="*/ 119 w 236"/>
                    <a:gd name="T1" fmla="*/ 0 h 259"/>
                    <a:gd name="T2" fmla="*/ 145 w 236"/>
                    <a:gd name="T3" fmla="*/ 4 h 259"/>
                    <a:gd name="T4" fmla="*/ 170 w 236"/>
                    <a:gd name="T5" fmla="*/ 13 h 259"/>
                    <a:gd name="T6" fmla="*/ 192 w 236"/>
                    <a:gd name="T7" fmla="*/ 28 h 259"/>
                    <a:gd name="T8" fmla="*/ 211 w 236"/>
                    <a:gd name="T9" fmla="*/ 48 h 259"/>
                    <a:gd name="T10" fmla="*/ 225 w 236"/>
                    <a:gd name="T11" fmla="*/ 72 h 259"/>
                    <a:gd name="T12" fmla="*/ 234 w 236"/>
                    <a:gd name="T13" fmla="*/ 100 h 259"/>
                    <a:gd name="T14" fmla="*/ 236 w 236"/>
                    <a:gd name="T15" fmla="*/ 129 h 259"/>
                    <a:gd name="T16" fmla="*/ 234 w 236"/>
                    <a:gd name="T17" fmla="*/ 159 h 259"/>
                    <a:gd name="T18" fmla="*/ 225 w 236"/>
                    <a:gd name="T19" fmla="*/ 187 h 259"/>
                    <a:gd name="T20" fmla="*/ 211 w 236"/>
                    <a:gd name="T21" fmla="*/ 211 h 259"/>
                    <a:gd name="T22" fmla="*/ 192 w 236"/>
                    <a:gd name="T23" fmla="*/ 230 h 259"/>
                    <a:gd name="T24" fmla="*/ 170 w 236"/>
                    <a:gd name="T25" fmla="*/ 247 h 259"/>
                    <a:gd name="T26" fmla="*/ 145 w 236"/>
                    <a:gd name="T27" fmla="*/ 256 h 259"/>
                    <a:gd name="T28" fmla="*/ 119 w 236"/>
                    <a:gd name="T29" fmla="*/ 259 h 259"/>
                    <a:gd name="T30" fmla="*/ 91 w 236"/>
                    <a:gd name="T31" fmla="*/ 256 h 259"/>
                    <a:gd name="T32" fmla="*/ 65 w 236"/>
                    <a:gd name="T33" fmla="*/ 247 h 259"/>
                    <a:gd name="T34" fmla="*/ 44 w 236"/>
                    <a:gd name="T35" fmla="*/ 230 h 259"/>
                    <a:gd name="T36" fmla="*/ 25 w 236"/>
                    <a:gd name="T37" fmla="*/ 211 h 259"/>
                    <a:gd name="T38" fmla="*/ 11 w 236"/>
                    <a:gd name="T39" fmla="*/ 187 h 259"/>
                    <a:gd name="T40" fmla="*/ 2 w 236"/>
                    <a:gd name="T41" fmla="*/ 159 h 259"/>
                    <a:gd name="T42" fmla="*/ 0 w 236"/>
                    <a:gd name="T43" fmla="*/ 129 h 259"/>
                    <a:gd name="T44" fmla="*/ 2 w 236"/>
                    <a:gd name="T45" fmla="*/ 100 h 259"/>
                    <a:gd name="T46" fmla="*/ 11 w 236"/>
                    <a:gd name="T47" fmla="*/ 72 h 259"/>
                    <a:gd name="T48" fmla="*/ 25 w 236"/>
                    <a:gd name="T49" fmla="*/ 48 h 259"/>
                    <a:gd name="T50" fmla="*/ 44 w 236"/>
                    <a:gd name="T51" fmla="*/ 28 h 259"/>
                    <a:gd name="T52" fmla="*/ 65 w 236"/>
                    <a:gd name="T53" fmla="*/ 13 h 259"/>
                    <a:gd name="T54" fmla="*/ 91 w 236"/>
                    <a:gd name="T55" fmla="*/ 4 h 259"/>
                    <a:gd name="T56" fmla="*/ 119 w 236"/>
                    <a:gd name="T57" fmla="*/ 0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236" h="259">
                      <a:moveTo>
                        <a:pt x="119" y="0"/>
                      </a:moveTo>
                      <a:lnTo>
                        <a:pt x="145" y="4"/>
                      </a:lnTo>
                      <a:lnTo>
                        <a:pt x="170" y="13"/>
                      </a:lnTo>
                      <a:lnTo>
                        <a:pt x="192" y="28"/>
                      </a:lnTo>
                      <a:lnTo>
                        <a:pt x="211" y="48"/>
                      </a:lnTo>
                      <a:lnTo>
                        <a:pt x="225" y="72"/>
                      </a:lnTo>
                      <a:lnTo>
                        <a:pt x="234" y="100"/>
                      </a:lnTo>
                      <a:lnTo>
                        <a:pt x="236" y="129"/>
                      </a:lnTo>
                      <a:lnTo>
                        <a:pt x="234" y="159"/>
                      </a:lnTo>
                      <a:lnTo>
                        <a:pt x="225" y="187"/>
                      </a:lnTo>
                      <a:lnTo>
                        <a:pt x="211" y="211"/>
                      </a:lnTo>
                      <a:lnTo>
                        <a:pt x="192" y="230"/>
                      </a:lnTo>
                      <a:lnTo>
                        <a:pt x="170" y="247"/>
                      </a:lnTo>
                      <a:lnTo>
                        <a:pt x="145" y="256"/>
                      </a:lnTo>
                      <a:lnTo>
                        <a:pt x="119" y="259"/>
                      </a:lnTo>
                      <a:lnTo>
                        <a:pt x="91" y="256"/>
                      </a:lnTo>
                      <a:lnTo>
                        <a:pt x="65" y="247"/>
                      </a:lnTo>
                      <a:lnTo>
                        <a:pt x="44" y="230"/>
                      </a:lnTo>
                      <a:lnTo>
                        <a:pt x="25" y="211"/>
                      </a:lnTo>
                      <a:lnTo>
                        <a:pt x="11" y="187"/>
                      </a:lnTo>
                      <a:lnTo>
                        <a:pt x="2" y="159"/>
                      </a:lnTo>
                      <a:lnTo>
                        <a:pt x="0" y="129"/>
                      </a:lnTo>
                      <a:lnTo>
                        <a:pt x="2" y="100"/>
                      </a:lnTo>
                      <a:lnTo>
                        <a:pt x="11" y="72"/>
                      </a:lnTo>
                      <a:lnTo>
                        <a:pt x="25" y="48"/>
                      </a:lnTo>
                      <a:lnTo>
                        <a:pt x="44" y="28"/>
                      </a:lnTo>
                      <a:lnTo>
                        <a:pt x="65" y="13"/>
                      </a:lnTo>
                      <a:lnTo>
                        <a:pt x="91" y="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3B2519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8" name="Freeform 68"/>
                <p:cNvSpPr>
                  <a:spLocks/>
                </p:cNvSpPr>
                <p:nvPr/>
              </p:nvSpPr>
              <p:spPr bwMode="auto">
                <a:xfrm>
                  <a:off x="985" y="1638"/>
                  <a:ext cx="24" cy="23"/>
                </a:xfrm>
                <a:custGeom>
                  <a:avLst/>
                  <a:gdLst>
                    <a:gd name="T0" fmla="*/ 36 w 71"/>
                    <a:gd name="T1" fmla="*/ 0 h 71"/>
                    <a:gd name="T2" fmla="*/ 50 w 71"/>
                    <a:gd name="T3" fmla="*/ 2 h 71"/>
                    <a:gd name="T4" fmla="*/ 60 w 71"/>
                    <a:gd name="T5" fmla="*/ 10 h 71"/>
                    <a:gd name="T6" fmla="*/ 67 w 71"/>
                    <a:gd name="T7" fmla="*/ 21 h 71"/>
                    <a:gd name="T8" fmla="*/ 71 w 71"/>
                    <a:gd name="T9" fmla="*/ 35 h 71"/>
                    <a:gd name="T10" fmla="*/ 67 w 71"/>
                    <a:gd name="T11" fmla="*/ 48 h 71"/>
                    <a:gd name="T12" fmla="*/ 60 w 71"/>
                    <a:gd name="T13" fmla="*/ 60 h 71"/>
                    <a:gd name="T14" fmla="*/ 50 w 71"/>
                    <a:gd name="T15" fmla="*/ 68 h 71"/>
                    <a:gd name="T16" fmla="*/ 36 w 71"/>
                    <a:gd name="T17" fmla="*/ 71 h 71"/>
                    <a:gd name="T18" fmla="*/ 22 w 71"/>
                    <a:gd name="T19" fmla="*/ 68 h 71"/>
                    <a:gd name="T20" fmla="*/ 10 w 71"/>
                    <a:gd name="T21" fmla="*/ 60 h 71"/>
                    <a:gd name="T22" fmla="*/ 3 w 71"/>
                    <a:gd name="T23" fmla="*/ 48 h 71"/>
                    <a:gd name="T24" fmla="*/ 0 w 71"/>
                    <a:gd name="T25" fmla="*/ 35 h 71"/>
                    <a:gd name="T26" fmla="*/ 3 w 71"/>
                    <a:gd name="T27" fmla="*/ 21 h 71"/>
                    <a:gd name="T28" fmla="*/ 10 w 71"/>
                    <a:gd name="T29" fmla="*/ 10 h 71"/>
                    <a:gd name="T30" fmla="*/ 22 w 71"/>
                    <a:gd name="T31" fmla="*/ 2 h 71"/>
                    <a:gd name="T32" fmla="*/ 36 w 71"/>
                    <a:gd name="T33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1" h="71">
                      <a:moveTo>
                        <a:pt x="36" y="0"/>
                      </a:moveTo>
                      <a:lnTo>
                        <a:pt x="50" y="2"/>
                      </a:lnTo>
                      <a:lnTo>
                        <a:pt x="60" y="10"/>
                      </a:lnTo>
                      <a:lnTo>
                        <a:pt x="67" y="21"/>
                      </a:lnTo>
                      <a:lnTo>
                        <a:pt x="71" y="35"/>
                      </a:lnTo>
                      <a:lnTo>
                        <a:pt x="67" y="48"/>
                      </a:lnTo>
                      <a:lnTo>
                        <a:pt x="60" y="60"/>
                      </a:lnTo>
                      <a:lnTo>
                        <a:pt x="50" y="68"/>
                      </a:lnTo>
                      <a:lnTo>
                        <a:pt x="36" y="71"/>
                      </a:lnTo>
                      <a:lnTo>
                        <a:pt x="22" y="68"/>
                      </a:lnTo>
                      <a:lnTo>
                        <a:pt x="10" y="60"/>
                      </a:lnTo>
                      <a:lnTo>
                        <a:pt x="3" y="48"/>
                      </a:lnTo>
                      <a:lnTo>
                        <a:pt x="0" y="35"/>
                      </a:lnTo>
                      <a:lnTo>
                        <a:pt x="3" y="21"/>
                      </a:lnTo>
                      <a:lnTo>
                        <a:pt x="10" y="10"/>
                      </a:lnTo>
                      <a:lnTo>
                        <a:pt x="22" y="2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9" name="Freeform 69"/>
                <p:cNvSpPr>
                  <a:spLocks/>
                </p:cNvSpPr>
                <p:nvPr/>
              </p:nvSpPr>
              <p:spPr bwMode="auto">
                <a:xfrm>
                  <a:off x="947" y="1510"/>
                  <a:ext cx="129" cy="56"/>
                </a:xfrm>
                <a:custGeom>
                  <a:avLst/>
                  <a:gdLst>
                    <a:gd name="T0" fmla="*/ 203 w 388"/>
                    <a:gd name="T1" fmla="*/ 0 h 169"/>
                    <a:gd name="T2" fmla="*/ 241 w 388"/>
                    <a:gd name="T3" fmla="*/ 1 h 169"/>
                    <a:gd name="T4" fmla="*/ 275 w 388"/>
                    <a:gd name="T5" fmla="*/ 8 h 169"/>
                    <a:gd name="T6" fmla="*/ 303 w 388"/>
                    <a:gd name="T7" fmla="*/ 17 h 169"/>
                    <a:gd name="T8" fmla="*/ 326 w 388"/>
                    <a:gd name="T9" fmla="*/ 28 h 169"/>
                    <a:gd name="T10" fmla="*/ 346 w 388"/>
                    <a:gd name="T11" fmla="*/ 42 h 169"/>
                    <a:gd name="T12" fmla="*/ 361 w 388"/>
                    <a:gd name="T13" fmla="*/ 57 h 169"/>
                    <a:gd name="T14" fmla="*/ 372 w 388"/>
                    <a:gd name="T15" fmla="*/ 74 h 169"/>
                    <a:gd name="T16" fmla="*/ 380 w 388"/>
                    <a:gd name="T17" fmla="*/ 90 h 169"/>
                    <a:gd name="T18" fmla="*/ 385 w 388"/>
                    <a:gd name="T19" fmla="*/ 107 h 169"/>
                    <a:gd name="T20" fmla="*/ 388 w 388"/>
                    <a:gd name="T21" fmla="*/ 123 h 169"/>
                    <a:gd name="T22" fmla="*/ 388 w 388"/>
                    <a:gd name="T23" fmla="*/ 137 h 169"/>
                    <a:gd name="T24" fmla="*/ 385 w 388"/>
                    <a:gd name="T25" fmla="*/ 150 h 169"/>
                    <a:gd name="T26" fmla="*/ 381 w 388"/>
                    <a:gd name="T27" fmla="*/ 158 h 169"/>
                    <a:gd name="T28" fmla="*/ 376 w 388"/>
                    <a:gd name="T29" fmla="*/ 165 h 169"/>
                    <a:gd name="T30" fmla="*/ 370 w 388"/>
                    <a:gd name="T31" fmla="*/ 169 h 169"/>
                    <a:gd name="T32" fmla="*/ 364 w 388"/>
                    <a:gd name="T33" fmla="*/ 167 h 169"/>
                    <a:gd name="T34" fmla="*/ 324 w 388"/>
                    <a:gd name="T35" fmla="*/ 148 h 169"/>
                    <a:gd name="T36" fmla="*/ 288 w 388"/>
                    <a:gd name="T37" fmla="*/ 136 h 169"/>
                    <a:gd name="T38" fmla="*/ 253 w 388"/>
                    <a:gd name="T39" fmla="*/ 127 h 169"/>
                    <a:gd name="T40" fmla="*/ 222 w 388"/>
                    <a:gd name="T41" fmla="*/ 123 h 169"/>
                    <a:gd name="T42" fmla="*/ 193 w 388"/>
                    <a:gd name="T43" fmla="*/ 122 h 169"/>
                    <a:gd name="T44" fmla="*/ 166 w 388"/>
                    <a:gd name="T45" fmla="*/ 124 h 169"/>
                    <a:gd name="T46" fmla="*/ 142 w 388"/>
                    <a:gd name="T47" fmla="*/ 128 h 169"/>
                    <a:gd name="T48" fmla="*/ 121 w 388"/>
                    <a:gd name="T49" fmla="*/ 134 h 169"/>
                    <a:gd name="T50" fmla="*/ 100 w 388"/>
                    <a:gd name="T51" fmla="*/ 141 h 169"/>
                    <a:gd name="T52" fmla="*/ 81 w 388"/>
                    <a:gd name="T53" fmla="*/ 147 h 169"/>
                    <a:gd name="T54" fmla="*/ 65 w 388"/>
                    <a:gd name="T55" fmla="*/ 152 h 169"/>
                    <a:gd name="T56" fmla="*/ 50 w 388"/>
                    <a:gd name="T57" fmla="*/ 157 h 169"/>
                    <a:gd name="T58" fmla="*/ 36 w 388"/>
                    <a:gd name="T59" fmla="*/ 158 h 169"/>
                    <a:gd name="T60" fmla="*/ 23 w 388"/>
                    <a:gd name="T61" fmla="*/ 158 h 169"/>
                    <a:gd name="T62" fmla="*/ 12 w 388"/>
                    <a:gd name="T63" fmla="*/ 155 h 169"/>
                    <a:gd name="T64" fmla="*/ 5 w 388"/>
                    <a:gd name="T65" fmla="*/ 150 h 169"/>
                    <a:gd name="T66" fmla="*/ 2 w 388"/>
                    <a:gd name="T67" fmla="*/ 141 h 169"/>
                    <a:gd name="T68" fmla="*/ 0 w 388"/>
                    <a:gd name="T69" fmla="*/ 129 h 169"/>
                    <a:gd name="T70" fmla="*/ 2 w 388"/>
                    <a:gd name="T71" fmla="*/ 117 h 169"/>
                    <a:gd name="T72" fmla="*/ 5 w 388"/>
                    <a:gd name="T73" fmla="*/ 103 h 169"/>
                    <a:gd name="T74" fmla="*/ 12 w 388"/>
                    <a:gd name="T75" fmla="*/ 86 h 169"/>
                    <a:gd name="T76" fmla="*/ 23 w 388"/>
                    <a:gd name="T77" fmla="*/ 71 h 169"/>
                    <a:gd name="T78" fmla="*/ 36 w 388"/>
                    <a:gd name="T79" fmla="*/ 56 h 169"/>
                    <a:gd name="T80" fmla="*/ 53 w 388"/>
                    <a:gd name="T81" fmla="*/ 41 h 169"/>
                    <a:gd name="T82" fmla="*/ 75 w 388"/>
                    <a:gd name="T83" fmla="*/ 28 h 169"/>
                    <a:gd name="T84" fmla="*/ 100 w 388"/>
                    <a:gd name="T85" fmla="*/ 17 h 169"/>
                    <a:gd name="T86" fmla="*/ 129 w 388"/>
                    <a:gd name="T87" fmla="*/ 8 h 169"/>
                    <a:gd name="T88" fmla="*/ 164 w 388"/>
                    <a:gd name="T89" fmla="*/ 1 h 169"/>
                    <a:gd name="T90" fmla="*/ 203 w 388"/>
                    <a:gd name="T91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88" h="169">
                      <a:moveTo>
                        <a:pt x="203" y="0"/>
                      </a:moveTo>
                      <a:lnTo>
                        <a:pt x="241" y="1"/>
                      </a:lnTo>
                      <a:lnTo>
                        <a:pt x="275" y="8"/>
                      </a:lnTo>
                      <a:lnTo>
                        <a:pt x="303" y="17"/>
                      </a:lnTo>
                      <a:lnTo>
                        <a:pt x="326" y="28"/>
                      </a:lnTo>
                      <a:lnTo>
                        <a:pt x="346" y="42"/>
                      </a:lnTo>
                      <a:lnTo>
                        <a:pt x="361" y="57"/>
                      </a:lnTo>
                      <a:lnTo>
                        <a:pt x="372" y="74"/>
                      </a:lnTo>
                      <a:lnTo>
                        <a:pt x="380" y="90"/>
                      </a:lnTo>
                      <a:lnTo>
                        <a:pt x="385" y="107"/>
                      </a:lnTo>
                      <a:lnTo>
                        <a:pt x="388" y="123"/>
                      </a:lnTo>
                      <a:lnTo>
                        <a:pt x="388" y="137"/>
                      </a:lnTo>
                      <a:lnTo>
                        <a:pt x="385" y="150"/>
                      </a:lnTo>
                      <a:lnTo>
                        <a:pt x="381" y="158"/>
                      </a:lnTo>
                      <a:lnTo>
                        <a:pt x="376" y="165"/>
                      </a:lnTo>
                      <a:lnTo>
                        <a:pt x="370" y="169"/>
                      </a:lnTo>
                      <a:lnTo>
                        <a:pt x="364" y="167"/>
                      </a:lnTo>
                      <a:lnTo>
                        <a:pt x="324" y="148"/>
                      </a:lnTo>
                      <a:lnTo>
                        <a:pt x="288" y="136"/>
                      </a:lnTo>
                      <a:lnTo>
                        <a:pt x="253" y="127"/>
                      </a:lnTo>
                      <a:lnTo>
                        <a:pt x="222" y="123"/>
                      </a:lnTo>
                      <a:lnTo>
                        <a:pt x="193" y="122"/>
                      </a:lnTo>
                      <a:lnTo>
                        <a:pt x="166" y="124"/>
                      </a:lnTo>
                      <a:lnTo>
                        <a:pt x="142" y="128"/>
                      </a:lnTo>
                      <a:lnTo>
                        <a:pt x="121" y="134"/>
                      </a:lnTo>
                      <a:lnTo>
                        <a:pt x="100" y="141"/>
                      </a:lnTo>
                      <a:lnTo>
                        <a:pt x="81" y="147"/>
                      </a:lnTo>
                      <a:lnTo>
                        <a:pt x="65" y="152"/>
                      </a:lnTo>
                      <a:lnTo>
                        <a:pt x="50" y="157"/>
                      </a:lnTo>
                      <a:lnTo>
                        <a:pt x="36" y="158"/>
                      </a:lnTo>
                      <a:lnTo>
                        <a:pt x="23" y="158"/>
                      </a:lnTo>
                      <a:lnTo>
                        <a:pt x="12" y="155"/>
                      </a:lnTo>
                      <a:lnTo>
                        <a:pt x="5" y="150"/>
                      </a:lnTo>
                      <a:lnTo>
                        <a:pt x="2" y="141"/>
                      </a:lnTo>
                      <a:lnTo>
                        <a:pt x="0" y="129"/>
                      </a:lnTo>
                      <a:lnTo>
                        <a:pt x="2" y="117"/>
                      </a:lnTo>
                      <a:lnTo>
                        <a:pt x="5" y="103"/>
                      </a:lnTo>
                      <a:lnTo>
                        <a:pt x="12" y="86"/>
                      </a:lnTo>
                      <a:lnTo>
                        <a:pt x="23" y="71"/>
                      </a:lnTo>
                      <a:lnTo>
                        <a:pt x="36" y="56"/>
                      </a:lnTo>
                      <a:lnTo>
                        <a:pt x="53" y="41"/>
                      </a:lnTo>
                      <a:lnTo>
                        <a:pt x="75" y="28"/>
                      </a:lnTo>
                      <a:lnTo>
                        <a:pt x="100" y="17"/>
                      </a:lnTo>
                      <a:lnTo>
                        <a:pt x="129" y="8"/>
                      </a:lnTo>
                      <a:lnTo>
                        <a:pt x="164" y="1"/>
                      </a:lnTo>
                      <a:lnTo>
                        <a:pt x="203" y="0"/>
                      </a:lnTo>
                      <a:close/>
                    </a:path>
                  </a:pathLst>
                </a:custGeom>
                <a:solidFill>
                  <a:srgbClr val="684B3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0" name="Freeform 70"/>
                <p:cNvSpPr>
                  <a:spLocks/>
                </p:cNvSpPr>
                <p:nvPr/>
              </p:nvSpPr>
              <p:spPr bwMode="auto">
                <a:xfrm>
                  <a:off x="1335" y="1625"/>
                  <a:ext cx="79" cy="87"/>
                </a:xfrm>
                <a:custGeom>
                  <a:avLst/>
                  <a:gdLst>
                    <a:gd name="T0" fmla="*/ 119 w 238"/>
                    <a:gd name="T1" fmla="*/ 0 h 259"/>
                    <a:gd name="T2" fmla="*/ 146 w 238"/>
                    <a:gd name="T3" fmla="*/ 4 h 259"/>
                    <a:gd name="T4" fmla="*/ 171 w 238"/>
                    <a:gd name="T5" fmla="*/ 13 h 259"/>
                    <a:gd name="T6" fmla="*/ 194 w 238"/>
                    <a:gd name="T7" fmla="*/ 28 h 259"/>
                    <a:gd name="T8" fmla="*/ 212 w 238"/>
                    <a:gd name="T9" fmla="*/ 48 h 259"/>
                    <a:gd name="T10" fmla="*/ 226 w 238"/>
                    <a:gd name="T11" fmla="*/ 72 h 259"/>
                    <a:gd name="T12" fmla="*/ 235 w 238"/>
                    <a:gd name="T13" fmla="*/ 100 h 259"/>
                    <a:gd name="T14" fmla="*/ 238 w 238"/>
                    <a:gd name="T15" fmla="*/ 129 h 259"/>
                    <a:gd name="T16" fmla="*/ 235 w 238"/>
                    <a:gd name="T17" fmla="*/ 159 h 259"/>
                    <a:gd name="T18" fmla="*/ 226 w 238"/>
                    <a:gd name="T19" fmla="*/ 187 h 259"/>
                    <a:gd name="T20" fmla="*/ 212 w 238"/>
                    <a:gd name="T21" fmla="*/ 211 h 259"/>
                    <a:gd name="T22" fmla="*/ 194 w 238"/>
                    <a:gd name="T23" fmla="*/ 230 h 259"/>
                    <a:gd name="T24" fmla="*/ 171 w 238"/>
                    <a:gd name="T25" fmla="*/ 247 h 259"/>
                    <a:gd name="T26" fmla="*/ 146 w 238"/>
                    <a:gd name="T27" fmla="*/ 256 h 259"/>
                    <a:gd name="T28" fmla="*/ 119 w 238"/>
                    <a:gd name="T29" fmla="*/ 259 h 259"/>
                    <a:gd name="T30" fmla="*/ 92 w 238"/>
                    <a:gd name="T31" fmla="*/ 256 h 259"/>
                    <a:gd name="T32" fmla="*/ 68 w 238"/>
                    <a:gd name="T33" fmla="*/ 247 h 259"/>
                    <a:gd name="T34" fmla="*/ 45 w 238"/>
                    <a:gd name="T35" fmla="*/ 230 h 259"/>
                    <a:gd name="T36" fmla="*/ 27 w 238"/>
                    <a:gd name="T37" fmla="*/ 211 h 259"/>
                    <a:gd name="T38" fmla="*/ 13 w 238"/>
                    <a:gd name="T39" fmla="*/ 187 h 259"/>
                    <a:gd name="T40" fmla="*/ 4 w 238"/>
                    <a:gd name="T41" fmla="*/ 159 h 259"/>
                    <a:gd name="T42" fmla="*/ 0 w 238"/>
                    <a:gd name="T43" fmla="*/ 129 h 259"/>
                    <a:gd name="T44" fmla="*/ 4 w 238"/>
                    <a:gd name="T45" fmla="*/ 100 h 259"/>
                    <a:gd name="T46" fmla="*/ 13 w 238"/>
                    <a:gd name="T47" fmla="*/ 72 h 259"/>
                    <a:gd name="T48" fmla="*/ 27 w 238"/>
                    <a:gd name="T49" fmla="*/ 48 h 259"/>
                    <a:gd name="T50" fmla="*/ 45 w 238"/>
                    <a:gd name="T51" fmla="*/ 28 h 259"/>
                    <a:gd name="T52" fmla="*/ 68 w 238"/>
                    <a:gd name="T53" fmla="*/ 13 h 259"/>
                    <a:gd name="T54" fmla="*/ 92 w 238"/>
                    <a:gd name="T55" fmla="*/ 4 h 259"/>
                    <a:gd name="T56" fmla="*/ 119 w 238"/>
                    <a:gd name="T57" fmla="*/ 0 h 2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238" h="259">
                      <a:moveTo>
                        <a:pt x="119" y="0"/>
                      </a:moveTo>
                      <a:lnTo>
                        <a:pt x="146" y="4"/>
                      </a:lnTo>
                      <a:lnTo>
                        <a:pt x="171" y="13"/>
                      </a:lnTo>
                      <a:lnTo>
                        <a:pt x="194" y="28"/>
                      </a:lnTo>
                      <a:lnTo>
                        <a:pt x="212" y="48"/>
                      </a:lnTo>
                      <a:lnTo>
                        <a:pt x="226" y="72"/>
                      </a:lnTo>
                      <a:lnTo>
                        <a:pt x="235" y="100"/>
                      </a:lnTo>
                      <a:lnTo>
                        <a:pt x="238" y="129"/>
                      </a:lnTo>
                      <a:lnTo>
                        <a:pt x="235" y="159"/>
                      </a:lnTo>
                      <a:lnTo>
                        <a:pt x="226" y="187"/>
                      </a:lnTo>
                      <a:lnTo>
                        <a:pt x="212" y="211"/>
                      </a:lnTo>
                      <a:lnTo>
                        <a:pt x="194" y="230"/>
                      </a:lnTo>
                      <a:lnTo>
                        <a:pt x="171" y="247"/>
                      </a:lnTo>
                      <a:lnTo>
                        <a:pt x="146" y="256"/>
                      </a:lnTo>
                      <a:lnTo>
                        <a:pt x="119" y="259"/>
                      </a:lnTo>
                      <a:lnTo>
                        <a:pt x="92" y="256"/>
                      </a:lnTo>
                      <a:lnTo>
                        <a:pt x="68" y="247"/>
                      </a:lnTo>
                      <a:lnTo>
                        <a:pt x="45" y="230"/>
                      </a:lnTo>
                      <a:lnTo>
                        <a:pt x="27" y="211"/>
                      </a:lnTo>
                      <a:lnTo>
                        <a:pt x="13" y="187"/>
                      </a:lnTo>
                      <a:lnTo>
                        <a:pt x="4" y="159"/>
                      </a:lnTo>
                      <a:lnTo>
                        <a:pt x="0" y="129"/>
                      </a:lnTo>
                      <a:lnTo>
                        <a:pt x="4" y="100"/>
                      </a:lnTo>
                      <a:lnTo>
                        <a:pt x="13" y="72"/>
                      </a:lnTo>
                      <a:lnTo>
                        <a:pt x="27" y="48"/>
                      </a:lnTo>
                      <a:lnTo>
                        <a:pt x="45" y="28"/>
                      </a:lnTo>
                      <a:lnTo>
                        <a:pt x="68" y="13"/>
                      </a:lnTo>
                      <a:lnTo>
                        <a:pt x="92" y="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3B2519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" name="Freeform 71"/>
                <p:cNvSpPr>
                  <a:spLocks/>
                </p:cNvSpPr>
                <p:nvPr/>
              </p:nvSpPr>
              <p:spPr bwMode="auto">
                <a:xfrm>
                  <a:off x="1345" y="1638"/>
                  <a:ext cx="24" cy="23"/>
                </a:xfrm>
                <a:custGeom>
                  <a:avLst/>
                  <a:gdLst>
                    <a:gd name="T0" fmla="*/ 36 w 71"/>
                    <a:gd name="T1" fmla="*/ 0 h 71"/>
                    <a:gd name="T2" fmla="*/ 49 w 71"/>
                    <a:gd name="T3" fmla="*/ 2 h 71"/>
                    <a:gd name="T4" fmla="*/ 61 w 71"/>
                    <a:gd name="T5" fmla="*/ 10 h 71"/>
                    <a:gd name="T6" fmla="*/ 68 w 71"/>
                    <a:gd name="T7" fmla="*/ 21 h 71"/>
                    <a:gd name="T8" fmla="*/ 71 w 71"/>
                    <a:gd name="T9" fmla="*/ 35 h 71"/>
                    <a:gd name="T10" fmla="*/ 68 w 71"/>
                    <a:gd name="T11" fmla="*/ 48 h 71"/>
                    <a:gd name="T12" fmla="*/ 61 w 71"/>
                    <a:gd name="T13" fmla="*/ 60 h 71"/>
                    <a:gd name="T14" fmla="*/ 49 w 71"/>
                    <a:gd name="T15" fmla="*/ 68 h 71"/>
                    <a:gd name="T16" fmla="*/ 36 w 71"/>
                    <a:gd name="T17" fmla="*/ 71 h 71"/>
                    <a:gd name="T18" fmla="*/ 22 w 71"/>
                    <a:gd name="T19" fmla="*/ 68 h 71"/>
                    <a:gd name="T20" fmla="*/ 10 w 71"/>
                    <a:gd name="T21" fmla="*/ 60 h 71"/>
                    <a:gd name="T22" fmla="*/ 3 w 71"/>
                    <a:gd name="T23" fmla="*/ 48 h 71"/>
                    <a:gd name="T24" fmla="*/ 0 w 71"/>
                    <a:gd name="T25" fmla="*/ 35 h 71"/>
                    <a:gd name="T26" fmla="*/ 3 w 71"/>
                    <a:gd name="T27" fmla="*/ 21 h 71"/>
                    <a:gd name="T28" fmla="*/ 10 w 71"/>
                    <a:gd name="T29" fmla="*/ 10 h 71"/>
                    <a:gd name="T30" fmla="*/ 22 w 71"/>
                    <a:gd name="T31" fmla="*/ 2 h 71"/>
                    <a:gd name="T32" fmla="*/ 36 w 71"/>
                    <a:gd name="T33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71" h="71">
                      <a:moveTo>
                        <a:pt x="36" y="0"/>
                      </a:moveTo>
                      <a:lnTo>
                        <a:pt x="49" y="2"/>
                      </a:lnTo>
                      <a:lnTo>
                        <a:pt x="61" y="10"/>
                      </a:lnTo>
                      <a:lnTo>
                        <a:pt x="68" y="21"/>
                      </a:lnTo>
                      <a:lnTo>
                        <a:pt x="71" y="35"/>
                      </a:lnTo>
                      <a:lnTo>
                        <a:pt x="68" y="48"/>
                      </a:lnTo>
                      <a:lnTo>
                        <a:pt x="61" y="60"/>
                      </a:lnTo>
                      <a:lnTo>
                        <a:pt x="49" y="68"/>
                      </a:lnTo>
                      <a:lnTo>
                        <a:pt x="36" y="71"/>
                      </a:lnTo>
                      <a:lnTo>
                        <a:pt x="22" y="68"/>
                      </a:lnTo>
                      <a:lnTo>
                        <a:pt x="10" y="60"/>
                      </a:lnTo>
                      <a:lnTo>
                        <a:pt x="3" y="48"/>
                      </a:lnTo>
                      <a:lnTo>
                        <a:pt x="0" y="35"/>
                      </a:lnTo>
                      <a:lnTo>
                        <a:pt x="3" y="21"/>
                      </a:lnTo>
                      <a:lnTo>
                        <a:pt x="10" y="10"/>
                      </a:lnTo>
                      <a:lnTo>
                        <a:pt x="22" y="2"/>
                      </a:lnTo>
                      <a:lnTo>
                        <a:pt x="36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" name="Freeform 72"/>
                <p:cNvSpPr>
                  <a:spLocks/>
                </p:cNvSpPr>
                <p:nvPr/>
              </p:nvSpPr>
              <p:spPr bwMode="auto">
                <a:xfrm>
                  <a:off x="1307" y="1510"/>
                  <a:ext cx="129" cy="56"/>
                </a:xfrm>
                <a:custGeom>
                  <a:avLst/>
                  <a:gdLst>
                    <a:gd name="T0" fmla="*/ 185 w 387"/>
                    <a:gd name="T1" fmla="*/ 0 h 169"/>
                    <a:gd name="T2" fmla="*/ 224 w 387"/>
                    <a:gd name="T3" fmla="*/ 1 h 169"/>
                    <a:gd name="T4" fmla="*/ 258 w 387"/>
                    <a:gd name="T5" fmla="*/ 8 h 169"/>
                    <a:gd name="T6" fmla="*/ 287 w 387"/>
                    <a:gd name="T7" fmla="*/ 17 h 169"/>
                    <a:gd name="T8" fmla="*/ 313 w 387"/>
                    <a:gd name="T9" fmla="*/ 28 h 169"/>
                    <a:gd name="T10" fmla="*/ 334 w 387"/>
                    <a:gd name="T11" fmla="*/ 41 h 169"/>
                    <a:gd name="T12" fmla="*/ 351 w 387"/>
                    <a:gd name="T13" fmla="*/ 56 h 169"/>
                    <a:gd name="T14" fmla="*/ 365 w 387"/>
                    <a:gd name="T15" fmla="*/ 71 h 169"/>
                    <a:gd name="T16" fmla="*/ 376 w 387"/>
                    <a:gd name="T17" fmla="*/ 86 h 169"/>
                    <a:gd name="T18" fmla="*/ 382 w 387"/>
                    <a:gd name="T19" fmla="*/ 103 h 169"/>
                    <a:gd name="T20" fmla="*/ 386 w 387"/>
                    <a:gd name="T21" fmla="*/ 117 h 169"/>
                    <a:gd name="T22" fmla="*/ 387 w 387"/>
                    <a:gd name="T23" fmla="*/ 129 h 169"/>
                    <a:gd name="T24" fmla="*/ 386 w 387"/>
                    <a:gd name="T25" fmla="*/ 141 h 169"/>
                    <a:gd name="T26" fmla="*/ 382 w 387"/>
                    <a:gd name="T27" fmla="*/ 150 h 169"/>
                    <a:gd name="T28" fmla="*/ 376 w 387"/>
                    <a:gd name="T29" fmla="*/ 155 h 169"/>
                    <a:gd name="T30" fmla="*/ 365 w 387"/>
                    <a:gd name="T31" fmla="*/ 158 h 169"/>
                    <a:gd name="T32" fmla="*/ 352 w 387"/>
                    <a:gd name="T33" fmla="*/ 158 h 169"/>
                    <a:gd name="T34" fmla="*/ 338 w 387"/>
                    <a:gd name="T35" fmla="*/ 157 h 169"/>
                    <a:gd name="T36" fmla="*/ 323 w 387"/>
                    <a:gd name="T37" fmla="*/ 152 h 169"/>
                    <a:gd name="T38" fmla="*/ 306 w 387"/>
                    <a:gd name="T39" fmla="*/ 147 h 169"/>
                    <a:gd name="T40" fmla="*/ 287 w 387"/>
                    <a:gd name="T41" fmla="*/ 141 h 169"/>
                    <a:gd name="T42" fmla="*/ 267 w 387"/>
                    <a:gd name="T43" fmla="*/ 134 h 169"/>
                    <a:gd name="T44" fmla="*/ 246 w 387"/>
                    <a:gd name="T45" fmla="*/ 128 h 169"/>
                    <a:gd name="T46" fmla="*/ 222 w 387"/>
                    <a:gd name="T47" fmla="*/ 124 h 169"/>
                    <a:gd name="T48" fmla="*/ 195 w 387"/>
                    <a:gd name="T49" fmla="*/ 122 h 169"/>
                    <a:gd name="T50" fmla="*/ 166 w 387"/>
                    <a:gd name="T51" fmla="*/ 123 h 169"/>
                    <a:gd name="T52" fmla="*/ 134 w 387"/>
                    <a:gd name="T53" fmla="*/ 127 h 169"/>
                    <a:gd name="T54" fmla="*/ 100 w 387"/>
                    <a:gd name="T55" fmla="*/ 136 h 169"/>
                    <a:gd name="T56" fmla="*/ 63 w 387"/>
                    <a:gd name="T57" fmla="*/ 148 h 169"/>
                    <a:gd name="T58" fmla="*/ 24 w 387"/>
                    <a:gd name="T59" fmla="*/ 167 h 169"/>
                    <a:gd name="T60" fmla="*/ 18 w 387"/>
                    <a:gd name="T61" fmla="*/ 169 h 169"/>
                    <a:gd name="T62" fmla="*/ 12 w 387"/>
                    <a:gd name="T63" fmla="*/ 165 h 169"/>
                    <a:gd name="T64" fmla="*/ 7 w 387"/>
                    <a:gd name="T65" fmla="*/ 158 h 169"/>
                    <a:gd name="T66" fmla="*/ 3 w 387"/>
                    <a:gd name="T67" fmla="*/ 150 h 169"/>
                    <a:gd name="T68" fmla="*/ 0 w 387"/>
                    <a:gd name="T69" fmla="*/ 137 h 169"/>
                    <a:gd name="T70" fmla="*/ 0 w 387"/>
                    <a:gd name="T71" fmla="*/ 123 h 169"/>
                    <a:gd name="T72" fmla="*/ 3 w 387"/>
                    <a:gd name="T73" fmla="*/ 107 h 169"/>
                    <a:gd name="T74" fmla="*/ 8 w 387"/>
                    <a:gd name="T75" fmla="*/ 90 h 169"/>
                    <a:gd name="T76" fmla="*/ 15 w 387"/>
                    <a:gd name="T77" fmla="*/ 74 h 169"/>
                    <a:gd name="T78" fmla="*/ 27 w 387"/>
                    <a:gd name="T79" fmla="*/ 57 h 169"/>
                    <a:gd name="T80" fmla="*/ 42 w 387"/>
                    <a:gd name="T81" fmla="*/ 42 h 169"/>
                    <a:gd name="T82" fmla="*/ 61 w 387"/>
                    <a:gd name="T83" fmla="*/ 28 h 169"/>
                    <a:gd name="T84" fmla="*/ 85 w 387"/>
                    <a:gd name="T85" fmla="*/ 17 h 169"/>
                    <a:gd name="T86" fmla="*/ 113 w 387"/>
                    <a:gd name="T87" fmla="*/ 8 h 169"/>
                    <a:gd name="T88" fmla="*/ 147 w 387"/>
                    <a:gd name="T89" fmla="*/ 1 h 169"/>
                    <a:gd name="T90" fmla="*/ 185 w 387"/>
                    <a:gd name="T91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87" h="169">
                      <a:moveTo>
                        <a:pt x="185" y="0"/>
                      </a:moveTo>
                      <a:lnTo>
                        <a:pt x="224" y="1"/>
                      </a:lnTo>
                      <a:lnTo>
                        <a:pt x="258" y="8"/>
                      </a:lnTo>
                      <a:lnTo>
                        <a:pt x="287" y="17"/>
                      </a:lnTo>
                      <a:lnTo>
                        <a:pt x="313" y="28"/>
                      </a:lnTo>
                      <a:lnTo>
                        <a:pt x="334" y="41"/>
                      </a:lnTo>
                      <a:lnTo>
                        <a:pt x="351" y="56"/>
                      </a:lnTo>
                      <a:lnTo>
                        <a:pt x="365" y="71"/>
                      </a:lnTo>
                      <a:lnTo>
                        <a:pt x="376" y="86"/>
                      </a:lnTo>
                      <a:lnTo>
                        <a:pt x="382" y="103"/>
                      </a:lnTo>
                      <a:lnTo>
                        <a:pt x="386" y="117"/>
                      </a:lnTo>
                      <a:lnTo>
                        <a:pt x="387" y="129"/>
                      </a:lnTo>
                      <a:lnTo>
                        <a:pt x="386" y="141"/>
                      </a:lnTo>
                      <a:lnTo>
                        <a:pt x="382" y="150"/>
                      </a:lnTo>
                      <a:lnTo>
                        <a:pt x="376" y="155"/>
                      </a:lnTo>
                      <a:lnTo>
                        <a:pt x="365" y="158"/>
                      </a:lnTo>
                      <a:lnTo>
                        <a:pt x="352" y="158"/>
                      </a:lnTo>
                      <a:lnTo>
                        <a:pt x="338" y="157"/>
                      </a:lnTo>
                      <a:lnTo>
                        <a:pt x="323" y="152"/>
                      </a:lnTo>
                      <a:lnTo>
                        <a:pt x="306" y="147"/>
                      </a:lnTo>
                      <a:lnTo>
                        <a:pt x="287" y="141"/>
                      </a:lnTo>
                      <a:lnTo>
                        <a:pt x="267" y="134"/>
                      </a:lnTo>
                      <a:lnTo>
                        <a:pt x="246" y="128"/>
                      </a:lnTo>
                      <a:lnTo>
                        <a:pt x="222" y="124"/>
                      </a:lnTo>
                      <a:lnTo>
                        <a:pt x="195" y="122"/>
                      </a:lnTo>
                      <a:lnTo>
                        <a:pt x="166" y="123"/>
                      </a:lnTo>
                      <a:lnTo>
                        <a:pt x="134" y="127"/>
                      </a:lnTo>
                      <a:lnTo>
                        <a:pt x="100" y="136"/>
                      </a:lnTo>
                      <a:lnTo>
                        <a:pt x="63" y="148"/>
                      </a:lnTo>
                      <a:lnTo>
                        <a:pt x="24" y="167"/>
                      </a:lnTo>
                      <a:lnTo>
                        <a:pt x="18" y="169"/>
                      </a:lnTo>
                      <a:lnTo>
                        <a:pt x="12" y="165"/>
                      </a:lnTo>
                      <a:lnTo>
                        <a:pt x="7" y="158"/>
                      </a:lnTo>
                      <a:lnTo>
                        <a:pt x="3" y="150"/>
                      </a:lnTo>
                      <a:lnTo>
                        <a:pt x="0" y="137"/>
                      </a:lnTo>
                      <a:lnTo>
                        <a:pt x="0" y="123"/>
                      </a:lnTo>
                      <a:lnTo>
                        <a:pt x="3" y="107"/>
                      </a:lnTo>
                      <a:lnTo>
                        <a:pt x="8" y="90"/>
                      </a:lnTo>
                      <a:lnTo>
                        <a:pt x="15" y="74"/>
                      </a:lnTo>
                      <a:lnTo>
                        <a:pt x="27" y="57"/>
                      </a:lnTo>
                      <a:lnTo>
                        <a:pt x="42" y="42"/>
                      </a:lnTo>
                      <a:lnTo>
                        <a:pt x="61" y="28"/>
                      </a:lnTo>
                      <a:lnTo>
                        <a:pt x="85" y="17"/>
                      </a:lnTo>
                      <a:lnTo>
                        <a:pt x="113" y="8"/>
                      </a:lnTo>
                      <a:lnTo>
                        <a:pt x="147" y="1"/>
                      </a:lnTo>
                      <a:lnTo>
                        <a:pt x="185" y="0"/>
                      </a:lnTo>
                      <a:close/>
                    </a:path>
                  </a:pathLst>
                </a:custGeom>
                <a:solidFill>
                  <a:srgbClr val="684B3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Freeform 73"/>
                <p:cNvSpPr>
                  <a:spLocks/>
                </p:cNvSpPr>
                <p:nvPr/>
              </p:nvSpPr>
              <p:spPr bwMode="auto">
                <a:xfrm>
                  <a:off x="1129" y="1802"/>
                  <a:ext cx="125" cy="45"/>
                </a:xfrm>
                <a:custGeom>
                  <a:avLst/>
                  <a:gdLst>
                    <a:gd name="T0" fmla="*/ 6 w 375"/>
                    <a:gd name="T1" fmla="*/ 0 h 135"/>
                    <a:gd name="T2" fmla="*/ 15 w 375"/>
                    <a:gd name="T3" fmla="*/ 2 h 135"/>
                    <a:gd name="T4" fmla="*/ 27 w 375"/>
                    <a:gd name="T5" fmla="*/ 6 h 135"/>
                    <a:gd name="T6" fmla="*/ 41 w 375"/>
                    <a:gd name="T7" fmla="*/ 14 h 135"/>
                    <a:gd name="T8" fmla="*/ 58 w 375"/>
                    <a:gd name="T9" fmla="*/ 23 h 135"/>
                    <a:gd name="T10" fmla="*/ 80 w 375"/>
                    <a:gd name="T11" fmla="*/ 33 h 135"/>
                    <a:gd name="T12" fmla="*/ 103 w 375"/>
                    <a:gd name="T13" fmla="*/ 42 h 135"/>
                    <a:gd name="T14" fmla="*/ 128 w 375"/>
                    <a:gd name="T15" fmla="*/ 49 h 135"/>
                    <a:gd name="T16" fmla="*/ 157 w 375"/>
                    <a:gd name="T17" fmla="*/ 56 h 135"/>
                    <a:gd name="T18" fmla="*/ 187 w 375"/>
                    <a:gd name="T19" fmla="*/ 57 h 135"/>
                    <a:gd name="T20" fmla="*/ 218 w 375"/>
                    <a:gd name="T21" fmla="*/ 56 h 135"/>
                    <a:gd name="T22" fmla="*/ 247 w 375"/>
                    <a:gd name="T23" fmla="*/ 49 h 135"/>
                    <a:gd name="T24" fmla="*/ 272 w 375"/>
                    <a:gd name="T25" fmla="*/ 42 h 135"/>
                    <a:gd name="T26" fmla="*/ 295 w 375"/>
                    <a:gd name="T27" fmla="*/ 33 h 135"/>
                    <a:gd name="T28" fmla="*/ 316 w 375"/>
                    <a:gd name="T29" fmla="*/ 23 h 135"/>
                    <a:gd name="T30" fmla="*/ 333 w 375"/>
                    <a:gd name="T31" fmla="*/ 14 h 135"/>
                    <a:gd name="T32" fmla="*/ 348 w 375"/>
                    <a:gd name="T33" fmla="*/ 6 h 135"/>
                    <a:gd name="T34" fmla="*/ 360 w 375"/>
                    <a:gd name="T35" fmla="*/ 2 h 135"/>
                    <a:gd name="T36" fmla="*/ 368 w 375"/>
                    <a:gd name="T37" fmla="*/ 0 h 135"/>
                    <a:gd name="T38" fmla="*/ 373 w 375"/>
                    <a:gd name="T39" fmla="*/ 4 h 135"/>
                    <a:gd name="T40" fmla="*/ 375 w 375"/>
                    <a:gd name="T41" fmla="*/ 13 h 135"/>
                    <a:gd name="T42" fmla="*/ 375 w 375"/>
                    <a:gd name="T43" fmla="*/ 24 h 135"/>
                    <a:gd name="T44" fmla="*/ 371 w 375"/>
                    <a:gd name="T45" fmla="*/ 38 h 135"/>
                    <a:gd name="T46" fmla="*/ 366 w 375"/>
                    <a:gd name="T47" fmla="*/ 53 h 135"/>
                    <a:gd name="T48" fmla="*/ 357 w 375"/>
                    <a:gd name="T49" fmla="*/ 67 h 135"/>
                    <a:gd name="T50" fmla="*/ 346 w 375"/>
                    <a:gd name="T51" fmla="*/ 82 h 135"/>
                    <a:gd name="T52" fmla="*/ 330 w 375"/>
                    <a:gd name="T53" fmla="*/ 96 h 135"/>
                    <a:gd name="T54" fmla="*/ 311 w 375"/>
                    <a:gd name="T55" fmla="*/ 109 h 135"/>
                    <a:gd name="T56" fmla="*/ 289 w 375"/>
                    <a:gd name="T57" fmla="*/ 119 h 135"/>
                    <a:gd name="T58" fmla="*/ 260 w 375"/>
                    <a:gd name="T59" fmla="*/ 128 h 135"/>
                    <a:gd name="T60" fmla="*/ 227 w 375"/>
                    <a:gd name="T61" fmla="*/ 133 h 135"/>
                    <a:gd name="T62" fmla="*/ 187 w 375"/>
                    <a:gd name="T63" fmla="*/ 135 h 135"/>
                    <a:gd name="T64" fmla="*/ 148 w 375"/>
                    <a:gd name="T65" fmla="*/ 133 h 135"/>
                    <a:gd name="T66" fmla="*/ 115 w 375"/>
                    <a:gd name="T67" fmla="*/ 128 h 135"/>
                    <a:gd name="T68" fmla="*/ 86 w 375"/>
                    <a:gd name="T69" fmla="*/ 119 h 135"/>
                    <a:gd name="T70" fmla="*/ 63 w 375"/>
                    <a:gd name="T71" fmla="*/ 109 h 135"/>
                    <a:gd name="T72" fmla="*/ 44 w 375"/>
                    <a:gd name="T73" fmla="*/ 96 h 135"/>
                    <a:gd name="T74" fmla="*/ 29 w 375"/>
                    <a:gd name="T75" fmla="*/ 82 h 135"/>
                    <a:gd name="T76" fmla="*/ 18 w 375"/>
                    <a:gd name="T77" fmla="*/ 67 h 135"/>
                    <a:gd name="T78" fmla="*/ 9 w 375"/>
                    <a:gd name="T79" fmla="*/ 53 h 135"/>
                    <a:gd name="T80" fmla="*/ 4 w 375"/>
                    <a:gd name="T81" fmla="*/ 38 h 135"/>
                    <a:gd name="T82" fmla="*/ 0 w 375"/>
                    <a:gd name="T83" fmla="*/ 24 h 135"/>
                    <a:gd name="T84" fmla="*/ 0 w 375"/>
                    <a:gd name="T85" fmla="*/ 13 h 135"/>
                    <a:gd name="T86" fmla="*/ 1 w 375"/>
                    <a:gd name="T87" fmla="*/ 4 h 135"/>
                    <a:gd name="T88" fmla="*/ 6 w 375"/>
                    <a:gd name="T89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5" h="135">
                      <a:moveTo>
                        <a:pt x="6" y="0"/>
                      </a:moveTo>
                      <a:lnTo>
                        <a:pt x="15" y="2"/>
                      </a:lnTo>
                      <a:lnTo>
                        <a:pt x="27" y="6"/>
                      </a:lnTo>
                      <a:lnTo>
                        <a:pt x="41" y="14"/>
                      </a:lnTo>
                      <a:lnTo>
                        <a:pt x="58" y="23"/>
                      </a:lnTo>
                      <a:lnTo>
                        <a:pt x="80" y="33"/>
                      </a:lnTo>
                      <a:lnTo>
                        <a:pt x="103" y="42"/>
                      </a:lnTo>
                      <a:lnTo>
                        <a:pt x="128" y="49"/>
                      </a:lnTo>
                      <a:lnTo>
                        <a:pt x="157" y="56"/>
                      </a:lnTo>
                      <a:lnTo>
                        <a:pt x="187" y="57"/>
                      </a:lnTo>
                      <a:lnTo>
                        <a:pt x="218" y="56"/>
                      </a:lnTo>
                      <a:lnTo>
                        <a:pt x="247" y="49"/>
                      </a:lnTo>
                      <a:lnTo>
                        <a:pt x="272" y="42"/>
                      </a:lnTo>
                      <a:lnTo>
                        <a:pt x="295" y="33"/>
                      </a:lnTo>
                      <a:lnTo>
                        <a:pt x="316" y="23"/>
                      </a:lnTo>
                      <a:lnTo>
                        <a:pt x="333" y="14"/>
                      </a:lnTo>
                      <a:lnTo>
                        <a:pt x="348" y="6"/>
                      </a:lnTo>
                      <a:lnTo>
                        <a:pt x="360" y="2"/>
                      </a:lnTo>
                      <a:lnTo>
                        <a:pt x="368" y="0"/>
                      </a:lnTo>
                      <a:lnTo>
                        <a:pt x="373" y="4"/>
                      </a:lnTo>
                      <a:lnTo>
                        <a:pt x="375" y="13"/>
                      </a:lnTo>
                      <a:lnTo>
                        <a:pt x="375" y="24"/>
                      </a:lnTo>
                      <a:lnTo>
                        <a:pt x="371" y="38"/>
                      </a:lnTo>
                      <a:lnTo>
                        <a:pt x="366" y="53"/>
                      </a:lnTo>
                      <a:lnTo>
                        <a:pt x="357" y="67"/>
                      </a:lnTo>
                      <a:lnTo>
                        <a:pt x="346" y="82"/>
                      </a:lnTo>
                      <a:lnTo>
                        <a:pt x="330" y="96"/>
                      </a:lnTo>
                      <a:lnTo>
                        <a:pt x="311" y="109"/>
                      </a:lnTo>
                      <a:lnTo>
                        <a:pt x="289" y="119"/>
                      </a:lnTo>
                      <a:lnTo>
                        <a:pt x="260" y="128"/>
                      </a:lnTo>
                      <a:lnTo>
                        <a:pt x="227" y="133"/>
                      </a:lnTo>
                      <a:lnTo>
                        <a:pt x="187" y="135"/>
                      </a:lnTo>
                      <a:lnTo>
                        <a:pt x="148" y="133"/>
                      </a:lnTo>
                      <a:lnTo>
                        <a:pt x="115" y="128"/>
                      </a:lnTo>
                      <a:lnTo>
                        <a:pt x="86" y="119"/>
                      </a:lnTo>
                      <a:lnTo>
                        <a:pt x="63" y="109"/>
                      </a:lnTo>
                      <a:lnTo>
                        <a:pt x="44" y="96"/>
                      </a:lnTo>
                      <a:lnTo>
                        <a:pt x="29" y="82"/>
                      </a:lnTo>
                      <a:lnTo>
                        <a:pt x="18" y="67"/>
                      </a:lnTo>
                      <a:lnTo>
                        <a:pt x="9" y="53"/>
                      </a:lnTo>
                      <a:lnTo>
                        <a:pt x="4" y="38"/>
                      </a:lnTo>
                      <a:lnTo>
                        <a:pt x="0" y="24"/>
                      </a:lnTo>
                      <a:lnTo>
                        <a:pt x="0" y="13"/>
                      </a:lnTo>
                      <a:lnTo>
                        <a:pt x="1" y="4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FCBC8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Freeform 74"/>
                <p:cNvSpPr>
                  <a:spLocks/>
                </p:cNvSpPr>
                <p:nvPr/>
              </p:nvSpPr>
              <p:spPr bwMode="auto">
                <a:xfrm>
                  <a:off x="1170" y="1944"/>
                  <a:ext cx="43" cy="15"/>
                </a:xfrm>
                <a:custGeom>
                  <a:avLst/>
                  <a:gdLst>
                    <a:gd name="T0" fmla="*/ 128 w 129"/>
                    <a:gd name="T1" fmla="*/ 0 h 47"/>
                    <a:gd name="T2" fmla="*/ 129 w 129"/>
                    <a:gd name="T3" fmla="*/ 4 h 47"/>
                    <a:gd name="T4" fmla="*/ 129 w 129"/>
                    <a:gd name="T5" fmla="*/ 12 h 47"/>
                    <a:gd name="T6" fmla="*/ 125 w 129"/>
                    <a:gd name="T7" fmla="*/ 19 h 47"/>
                    <a:gd name="T8" fmla="*/ 120 w 129"/>
                    <a:gd name="T9" fmla="*/ 28 h 47"/>
                    <a:gd name="T10" fmla="*/ 112 w 129"/>
                    <a:gd name="T11" fmla="*/ 35 h 47"/>
                    <a:gd name="T12" fmla="*/ 101 w 129"/>
                    <a:gd name="T13" fmla="*/ 41 h 47"/>
                    <a:gd name="T14" fmla="*/ 85 w 129"/>
                    <a:gd name="T15" fmla="*/ 46 h 47"/>
                    <a:gd name="T16" fmla="*/ 64 w 129"/>
                    <a:gd name="T17" fmla="*/ 47 h 47"/>
                    <a:gd name="T18" fmla="*/ 44 w 129"/>
                    <a:gd name="T19" fmla="*/ 46 h 47"/>
                    <a:gd name="T20" fmla="*/ 28 w 129"/>
                    <a:gd name="T21" fmla="*/ 41 h 47"/>
                    <a:gd name="T22" fmla="*/ 16 w 129"/>
                    <a:gd name="T23" fmla="*/ 35 h 47"/>
                    <a:gd name="T24" fmla="*/ 9 w 129"/>
                    <a:gd name="T25" fmla="*/ 28 h 47"/>
                    <a:gd name="T26" fmla="*/ 4 w 129"/>
                    <a:gd name="T27" fmla="*/ 19 h 47"/>
                    <a:gd name="T28" fmla="*/ 0 w 129"/>
                    <a:gd name="T29" fmla="*/ 12 h 47"/>
                    <a:gd name="T30" fmla="*/ 0 w 129"/>
                    <a:gd name="T31" fmla="*/ 4 h 47"/>
                    <a:gd name="T32" fmla="*/ 1 w 129"/>
                    <a:gd name="T33" fmla="*/ 0 h 47"/>
                    <a:gd name="T34" fmla="*/ 5 w 129"/>
                    <a:gd name="T35" fmla="*/ 2 h 47"/>
                    <a:gd name="T36" fmla="*/ 13 w 129"/>
                    <a:gd name="T37" fmla="*/ 4 h 47"/>
                    <a:gd name="T38" fmla="*/ 21 w 129"/>
                    <a:gd name="T39" fmla="*/ 9 h 47"/>
                    <a:gd name="T40" fmla="*/ 34 w 129"/>
                    <a:gd name="T41" fmla="*/ 14 h 47"/>
                    <a:gd name="T42" fmla="*/ 48 w 129"/>
                    <a:gd name="T43" fmla="*/ 18 h 47"/>
                    <a:gd name="T44" fmla="*/ 64 w 129"/>
                    <a:gd name="T45" fmla="*/ 21 h 47"/>
                    <a:gd name="T46" fmla="*/ 81 w 129"/>
                    <a:gd name="T47" fmla="*/ 18 h 47"/>
                    <a:gd name="T48" fmla="*/ 95 w 129"/>
                    <a:gd name="T49" fmla="*/ 14 h 47"/>
                    <a:gd name="T50" fmla="*/ 107 w 129"/>
                    <a:gd name="T51" fmla="*/ 9 h 47"/>
                    <a:gd name="T52" fmla="*/ 116 w 129"/>
                    <a:gd name="T53" fmla="*/ 4 h 47"/>
                    <a:gd name="T54" fmla="*/ 124 w 129"/>
                    <a:gd name="T55" fmla="*/ 2 h 47"/>
                    <a:gd name="T56" fmla="*/ 128 w 129"/>
                    <a:gd name="T57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29" h="47">
                      <a:moveTo>
                        <a:pt x="128" y="0"/>
                      </a:moveTo>
                      <a:lnTo>
                        <a:pt x="129" y="4"/>
                      </a:lnTo>
                      <a:lnTo>
                        <a:pt x="129" y="12"/>
                      </a:lnTo>
                      <a:lnTo>
                        <a:pt x="125" y="19"/>
                      </a:lnTo>
                      <a:lnTo>
                        <a:pt x="120" y="28"/>
                      </a:lnTo>
                      <a:lnTo>
                        <a:pt x="112" y="35"/>
                      </a:lnTo>
                      <a:lnTo>
                        <a:pt x="101" y="41"/>
                      </a:lnTo>
                      <a:lnTo>
                        <a:pt x="85" y="46"/>
                      </a:lnTo>
                      <a:lnTo>
                        <a:pt x="64" y="47"/>
                      </a:lnTo>
                      <a:lnTo>
                        <a:pt x="44" y="46"/>
                      </a:lnTo>
                      <a:lnTo>
                        <a:pt x="28" y="41"/>
                      </a:lnTo>
                      <a:lnTo>
                        <a:pt x="16" y="35"/>
                      </a:lnTo>
                      <a:lnTo>
                        <a:pt x="9" y="28"/>
                      </a:lnTo>
                      <a:lnTo>
                        <a:pt x="4" y="19"/>
                      </a:lnTo>
                      <a:lnTo>
                        <a:pt x="0" y="12"/>
                      </a:lnTo>
                      <a:lnTo>
                        <a:pt x="0" y="4"/>
                      </a:lnTo>
                      <a:lnTo>
                        <a:pt x="1" y="0"/>
                      </a:lnTo>
                      <a:lnTo>
                        <a:pt x="5" y="2"/>
                      </a:lnTo>
                      <a:lnTo>
                        <a:pt x="13" y="4"/>
                      </a:lnTo>
                      <a:lnTo>
                        <a:pt x="21" y="9"/>
                      </a:lnTo>
                      <a:lnTo>
                        <a:pt x="34" y="14"/>
                      </a:lnTo>
                      <a:lnTo>
                        <a:pt x="48" y="18"/>
                      </a:lnTo>
                      <a:lnTo>
                        <a:pt x="64" y="21"/>
                      </a:lnTo>
                      <a:lnTo>
                        <a:pt x="81" y="18"/>
                      </a:lnTo>
                      <a:lnTo>
                        <a:pt x="95" y="14"/>
                      </a:lnTo>
                      <a:lnTo>
                        <a:pt x="107" y="9"/>
                      </a:lnTo>
                      <a:lnTo>
                        <a:pt x="116" y="4"/>
                      </a:lnTo>
                      <a:lnTo>
                        <a:pt x="124" y="2"/>
                      </a:lnTo>
                      <a:lnTo>
                        <a:pt x="128" y="0"/>
                      </a:lnTo>
                      <a:close/>
                    </a:path>
                  </a:pathLst>
                </a:custGeom>
                <a:solidFill>
                  <a:srgbClr val="FCBC85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" name="Freeform 75"/>
                <p:cNvSpPr>
                  <a:spLocks/>
                </p:cNvSpPr>
                <p:nvPr/>
              </p:nvSpPr>
              <p:spPr bwMode="auto">
                <a:xfrm>
                  <a:off x="1093" y="1895"/>
                  <a:ext cx="198" cy="32"/>
                </a:xfrm>
                <a:custGeom>
                  <a:avLst/>
                  <a:gdLst>
                    <a:gd name="T0" fmla="*/ 3 w 595"/>
                    <a:gd name="T1" fmla="*/ 0 h 97"/>
                    <a:gd name="T2" fmla="*/ 9 w 595"/>
                    <a:gd name="T3" fmla="*/ 0 h 97"/>
                    <a:gd name="T4" fmla="*/ 20 w 595"/>
                    <a:gd name="T5" fmla="*/ 3 h 97"/>
                    <a:gd name="T6" fmla="*/ 35 w 595"/>
                    <a:gd name="T7" fmla="*/ 8 h 97"/>
                    <a:gd name="T8" fmla="*/ 56 w 595"/>
                    <a:gd name="T9" fmla="*/ 15 h 97"/>
                    <a:gd name="T10" fmla="*/ 78 w 595"/>
                    <a:gd name="T11" fmla="*/ 24 h 97"/>
                    <a:gd name="T12" fmla="*/ 106 w 595"/>
                    <a:gd name="T13" fmla="*/ 31 h 97"/>
                    <a:gd name="T14" fmla="*/ 138 w 595"/>
                    <a:gd name="T15" fmla="*/ 40 h 97"/>
                    <a:gd name="T16" fmla="*/ 172 w 595"/>
                    <a:gd name="T17" fmla="*/ 46 h 97"/>
                    <a:gd name="T18" fmla="*/ 211 w 595"/>
                    <a:gd name="T19" fmla="*/ 53 h 97"/>
                    <a:gd name="T20" fmla="*/ 253 w 595"/>
                    <a:gd name="T21" fmla="*/ 57 h 97"/>
                    <a:gd name="T22" fmla="*/ 297 w 595"/>
                    <a:gd name="T23" fmla="*/ 59 h 97"/>
                    <a:gd name="T24" fmla="*/ 342 w 595"/>
                    <a:gd name="T25" fmla="*/ 57 h 97"/>
                    <a:gd name="T26" fmla="*/ 383 w 595"/>
                    <a:gd name="T27" fmla="*/ 53 h 97"/>
                    <a:gd name="T28" fmla="*/ 423 w 595"/>
                    <a:gd name="T29" fmla="*/ 46 h 97"/>
                    <a:gd name="T30" fmla="*/ 457 w 595"/>
                    <a:gd name="T31" fmla="*/ 40 h 97"/>
                    <a:gd name="T32" fmla="*/ 489 w 595"/>
                    <a:gd name="T33" fmla="*/ 31 h 97"/>
                    <a:gd name="T34" fmla="*/ 516 w 595"/>
                    <a:gd name="T35" fmla="*/ 24 h 97"/>
                    <a:gd name="T36" fmla="*/ 539 w 595"/>
                    <a:gd name="T37" fmla="*/ 15 h 97"/>
                    <a:gd name="T38" fmla="*/ 559 w 595"/>
                    <a:gd name="T39" fmla="*/ 8 h 97"/>
                    <a:gd name="T40" fmla="*/ 575 w 595"/>
                    <a:gd name="T41" fmla="*/ 3 h 97"/>
                    <a:gd name="T42" fmla="*/ 586 w 595"/>
                    <a:gd name="T43" fmla="*/ 0 h 97"/>
                    <a:gd name="T44" fmla="*/ 592 w 595"/>
                    <a:gd name="T45" fmla="*/ 0 h 97"/>
                    <a:gd name="T46" fmla="*/ 595 w 595"/>
                    <a:gd name="T47" fmla="*/ 2 h 97"/>
                    <a:gd name="T48" fmla="*/ 594 w 595"/>
                    <a:gd name="T49" fmla="*/ 7 h 97"/>
                    <a:gd name="T50" fmla="*/ 591 w 595"/>
                    <a:gd name="T51" fmla="*/ 15 h 97"/>
                    <a:gd name="T52" fmla="*/ 585 w 595"/>
                    <a:gd name="T53" fmla="*/ 22 h 97"/>
                    <a:gd name="T54" fmla="*/ 576 w 595"/>
                    <a:gd name="T55" fmla="*/ 31 h 97"/>
                    <a:gd name="T56" fmla="*/ 563 w 595"/>
                    <a:gd name="T57" fmla="*/ 41 h 97"/>
                    <a:gd name="T58" fmla="*/ 547 w 595"/>
                    <a:gd name="T59" fmla="*/ 51 h 97"/>
                    <a:gd name="T60" fmla="*/ 526 w 595"/>
                    <a:gd name="T61" fmla="*/ 62 h 97"/>
                    <a:gd name="T62" fmla="*/ 502 w 595"/>
                    <a:gd name="T63" fmla="*/ 70 h 97"/>
                    <a:gd name="T64" fmla="*/ 472 w 595"/>
                    <a:gd name="T65" fmla="*/ 79 h 97"/>
                    <a:gd name="T66" fmla="*/ 438 w 595"/>
                    <a:gd name="T67" fmla="*/ 86 h 97"/>
                    <a:gd name="T68" fmla="*/ 397 w 595"/>
                    <a:gd name="T69" fmla="*/ 92 h 97"/>
                    <a:gd name="T70" fmla="*/ 351 w 595"/>
                    <a:gd name="T71" fmla="*/ 96 h 97"/>
                    <a:gd name="T72" fmla="*/ 297 w 595"/>
                    <a:gd name="T73" fmla="*/ 97 h 97"/>
                    <a:gd name="T74" fmla="*/ 244 w 595"/>
                    <a:gd name="T75" fmla="*/ 96 h 97"/>
                    <a:gd name="T76" fmla="*/ 197 w 595"/>
                    <a:gd name="T77" fmla="*/ 92 h 97"/>
                    <a:gd name="T78" fmla="*/ 157 w 595"/>
                    <a:gd name="T79" fmla="*/ 86 h 97"/>
                    <a:gd name="T80" fmla="*/ 123 w 595"/>
                    <a:gd name="T81" fmla="*/ 79 h 97"/>
                    <a:gd name="T82" fmla="*/ 92 w 595"/>
                    <a:gd name="T83" fmla="*/ 70 h 97"/>
                    <a:gd name="T84" fmla="*/ 68 w 595"/>
                    <a:gd name="T85" fmla="*/ 62 h 97"/>
                    <a:gd name="T86" fmla="*/ 48 w 595"/>
                    <a:gd name="T87" fmla="*/ 51 h 97"/>
                    <a:gd name="T88" fmla="*/ 32 w 595"/>
                    <a:gd name="T89" fmla="*/ 41 h 97"/>
                    <a:gd name="T90" fmla="*/ 19 w 595"/>
                    <a:gd name="T91" fmla="*/ 31 h 97"/>
                    <a:gd name="T92" fmla="*/ 10 w 595"/>
                    <a:gd name="T93" fmla="*/ 22 h 97"/>
                    <a:gd name="T94" fmla="*/ 4 w 595"/>
                    <a:gd name="T95" fmla="*/ 15 h 97"/>
                    <a:gd name="T96" fmla="*/ 1 w 595"/>
                    <a:gd name="T97" fmla="*/ 7 h 97"/>
                    <a:gd name="T98" fmla="*/ 0 w 595"/>
                    <a:gd name="T99" fmla="*/ 2 h 97"/>
                    <a:gd name="T100" fmla="*/ 3 w 595"/>
                    <a:gd name="T101" fmla="*/ 0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595" h="97">
                      <a:moveTo>
                        <a:pt x="3" y="0"/>
                      </a:moveTo>
                      <a:lnTo>
                        <a:pt x="9" y="0"/>
                      </a:lnTo>
                      <a:lnTo>
                        <a:pt x="20" y="3"/>
                      </a:lnTo>
                      <a:lnTo>
                        <a:pt x="35" y="8"/>
                      </a:lnTo>
                      <a:lnTo>
                        <a:pt x="56" y="15"/>
                      </a:lnTo>
                      <a:lnTo>
                        <a:pt x="78" y="24"/>
                      </a:lnTo>
                      <a:lnTo>
                        <a:pt x="106" y="31"/>
                      </a:lnTo>
                      <a:lnTo>
                        <a:pt x="138" y="40"/>
                      </a:lnTo>
                      <a:lnTo>
                        <a:pt x="172" y="46"/>
                      </a:lnTo>
                      <a:lnTo>
                        <a:pt x="211" y="53"/>
                      </a:lnTo>
                      <a:lnTo>
                        <a:pt x="253" y="57"/>
                      </a:lnTo>
                      <a:lnTo>
                        <a:pt x="297" y="59"/>
                      </a:lnTo>
                      <a:lnTo>
                        <a:pt x="342" y="57"/>
                      </a:lnTo>
                      <a:lnTo>
                        <a:pt x="383" y="53"/>
                      </a:lnTo>
                      <a:lnTo>
                        <a:pt x="423" y="46"/>
                      </a:lnTo>
                      <a:lnTo>
                        <a:pt x="457" y="40"/>
                      </a:lnTo>
                      <a:lnTo>
                        <a:pt x="489" y="31"/>
                      </a:lnTo>
                      <a:lnTo>
                        <a:pt x="516" y="24"/>
                      </a:lnTo>
                      <a:lnTo>
                        <a:pt x="539" y="15"/>
                      </a:lnTo>
                      <a:lnTo>
                        <a:pt x="559" y="8"/>
                      </a:lnTo>
                      <a:lnTo>
                        <a:pt x="575" y="3"/>
                      </a:lnTo>
                      <a:lnTo>
                        <a:pt x="586" y="0"/>
                      </a:lnTo>
                      <a:lnTo>
                        <a:pt x="592" y="0"/>
                      </a:lnTo>
                      <a:lnTo>
                        <a:pt x="595" y="2"/>
                      </a:lnTo>
                      <a:lnTo>
                        <a:pt x="594" y="7"/>
                      </a:lnTo>
                      <a:lnTo>
                        <a:pt x="591" y="15"/>
                      </a:lnTo>
                      <a:lnTo>
                        <a:pt x="585" y="22"/>
                      </a:lnTo>
                      <a:lnTo>
                        <a:pt x="576" y="31"/>
                      </a:lnTo>
                      <a:lnTo>
                        <a:pt x="563" y="41"/>
                      </a:lnTo>
                      <a:lnTo>
                        <a:pt x="547" y="51"/>
                      </a:lnTo>
                      <a:lnTo>
                        <a:pt x="526" y="62"/>
                      </a:lnTo>
                      <a:lnTo>
                        <a:pt x="502" y="70"/>
                      </a:lnTo>
                      <a:lnTo>
                        <a:pt x="472" y="79"/>
                      </a:lnTo>
                      <a:lnTo>
                        <a:pt x="438" y="86"/>
                      </a:lnTo>
                      <a:lnTo>
                        <a:pt x="397" y="92"/>
                      </a:lnTo>
                      <a:lnTo>
                        <a:pt x="351" y="96"/>
                      </a:lnTo>
                      <a:lnTo>
                        <a:pt x="297" y="97"/>
                      </a:lnTo>
                      <a:lnTo>
                        <a:pt x="244" y="96"/>
                      </a:lnTo>
                      <a:lnTo>
                        <a:pt x="197" y="92"/>
                      </a:lnTo>
                      <a:lnTo>
                        <a:pt x="157" y="86"/>
                      </a:lnTo>
                      <a:lnTo>
                        <a:pt x="123" y="79"/>
                      </a:lnTo>
                      <a:lnTo>
                        <a:pt x="92" y="70"/>
                      </a:lnTo>
                      <a:lnTo>
                        <a:pt x="68" y="62"/>
                      </a:lnTo>
                      <a:lnTo>
                        <a:pt x="48" y="51"/>
                      </a:lnTo>
                      <a:lnTo>
                        <a:pt x="32" y="41"/>
                      </a:lnTo>
                      <a:lnTo>
                        <a:pt x="19" y="31"/>
                      </a:lnTo>
                      <a:lnTo>
                        <a:pt x="10" y="22"/>
                      </a:lnTo>
                      <a:lnTo>
                        <a:pt x="4" y="15"/>
                      </a:lnTo>
                      <a:lnTo>
                        <a:pt x="1" y="7"/>
                      </a:lnTo>
                      <a:lnTo>
                        <a:pt x="0" y="2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7945E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" name="Freeform 76"/>
                <p:cNvSpPr>
                  <a:spLocks/>
                </p:cNvSpPr>
                <p:nvPr/>
              </p:nvSpPr>
              <p:spPr bwMode="auto">
                <a:xfrm>
                  <a:off x="734" y="2105"/>
                  <a:ext cx="458" cy="237"/>
                </a:xfrm>
                <a:custGeom>
                  <a:avLst/>
                  <a:gdLst>
                    <a:gd name="T0" fmla="*/ 1372 w 1372"/>
                    <a:gd name="T1" fmla="*/ 0 h 711"/>
                    <a:gd name="T2" fmla="*/ 1372 w 1372"/>
                    <a:gd name="T3" fmla="*/ 711 h 711"/>
                    <a:gd name="T4" fmla="*/ 0 w 1372"/>
                    <a:gd name="T5" fmla="*/ 711 h 711"/>
                    <a:gd name="T6" fmla="*/ 4 w 1372"/>
                    <a:gd name="T7" fmla="*/ 673 h 711"/>
                    <a:gd name="T8" fmla="*/ 17 w 1372"/>
                    <a:gd name="T9" fmla="*/ 634 h 711"/>
                    <a:gd name="T10" fmla="*/ 36 w 1372"/>
                    <a:gd name="T11" fmla="*/ 593 h 711"/>
                    <a:gd name="T12" fmla="*/ 62 w 1372"/>
                    <a:gd name="T13" fmla="*/ 552 h 711"/>
                    <a:gd name="T14" fmla="*/ 95 w 1372"/>
                    <a:gd name="T15" fmla="*/ 510 h 711"/>
                    <a:gd name="T16" fmla="*/ 135 w 1372"/>
                    <a:gd name="T17" fmla="*/ 468 h 711"/>
                    <a:gd name="T18" fmla="*/ 179 w 1372"/>
                    <a:gd name="T19" fmla="*/ 426 h 711"/>
                    <a:gd name="T20" fmla="*/ 230 w 1372"/>
                    <a:gd name="T21" fmla="*/ 384 h 711"/>
                    <a:gd name="T22" fmla="*/ 285 w 1372"/>
                    <a:gd name="T23" fmla="*/ 344 h 711"/>
                    <a:gd name="T24" fmla="*/ 345 w 1372"/>
                    <a:gd name="T25" fmla="*/ 305 h 711"/>
                    <a:gd name="T26" fmla="*/ 409 w 1372"/>
                    <a:gd name="T27" fmla="*/ 267 h 711"/>
                    <a:gd name="T28" fmla="*/ 478 w 1372"/>
                    <a:gd name="T29" fmla="*/ 229 h 711"/>
                    <a:gd name="T30" fmla="*/ 550 w 1372"/>
                    <a:gd name="T31" fmla="*/ 193 h 711"/>
                    <a:gd name="T32" fmla="*/ 624 w 1372"/>
                    <a:gd name="T33" fmla="*/ 160 h 711"/>
                    <a:gd name="T34" fmla="*/ 702 w 1372"/>
                    <a:gd name="T35" fmla="*/ 130 h 711"/>
                    <a:gd name="T36" fmla="*/ 781 w 1372"/>
                    <a:gd name="T37" fmla="*/ 102 h 711"/>
                    <a:gd name="T38" fmla="*/ 864 w 1372"/>
                    <a:gd name="T39" fmla="*/ 77 h 711"/>
                    <a:gd name="T40" fmla="*/ 947 w 1372"/>
                    <a:gd name="T41" fmla="*/ 54 h 711"/>
                    <a:gd name="T42" fmla="*/ 1031 w 1372"/>
                    <a:gd name="T43" fmla="*/ 35 h 711"/>
                    <a:gd name="T44" fmla="*/ 1117 w 1372"/>
                    <a:gd name="T45" fmla="*/ 20 h 711"/>
                    <a:gd name="T46" fmla="*/ 1202 w 1372"/>
                    <a:gd name="T47" fmla="*/ 9 h 711"/>
                    <a:gd name="T48" fmla="*/ 1288 w 1372"/>
                    <a:gd name="T49" fmla="*/ 2 h 711"/>
                    <a:gd name="T50" fmla="*/ 1372 w 1372"/>
                    <a:gd name="T51" fmla="*/ 0 h 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372" h="711">
                      <a:moveTo>
                        <a:pt x="1372" y="0"/>
                      </a:moveTo>
                      <a:lnTo>
                        <a:pt x="1372" y="711"/>
                      </a:lnTo>
                      <a:lnTo>
                        <a:pt x="0" y="711"/>
                      </a:lnTo>
                      <a:lnTo>
                        <a:pt x="4" y="673"/>
                      </a:lnTo>
                      <a:lnTo>
                        <a:pt x="17" y="634"/>
                      </a:lnTo>
                      <a:lnTo>
                        <a:pt x="36" y="593"/>
                      </a:lnTo>
                      <a:lnTo>
                        <a:pt x="62" y="552"/>
                      </a:lnTo>
                      <a:lnTo>
                        <a:pt x="95" y="510"/>
                      </a:lnTo>
                      <a:lnTo>
                        <a:pt x="135" y="468"/>
                      </a:lnTo>
                      <a:lnTo>
                        <a:pt x="179" y="426"/>
                      </a:lnTo>
                      <a:lnTo>
                        <a:pt x="230" y="384"/>
                      </a:lnTo>
                      <a:lnTo>
                        <a:pt x="285" y="344"/>
                      </a:lnTo>
                      <a:lnTo>
                        <a:pt x="345" y="305"/>
                      </a:lnTo>
                      <a:lnTo>
                        <a:pt x="409" y="267"/>
                      </a:lnTo>
                      <a:lnTo>
                        <a:pt x="478" y="229"/>
                      </a:lnTo>
                      <a:lnTo>
                        <a:pt x="550" y="193"/>
                      </a:lnTo>
                      <a:lnTo>
                        <a:pt x="624" y="160"/>
                      </a:lnTo>
                      <a:lnTo>
                        <a:pt x="702" y="130"/>
                      </a:lnTo>
                      <a:lnTo>
                        <a:pt x="781" y="102"/>
                      </a:lnTo>
                      <a:lnTo>
                        <a:pt x="864" y="77"/>
                      </a:lnTo>
                      <a:lnTo>
                        <a:pt x="947" y="54"/>
                      </a:lnTo>
                      <a:lnTo>
                        <a:pt x="1031" y="35"/>
                      </a:lnTo>
                      <a:lnTo>
                        <a:pt x="1117" y="20"/>
                      </a:lnTo>
                      <a:lnTo>
                        <a:pt x="1202" y="9"/>
                      </a:lnTo>
                      <a:lnTo>
                        <a:pt x="1288" y="2"/>
                      </a:lnTo>
                      <a:lnTo>
                        <a:pt x="1372" y="0"/>
                      </a:lnTo>
                      <a:close/>
                    </a:path>
                  </a:pathLst>
                </a:custGeom>
                <a:solidFill>
                  <a:srgbClr val="C1B39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" name="Freeform 77"/>
                <p:cNvSpPr>
                  <a:spLocks/>
                </p:cNvSpPr>
                <p:nvPr/>
              </p:nvSpPr>
              <p:spPr bwMode="auto">
                <a:xfrm>
                  <a:off x="1192" y="2105"/>
                  <a:ext cx="457" cy="237"/>
                </a:xfrm>
                <a:custGeom>
                  <a:avLst/>
                  <a:gdLst>
                    <a:gd name="T0" fmla="*/ 0 w 1372"/>
                    <a:gd name="T1" fmla="*/ 0 h 711"/>
                    <a:gd name="T2" fmla="*/ 85 w 1372"/>
                    <a:gd name="T3" fmla="*/ 2 h 711"/>
                    <a:gd name="T4" fmla="*/ 171 w 1372"/>
                    <a:gd name="T5" fmla="*/ 9 h 711"/>
                    <a:gd name="T6" fmla="*/ 256 w 1372"/>
                    <a:gd name="T7" fmla="*/ 20 h 711"/>
                    <a:gd name="T8" fmla="*/ 342 w 1372"/>
                    <a:gd name="T9" fmla="*/ 35 h 711"/>
                    <a:gd name="T10" fmla="*/ 426 w 1372"/>
                    <a:gd name="T11" fmla="*/ 54 h 711"/>
                    <a:gd name="T12" fmla="*/ 509 w 1372"/>
                    <a:gd name="T13" fmla="*/ 77 h 711"/>
                    <a:gd name="T14" fmla="*/ 591 w 1372"/>
                    <a:gd name="T15" fmla="*/ 102 h 711"/>
                    <a:gd name="T16" fmla="*/ 671 w 1372"/>
                    <a:gd name="T17" fmla="*/ 130 h 711"/>
                    <a:gd name="T18" fmla="*/ 748 w 1372"/>
                    <a:gd name="T19" fmla="*/ 160 h 711"/>
                    <a:gd name="T20" fmla="*/ 823 w 1372"/>
                    <a:gd name="T21" fmla="*/ 193 h 711"/>
                    <a:gd name="T22" fmla="*/ 895 w 1372"/>
                    <a:gd name="T23" fmla="*/ 229 h 711"/>
                    <a:gd name="T24" fmla="*/ 964 w 1372"/>
                    <a:gd name="T25" fmla="*/ 267 h 711"/>
                    <a:gd name="T26" fmla="*/ 1028 w 1372"/>
                    <a:gd name="T27" fmla="*/ 305 h 711"/>
                    <a:gd name="T28" fmla="*/ 1088 w 1372"/>
                    <a:gd name="T29" fmla="*/ 344 h 711"/>
                    <a:gd name="T30" fmla="*/ 1143 w 1372"/>
                    <a:gd name="T31" fmla="*/ 384 h 711"/>
                    <a:gd name="T32" fmla="*/ 1194 w 1372"/>
                    <a:gd name="T33" fmla="*/ 426 h 711"/>
                    <a:gd name="T34" fmla="*/ 1238 w 1372"/>
                    <a:gd name="T35" fmla="*/ 468 h 711"/>
                    <a:gd name="T36" fmla="*/ 1277 w 1372"/>
                    <a:gd name="T37" fmla="*/ 510 h 711"/>
                    <a:gd name="T38" fmla="*/ 1310 w 1372"/>
                    <a:gd name="T39" fmla="*/ 552 h 711"/>
                    <a:gd name="T40" fmla="*/ 1337 w 1372"/>
                    <a:gd name="T41" fmla="*/ 593 h 711"/>
                    <a:gd name="T42" fmla="*/ 1356 w 1372"/>
                    <a:gd name="T43" fmla="*/ 634 h 711"/>
                    <a:gd name="T44" fmla="*/ 1367 w 1372"/>
                    <a:gd name="T45" fmla="*/ 673 h 711"/>
                    <a:gd name="T46" fmla="*/ 1372 w 1372"/>
                    <a:gd name="T47" fmla="*/ 711 h 711"/>
                    <a:gd name="T48" fmla="*/ 0 w 1372"/>
                    <a:gd name="T49" fmla="*/ 711 h 711"/>
                    <a:gd name="T50" fmla="*/ 0 w 1372"/>
                    <a:gd name="T51" fmla="*/ 0 h 7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372" h="711">
                      <a:moveTo>
                        <a:pt x="0" y="0"/>
                      </a:moveTo>
                      <a:lnTo>
                        <a:pt x="85" y="2"/>
                      </a:lnTo>
                      <a:lnTo>
                        <a:pt x="171" y="9"/>
                      </a:lnTo>
                      <a:lnTo>
                        <a:pt x="256" y="20"/>
                      </a:lnTo>
                      <a:lnTo>
                        <a:pt x="342" y="35"/>
                      </a:lnTo>
                      <a:lnTo>
                        <a:pt x="426" y="54"/>
                      </a:lnTo>
                      <a:lnTo>
                        <a:pt x="509" y="77"/>
                      </a:lnTo>
                      <a:lnTo>
                        <a:pt x="591" y="102"/>
                      </a:lnTo>
                      <a:lnTo>
                        <a:pt x="671" y="130"/>
                      </a:lnTo>
                      <a:lnTo>
                        <a:pt x="748" y="160"/>
                      </a:lnTo>
                      <a:lnTo>
                        <a:pt x="823" y="193"/>
                      </a:lnTo>
                      <a:lnTo>
                        <a:pt x="895" y="229"/>
                      </a:lnTo>
                      <a:lnTo>
                        <a:pt x="964" y="267"/>
                      </a:lnTo>
                      <a:lnTo>
                        <a:pt x="1028" y="305"/>
                      </a:lnTo>
                      <a:lnTo>
                        <a:pt x="1088" y="344"/>
                      </a:lnTo>
                      <a:lnTo>
                        <a:pt x="1143" y="384"/>
                      </a:lnTo>
                      <a:lnTo>
                        <a:pt x="1194" y="426"/>
                      </a:lnTo>
                      <a:lnTo>
                        <a:pt x="1238" y="468"/>
                      </a:lnTo>
                      <a:lnTo>
                        <a:pt x="1277" y="510"/>
                      </a:lnTo>
                      <a:lnTo>
                        <a:pt x="1310" y="552"/>
                      </a:lnTo>
                      <a:lnTo>
                        <a:pt x="1337" y="593"/>
                      </a:lnTo>
                      <a:lnTo>
                        <a:pt x="1356" y="634"/>
                      </a:lnTo>
                      <a:lnTo>
                        <a:pt x="1367" y="673"/>
                      </a:lnTo>
                      <a:lnTo>
                        <a:pt x="1372" y="711"/>
                      </a:lnTo>
                      <a:lnTo>
                        <a:pt x="0" y="71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1B39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8" name="Freeform 78"/>
                <p:cNvSpPr>
                  <a:spLocks/>
                </p:cNvSpPr>
                <p:nvPr/>
              </p:nvSpPr>
              <p:spPr bwMode="auto">
                <a:xfrm>
                  <a:off x="648" y="958"/>
                  <a:ext cx="1078" cy="947"/>
                </a:xfrm>
                <a:custGeom>
                  <a:avLst/>
                  <a:gdLst>
                    <a:gd name="T0" fmla="*/ 1953 w 3235"/>
                    <a:gd name="T1" fmla="*/ 64 h 2839"/>
                    <a:gd name="T2" fmla="*/ 2411 w 3235"/>
                    <a:gd name="T3" fmla="*/ 263 h 2839"/>
                    <a:gd name="T4" fmla="*/ 2748 w 3235"/>
                    <a:gd name="T5" fmla="*/ 522 h 2839"/>
                    <a:gd name="T6" fmla="*/ 2921 w 3235"/>
                    <a:gd name="T7" fmla="*/ 792 h 2839"/>
                    <a:gd name="T8" fmla="*/ 3107 w 3235"/>
                    <a:gd name="T9" fmla="*/ 1167 h 2839"/>
                    <a:gd name="T10" fmla="*/ 3229 w 3235"/>
                    <a:gd name="T11" fmla="*/ 1397 h 2839"/>
                    <a:gd name="T12" fmla="*/ 3153 w 3235"/>
                    <a:gd name="T13" fmla="*/ 1439 h 2839"/>
                    <a:gd name="T14" fmla="*/ 3024 w 3235"/>
                    <a:gd name="T15" fmla="*/ 1313 h 2839"/>
                    <a:gd name="T16" fmla="*/ 3012 w 3235"/>
                    <a:gd name="T17" fmla="*/ 1302 h 2839"/>
                    <a:gd name="T18" fmla="*/ 3068 w 3235"/>
                    <a:gd name="T19" fmla="*/ 1587 h 2839"/>
                    <a:gd name="T20" fmla="*/ 3065 w 3235"/>
                    <a:gd name="T21" fmla="*/ 2109 h 2839"/>
                    <a:gd name="T22" fmla="*/ 2927 w 3235"/>
                    <a:gd name="T23" fmla="*/ 2475 h 2839"/>
                    <a:gd name="T24" fmla="*/ 2711 w 3235"/>
                    <a:gd name="T25" fmla="*/ 2718 h 2839"/>
                    <a:gd name="T26" fmla="*/ 2557 w 3235"/>
                    <a:gd name="T27" fmla="*/ 2807 h 2839"/>
                    <a:gd name="T28" fmla="*/ 2607 w 3235"/>
                    <a:gd name="T29" fmla="*/ 2643 h 2839"/>
                    <a:gd name="T30" fmla="*/ 2633 w 3235"/>
                    <a:gd name="T31" fmla="*/ 2288 h 2839"/>
                    <a:gd name="T32" fmla="*/ 2598 w 3235"/>
                    <a:gd name="T33" fmla="*/ 2033 h 2839"/>
                    <a:gd name="T34" fmla="*/ 2565 w 3235"/>
                    <a:gd name="T35" fmla="*/ 2049 h 2839"/>
                    <a:gd name="T36" fmla="*/ 2502 w 3235"/>
                    <a:gd name="T37" fmla="*/ 2068 h 2839"/>
                    <a:gd name="T38" fmla="*/ 2441 w 3235"/>
                    <a:gd name="T39" fmla="*/ 1743 h 2839"/>
                    <a:gd name="T40" fmla="*/ 2300 w 3235"/>
                    <a:gd name="T41" fmla="*/ 1514 h 2839"/>
                    <a:gd name="T42" fmla="*/ 2219 w 3235"/>
                    <a:gd name="T43" fmla="*/ 1450 h 2839"/>
                    <a:gd name="T44" fmla="*/ 2246 w 3235"/>
                    <a:gd name="T45" fmla="*/ 1514 h 2839"/>
                    <a:gd name="T46" fmla="*/ 2203 w 3235"/>
                    <a:gd name="T47" fmla="*/ 1585 h 2839"/>
                    <a:gd name="T48" fmla="*/ 1798 w 3235"/>
                    <a:gd name="T49" fmla="*/ 1515 h 2839"/>
                    <a:gd name="T50" fmla="*/ 1550 w 3235"/>
                    <a:gd name="T51" fmla="*/ 1414 h 2839"/>
                    <a:gd name="T52" fmla="*/ 1539 w 3235"/>
                    <a:gd name="T53" fmla="*/ 1431 h 2839"/>
                    <a:gd name="T54" fmla="*/ 1564 w 3235"/>
                    <a:gd name="T55" fmla="*/ 1553 h 2839"/>
                    <a:gd name="T56" fmla="*/ 1368 w 3235"/>
                    <a:gd name="T57" fmla="*/ 1572 h 2839"/>
                    <a:gd name="T58" fmla="*/ 1056 w 3235"/>
                    <a:gd name="T59" fmla="*/ 1477 h 2839"/>
                    <a:gd name="T60" fmla="*/ 900 w 3235"/>
                    <a:gd name="T61" fmla="*/ 1401 h 2839"/>
                    <a:gd name="T62" fmla="*/ 852 w 3235"/>
                    <a:gd name="T63" fmla="*/ 1504 h 2839"/>
                    <a:gd name="T64" fmla="*/ 763 w 3235"/>
                    <a:gd name="T65" fmla="*/ 1801 h 2839"/>
                    <a:gd name="T66" fmla="*/ 733 w 3235"/>
                    <a:gd name="T67" fmla="*/ 2039 h 2839"/>
                    <a:gd name="T68" fmla="*/ 663 w 3235"/>
                    <a:gd name="T69" fmla="*/ 1983 h 2839"/>
                    <a:gd name="T70" fmla="*/ 638 w 3235"/>
                    <a:gd name="T71" fmla="*/ 1949 h 2839"/>
                    <a:gd name="T72" fmla="*/ 613 w 3235"/>
                    <a:gd name="T73" fmla="*/ 2225 h 2839"/>
                    <a:gd name="T74" fmla="*/ 647 w 3235"/>
                    <a:gd name="T75" fmla="*/ 2612 h 2839"/>
                    <a:gd name="T76" fmla="*/ 734 w 3235"/>
                    <a:gd name="T77" fmla="*/ 2836 h 2839"/>
                    <a:gd name="T78" fmla="*/ 611 w 3235"/>
                    <a:gd name="T79" fmla="*/ 2779 h 2839"/>
                    <a:gd name="T80" fmla="*/ 400 w 3235"/>
                    <a:gd name="T81" fmla="*/ 2574 h 2839"/>
                    <a:gd name="T82" fmla="*/ 233 w 3235"/>
                    <a:gd name="T83" fmla="*/ 2258 h 2839"/>
                    <a:gd name="T84" fmla="*/ 163 w 3235"/>
                    <a:gd name="T85" fmla="*/ 1654 h 2839"/>
                    <a:gd name="T86" fmla="*/ 189 w 3235"/>
                    <a:gd name="T87" fmla="*/ 1170 h 2839"/>
                    <a:gd name="T88" fmla="*/ 195 w 3235"/>
                    <a:gd name="T89" fmla="*/ 914 h 2839"/>
                    <a:gd name="T90" fmla="*/ 80 w 3235"/>
                    <a:gd name="T91" fmla="*/ 875 h 2839"/>
                    <a:gd name="T92" fmla="*/ 0 w 3235"/>
                    <a:gd name="T93" fmla="*/ 866 h 2839"/>
                    <a:gd name="T94" fmla="*/ 125 w 3235"/>
                    <a:gd name="T95" fmla="*/ 734 h 2839"/>
                    <a:gd name="T96" fmla="*/ 285 w 3235"/>
                    <a:gd name="T97" fmla="*/ 580 h 2839"/>
                    <a:gd name="T98" fmla="*/ 334 w 3235"/>
                    <a:gd name="T99" fmla="*/ 393 h 2839"/>
                    <a:gd name="T100" fmla="*/ 386 w 3235"/>
                    <a:gd name="T101" fmla="*/ 313 h 2839"/>
                    <a:gd name="T102" fmla="*/ 429 w 3235"/>
                    <a:gd name="T103" fmla="*/ 481 h 2839"/>
                    <a:gd name="T104" fmla="*/ 397 w 3235"/>
                    <a:gd name="T105" fmla="*/ 604 h 2839"/>
                    <a:gd name="T106" fmla="*/ 890 w 3235"/>
                    <a:gd name="T107" fmla="*/ 156 h 2839"/>
                    <a:gd name="T108" fmla="*/ 1426 w 3235"/>
                    <a:gd name="T109" fmla="*/ 3 h 28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3235" h="2839">
                      <a:moveTo>
                        <a:pt x="1504" y="0"/>
                      </a:moveTo>
                      <a:lnTo>
                        <a:pt x="1581" y="2"/>
                      </a:lnTo>
                      <a:lnTo>
                        <a:pt x="1657" y="7"/>
                      </a:lnTo>
                      <a:lnTo>
                        <a:pt x="1733" y="17"/>
                      </a:lnTo>
                      <a:lnTo>
                        <a:pt x="1807" y="29"/>
                      </a:lnTo>
                      <a:lnTo>
                        <a:pt x="1881" y="45"/>
                      </a:lnTo>
                      <a:lnTo>
                        <a:pt x="1953" y="64"/>
                      </a:lnTo>
                      <a:lnTo>
                        <a:pt x="2024" y="86"/>
                      </a:lnTo>
                      <a:lnTo>
                        <a:pt x="2093" y="110"/>
                      </a:lnTo>
                      <a:lnTo>
                        <a:pt x="2160" y="137"/>
                      </a:lnTo>
                      <a:lnTo>
                        <a:pt x="2226" y="166"/>
                      </a:lnTo>
                      <a:lnTo>
                        <a:pt x="2291" y="196"/>
                      </a:lnTo>
                      <a:lnTo>
                        <a:pt x="2353" y="229"/>
                      </a:lnTo>
                      <a:lnTo>
                        <a:pt x="2411" y="263"/>
                      </a:lnTo>
                      <a:lnTo>
                        <a:pt x="2468" y="298"/>
                      </a:lnTo>
                      <a:lnTo>
                        <a:pt x="2522" y="334"/>
                      </a:lnTo>
                      <a:lnTo>
                        <a:pt x="2574" y="371"/>
                      </a:lnTo>
                      <a:lnTo>
                        <a:pt x="2622" y="408"/>
                      </a:lnTo>
                      <a:lnTo>
                        <a:pt x="2668" y="446"/>
                      </a:lnTo>
                      <a:lnTo>
                        <a:pt x="2710" y="484"/>
                      </a:lnTo>
                      <a:lnTo>
                        <a:pt x="2748" y="522"/>
                      </a:lnTo>
                      <a:lnTo>
                        <a:pt x="2782" y="558"/>
                      </a:lnTo>
                      <a:lnTo>
                        <a:pt x="2813" y="595"/>
                      </a:lnTo>
                      <a:lnTo>
                        <a:pt x="2840" y="630"/>
                      </a:lnTo>
                      <a:lnTo>
                        <a:pt x="2863" y="665"/>
                      </a:lnTo>
                      <a:lnTo>
                        <a:pt x="2882" y="699"/>
                      </a:lnTo>
                      <a:lnTo>
                        <a:pt x="2896" y="730"/>
                      </a:lnTo>
                      <a:lnTo>
                        <a:pt x="2921" y="792"/>
                      </a:lnTo>
                      <a:lnTo>
                        <a:pt x="2946" y="853"/>
                      </a:lnTo>
                      <a:lnTo>
                        <a:pt x="2973" y="911"/>
                      </a:lnTo>
                      <a:lnTo>
                        <a:pt x="3001" y="967"/>
                      </a:lnTo>
                      <a:lnTo>
                        <a:pt x="3027" y="1021"/>
                      </a:lnTo>
                      <a:lnTo>
                        <a:pt x="3055" y="1072"/>
                      </a:lnTo>
                      <a:lnTo>
                        <a:pt x="3082" y="1120"/>
                      </a:lnTo>
                      <a:lnTo>
                        <a:pt x="3107" y="1167"/>
                      </a:lnTo>
                      <a:lnTo>
                        <a:pt x="3131" y="1209"/>
                      </a:lnTo>
                      <a:lnTo>
                        <a:pt x="3154" y="1249"/>
                      </a:lnTo>
                      <a:lnTo>
                        <a:pt x="3174" y="1285"/>
                      </a:lnTo>
                      <a:lnTo>
                        <a:pt x="3193" y="1319"/>
                      </a:lnTo>
                      <a:lnTo>
                        <a:pt x="3208" y="1348"/>
                      </a:lnTo>
                      <a:lnTo>
                        <a:pt x="3220" y="1375"/>
                      </a:lnTo>
                      <a:lnTo>
                        <a:pt x="3229" y="1397"/>
                      </a:lnTo>
                      <a:lnTo>
                        <a:pt x="3234" y="1415"/>
                      </a:lnTo>
                      <a:lnTo>
                        <a:pt x="3235" y="1430"/>
                      </a:lnTo>
                      <a:lnTo>
                        <a:pt x="3231" y="1442"/>
                      </a:lnTo>
                      <a:lnTo>
                        <a:pt x="3222" y="1448"/>
                      </a:lnTo>
                      <a:lnTo>
                        <a:pt x="3208" y="1450"/>
                      </a:lnTo>
                      <a:lnTo>
                        <a:pt x="3181" y="1447"/>
                      </a:lnTo>
                      <a:lnTo>
                        <a:pt x="3153" y="1439"/>
                      </a:lnTo>
                      <a:lnTo>
                        <a:pt x="3129" y="1426"/>
                      </a:lnTo>
                      <a:lnTo>
                        <a:pt x="3106" y="1410"/>
                      </a:lnTo>
                      <a:lnTo>
                        <a:pt x="3084" y="1391"/>
                      </a:lnTo>
                      <a:lnTo>
                        <a:pt x="3067" y="1371"/>
                      </a:lnTo>
                      <a:lnTo>
                        <a:pt x="3050" y="1351"/>
                      </a:lnTo>
                      <a:lnTo>
                        <a:pt x="3036" y="1330"/>
                      </a:lnTo>
                      <a:lnTo>
                        <a:pt x="3024" y="1313"/>
                      </a:lnTo>
                      <a:lnTo>
                        <a:pt x="3015" y="1296"/>
                      </a:lnTo>
                      <a:lnTo>
                        <a:pt x="3008" y="1283"/>
                      </a:lnTo>
                      <a:lnTo>
                        <a:pt x="3005" y="1275"/>
                      </a:lnTo>
                      <a:lnTo>
                        <a:pt x="3003" y="1272"/>
                      </a:lnTo>
                      <a:lnTo>
                        <a:pt x="3005" y="1276"/>
                      </a:lnTo>
                      <a:lnTo>
                        <a:pt x="3007" y="1286"/>
                      </a:lnTo>
                      <a:lnTo>
                        <a:pt x="3012" y="1302"/>
                      </a:lnTo>
                      <a:lnTo>
                        <a:pt x="3019" y="1326"/>
                      </a:lnTo>
                      <a:lnTo>
                        <a:pt x="3026" y="1356"/>
                      </a:lnTo>
                      <a:lnTo>
                        <a:pt x="3035" y="1391"/>
                      </a:lnTo>
                      <a:lnTo>
                        <a:pt x="3044" y="1431"/>
                      </a:lnTo>
                      <a:lnTo>
                        <a:pt x="3053" y="1478"/>
                      </a:lnTo>
                      <a:lnTo>
                        <a:pt x="3060" y="1530"/>
                      </a:lnTo>
                      <a:lnTo>
                        <a:pt x="3068" y="1587"/>
                      </a:lnTo>
                      <a:lnTo>
                        <a:pt x="3074" y="1649"/>
                      </a:lnTo>
                      <a:lnTo>
                        <a:pt x="3078" y="1715"/>
                      </a:lnTo>
                      <a:lnTo>
                        <a:pt x="3081" y="1786"/>
                      </a:lnTo>
                      <a:lnTo>
                        <a:pt x="3082" y="1860"/>
                      </a:lnTo>
                      <a:lnTo>
                        <a:pt x="3079" y="1940"/>
                      </a:lnTo>
                      <a:lnTo>
                        <a:pt x="3074" y="2022"/>
                      </a:lnTo>
                      <a:lnTo>
                        <a:pt x="3065" y="2109"/>
                      </a:lnTo>
                      <a:lnTo>
                        <a:pt x="3055" y="2168"/>
                      </a:lnTo>
                      <a:lnTo>
                        <a:pt x="3043" y="2224"/>
                      </a:lnTo>
                      <a:lnTo>
                        <a:pt x="3025" y="2279"/>
                      </a:lnTo>
                      <a:lnTo>
                        <a:pt x="3005" y="2331"/>
                      </a:lnTo>
                      <a:lnTo>
                        <a:pt x="2982" y="2382"/>
                      </a:lnTo>
                      <a:lnTo>
                        <a:pt x="2955" y="2430"/>
                      </a:lnTo>
                      <a:lnTo>
                        <a:pt x="2927" y="2475"/>
                      </a:lnTo>
                      <a:lnTo>
                        <a:pt x="2898" y="2519"/>
                      </a:lnTo>
                      <a:lnTo>
                        <a:pt x="2868" y="2559"/>
                      </a:lnTo>
                      <a:lnTo>
                        <a:pt x="2836" y="2597"/>
                      </a:lnTo>
                      <a:lnTo>
                        <a:pt x="2805" y="2631"/>
                      </a:lnTo>
                      <a:lnTo>
                        <a:pt x="2772" y="2664"/>
                      </a:lnTo>
                      <a:lnTo>
                        <a:pt x="2741" y="2693"/>
                      </a:lnTo>
                      <a:lnTo>
                        <a:pt x="2711" y="2718"/>
                      </a:lnTo>
                      <a:lnTo>
                        <a:pt x="2681" y="2741"/>
                      </a:lnTo>
                      <a:lnTo>
                        <a:pt x="2654" y="2761"/>
                      </a:lnTo>
                      <a:lnTo>
                        <a:pt x="2629" y="2778"/>
                      </a:lnTo>
                      <a:lnTo>
                        <a:pt x="2606" y="2791"/>
                      </a:lnTo>
                      <a:lnTo>
                        <a:pt x="2586" y="2799"/>
                      </a:lnTo>
                      <a:lnTo>
                        <a:pt x="2569" y="2806"/>
                      </a:lnTo>
                      <a:lnTo>
                        <a:pt x="2557" y="2807"/>
                      </a:lnTo>
                      <a:lnTo>
                        <a:pt x="2548" y="2806"/>
                      </a:lnTo>
                      <a:lnTo>
                        <a:pt x="2544" y="2799"/>
                      </a:lnTo>
                      <a:lnTo>
                        <a:pt x="2545" y="2791"/>
                      </a:lnTo>
                      <a:lnTo>
                        <a:pt x="2552" y="2777"/>
                      </a:lnTo>
                      <a:lnTo>
                        <a:pt x="2574" y="2735"/>
                      </a:lnTo>
                      <a:lnTo>
                        <a:pt x="2593" y="2689"/>
                      </a:lnTo>
                      <a:lnTo>
                        <a:pt x="2607" y="2643"/>
                      </a:lnTo>
                      <a:lnTo>
                        <a:pt x="2619" y="2593"/>
                      </a:lnTo>
                      <a:lnTo>
                        <a:pt x="2627" y="2541"/>
                      </a:lnTo>
                      <a:lnTo>
                        <a:pt x="2633" y="2491"/>
                      </a:lnTo>
                      <a:lnTo>
                        <a:pt x="2635" y="2439"/>
                      </a:lnTo>
                      <a:lnTo>
                        <a:pt x="2636" y="2387"/>
                      </a:lnTo>
                      <a:lnTo>
                        <a:pt x="2635" y="2336"/>
                      </a:lnTo>
                      <a:lnTo>
                        <a:pt x="2633" y="2288"/>
                      </a:lnTo>
                      <a:lnTo>
                        <a:pt x="2629" y="2240"/>
                      </a:lnTo>
                      <a:lnTo>
                        <a:pt x="2624" y="2196"/>
                      </a:lnTo>
                      <a:lnTo>
                        <a:pt x="2619" y="2155"/>
                      </a:lnTo>
                      <a:lnTo>
                        <a:pt x="2614" y="2117"/>
                      </a:lnTo>
                      <a:lnTo>
                        <a:pt x="2607" y="2084"/>
                      </a:lnTo>
                      <a:lnTo>
                        <a:pt x="2602" y="2055"/>
                      </a:lnTo>
                      <a:lnTo>
                        <a:pt x="2598" y="2033"/>
                      </a:lnTo>
                      <a:lnTo>
                        <a:pt x="2595" y="2015"/>
                      </a:lnTo>
                      <a:lnTo>
                        <a:pt x="2592" y="2005"/>
                      </a:lnTo>
                      <a:lnTo>
                        <a:pt x="2591" y="2001"/>
                      </a:lnTo>
                      <a:lnTo>
                        <a:pt x="2588" y="2012"/>
                      </a:lnTo>
                      <a:lnTo>
                        <a:pt x="2582" y="2025"/>
                      </a:lnTo>
                      <a:lnTo>
                        <a:pt x="2574" y="2038"/>
                      </a:lnTo>
                      <a:lnTo>
                        <a:pt x="2565" y="2049"/>
                      </a:lnTo>
                      <a:lnTo>
                        <a:pt x="2557" y="2060"/>
                      </a:lnTo>
                      <a:lnTo>
                        <a:pt x="2546" y="2068"/>
                      </a:lnTo>
                      <a:lnTo>
                        <a:pt x="2535" y="2074"/>
                      </a:lnTo>
                      <a:lnTo>
                        <a:pt x="2525" y="2078"/>
                      </a:lnTo>
                      <a:lnTo>
                        <a:pt x="2516" y="2079"/>
                      </a:lnTo>
                      <a:lnTo>
                        <a:pt x="2508" y="2076"/>
                      </a:lnTo>
                      <a:lnTo>
                        <a:pt x="2502" y="2068"/>
                      </a:lnTo>
                      <a:lnTo>
                        <a:pt x="2497" y="2055"/>
                      </a:lnTo>
                      <a:lnTo>
                        <a:pt x="2495" y="2038"/>
                      </a:lnTo>
                      <a:lnTo>
                        <a:pt x="2491" y="1969"/>
                      </a:lnTo>
                      <a:lnTo>
                        <a:pt x="2483" y="1905"/>
                      </a:lnTo>
                      <a:lnTo>
                        <a:pt x="2472" y="1847"/>
                      </a:lnTo>
                      <a:lnTo>
                        <a:pt x="2458" y="1792"/>
                      </a:lnTo>
                      <a:lnTo>
                        <a:pt x="2441" y="1743"/>
                      </a:lnTo>
                      <a:lnTo>
                        <a:pt x="2424" y="1697"/>
                      </a:lnTo>
                      <a:lnTo>
                        <a:pt x="2403" y="1657"/>
                      </a:lnTo>
                      <a:lnTo>
                        <a:pt x="2383" y="1621"/>
                      </a:lnTo>
                      <a:lnTo>
                        <a:pt x="2362" y="1588"/>
                      </a:lnTo>
                      <a:lnTo>
                        <a:pt x="2341" y="1559"/>
                      </a:lnTo>
                      <a:lnTo>
                        <a:pt x="2320" y="1535"/>
                      </a:lnTo>
                      <a:lnTo>
                        <a:pt x="2300" y="1514"/>
                      </a:lnTo>
                      <a:lnTo>
                        <a:pt x="2281" y="1496"/>
                      </a:lnTo>
                      <a:lnTo>
                        <a:pt x="2263" y="1481"/>
                      </a:lnTo>
                      <a:lnTo>
                        <a:pt x="2249" y="1469"/>
                      </a:lnTo>
                      <a:lnTo>
                        <a:pt x="2236" y="1461"/>
                      </a:lnTo>
                      <a:lnTo>
                        <a:pt x="2226" y="1454"/>
                      </a:lnTo>
                      <a:lnTo>
                        <a:pt x="2220" y="1450"/>
                      </a:lnTo>
                      <a:lnTo>
                        <a:pt x="2219" y="1450"/>
                      </a:lnTo>
                      <a:lnTo>
                        <a:pt x="2220" y="1452"/>
                      </a:lnTo>
                      <a:lnTo>
                        <a:pt x="2222" y="1457"/>
                      </a:lnTo>
                      <a:lnTo>
                        <a:pt x="2228" y="1464"/>
                      </a:lnTo>
                      <a:lnTo>
                        <a:pt x="2233" y="1475"/>
                      </a:lnTo>
                      <a:lnTo>
                        <a:pt x="2238" y="1487"/>
                      </a:lnTo>
                      <a:lnTo>
                        <a:pt x="2243" y="1500"/>
                      </a:lnTo>
                      <a:lnTo>
                        <a:pt x="2246" y="1514"/>
                      </a:lnTo>
                      <a:lnTo>
                        <a:pt x="2249" y="1528"/>
                      </a:lnTo>
                      <a:lnTo>
                        <a:pt x="2250" y="1542"/>
                      </a:lnTo>
                      <a:lnTo>
                        <a:pt x="2248" y="1554"/>
                      </a:lnTo>
                      <a:lnTo>
                        <a:pt x="2243" y="1566"/>
                      </a:lnTo>
                      <a:lnTo>
                        <a:pt x="2234" y="1574"/>
                      </a:lnTo>
                      <a:lnTo>
                        <a:pt x="2221" y="1581"/>
                      </a:lnTo>
                      <a:lnTo>
                        <a:pt x="2203" y="1585"/>
                      </a:lnTo>
                      <a:lnTo>
                        <a:pt x="2179" y="1586"/>
                      </a:lnTo>
                      <a:lnTo>
                        <a:pt x="2107" y="1580"/>
                      </a:lnTo>
                      <a:lnTo>
                        <a:pt x="2038" y="1569"/>
                      </a:lnTo>
                      <a:lnTo>
                        <a:pt x="1972" y="1559"/>
                      </a:lnTo>
                      <a:lnTo>
                        <a:pt x="1910" y="1545"/>
                      </a:lnTo>
                      <a:lnTo>
                        <a:pt x="1852" y="1531"/>
                      </a:lnTo>
                      <a:lnTo>
                        <a:pt x="1798" y="1515"/>
                      </a:lnTo>
                      <a:lnTo>
                        <a:pt x="1748" y="1499"/>
                      </a:lnTo>
                      <a:lnTo>
                        <a:pt x="1704" y="1482"/>
                      </a:lnTo>
                      <a:lnTo>
                        <a:pt x="1663" y="1467"/>
                      </a:lnTo>
                      <a:lnTo>
                        <a:pt x="1628" y="1452"/>
                      </a:lnTo>
                      <a:lnTo>
                        <a:pt x="1596" y="1438"/>
                      </a:lnTo>
                      <a:lnTo>
                        <a:pt x="1571" y="1425"/>
                      </a:lnTo>
                      <a:lnTo>
                        <a:pt x="1550" y="1414"/>
                      </a:lnTo>
                      <a:lnTo>
                        <a:pt x="1536" y="1406"/>
                      </a:lnTo>
                      <a:lnTo>
                        <a:pt x="1528" y="1401"/>
                      </a:lnTo>
                      <a:lnTo>
                        <a:pt x="1524" y="1399"/>
                      </a:lnTo>
                      <a:lnTo>
                        <a:pt x="1525" y="1401"/>
                      </a:lnTo>
                      <a:lnTo>
                        <a:pt x="1529" y="1409"/>
                      </a:lnTo>
                      <a:lnTo>
                        <a:pt x="1533" y="1419"/>
                      </a:lnTo>
                      <a:lnTo>
                        <a:pt x="1539" y="1431"/>
                      </a:lnTo>
                      <a:lnTo>
                        <a:pt x="1545" y="1448"/>
                      </a:lnTo>
                      <a:lnTo>
                        <a:pt x="1550" y="1464"/>
                      </a:lnTo>
                      <a:lnTo>
                        <a:pt x="1557" y="1483"/>
                      </a:lnTo>
                      <a:lnTo>
                        <a:pt x="1562" y="1501"/>
                      </a:lnTo>
                      <a:lnTo>
                        <a:pt x="1564" y="1520"/>
                      </a:lnTo>
                      <a:lnTo>
                        <a:pt x="1566" y="1537"/>
                      </a:lnTo>
                      <a:lnTo>
                        <a:pt x="1564" y="1553"/>
                      </a:lnTo>
                      <a:lnTo>
                        <a:pt x="1559" y="1566"/>
                      </a:lnTo>
                      <a:lnTo>
                        <a:pt x="1552" y="1576"/>
                      </a:lnTo>
                      <a:lnTo>
                        <a:pt x="1540" y="1583"/>
                      </a:lnTo>
                      <a:lnTo>
                        <a:pt x="1524" y="1586"/>
                      </a:lnTo>
                      <a:lnTo>
                        <a:pt x="1472" y="1583"/>
                      </a:lnTo>
                      <a:lnTo>
                        <a:pt x="1420" y="1578"/>
                      </a:lnTo>
                      <a:lnTo>
                        <a:pt x="1368" y="1572"/>
                      </a:lnTo>
                      <a:lnTo>
                        <a:pt x="1319" y="1562"/>
                      </a:lnTo>
                      <a:lnTo>
                        <a:pt x="1269" y="1550"/>
                      </a:lnTo>
                      <a:lnTo>
                        <a:pt x="1223" y="1537"/>
                      </a:lnTo>
                      <a:lnTo>
                        <a:pt x="1177" y="1523"/>
                      </a:lnTo>
                      <a:lnTo>
                        <a:pt x="1134" y="1507"/>
                      </a:lnTo>
                      <a:lnTo>
                        <a:pt x="1092" y="1492"/>
                      </a:lnTo>
                      <a:lnTo>
                        <a:pt x="1056" y="1477"/>
                      </a:lnTo>
                      <a:lnTo>
                        <a:pt x="1020" y="1462"/>
                      </a:lnTo>
                      <a:lnTo>
                        <a:pt x="990" y="1448"/>
                      </a:lnTo>
                      <a:lnTo>
                        <a:pt x="963" y="1434"/>
                      </a:lnTo>
                      <a:lnTo>
                        <a:pt x="940" y="1423"/>
                      </a:lnTo>
                      <a:lnTo>
                        <a:pt x="921" y="1413"/>
                      </a:lnTo>
                      <a:lnTo>
                        <a:pt x="907" y="1405"/>
                      </a:lnTo>
                      <a:lnTo>
                        <a:pt x="900" y="1401"/>
                      </a:lnTo>
                      <a:lnTo>
                        <a:pt x="897" y="1399"/>
                      </a:lnTo>
                      <a:lnTo>
                        <a:pt x="895" y="1402"/>
                      </a:lnTo>
                      <a:lnTo>
                        <a:pt x="891" y="1413"/>
                      </a:lnTo>
                      <a:lnTo>
                        <a:pt x="883" y="1428"/>
                      </a:lnTo>
                      <a:lnTo>
                        <a:pt x="875" y="1448"/>
                      </a:lnTo>
                      <a:lnTo>
                        <a:pt x="864" y="1473"/>
                      </a:lnTo>
                      <a:lnTo>
                        <a:pt x="852" y="1504"/>
                      </a:lnTo>
                      <a:lnTo>
                        <a:pt x="839" y="1538"/>
                      </a:lnTo>
                      <a:lnTo>
                        <a:pt x="825" y="1574"/>
                      </a:lnTo>
                      <a:lnTo>
                        <a:pt x="811" y="1616"/>
                      </a:lnTo>
                      <a:lnTo>
                        <a:pt x="799" y="1659"/>
                      </a:lnTo>
                      <a:lnTo>
                        <a:pt x="786" y="1705"/>
                      </a:lnTo>
                      <a:lnTo>
                        <a:pt x="773" y="1752"/>
                      </a:lnTo>
                      <a:lnTo>
                        <a:pt x="763" y="1801"/>
                      </a:lnTo>
                      <a:lnTo>
                        <a:pt x="754" y="1850"/>
                      </a:lnTo>
                      <a:lnTo>
                        <a:pt x="748" y="1901"/>
                      </a:lnTo>
                      <a:lnTo>
                        <a:pt x="744" y="1950"/>
                      </a:lnTo>
                      <a:lnTo>
                        <a:pt x="744" y="2001"/>
                      </a:lnTo>
                      <a:lnTo>
                        <a:pt x="743" y="2019"/>
                      </a:lnTo>
                      <a:lnTo>
                        <a:pt x="739" y="2031"/>
                      </a:lnTo>
                      <a:lnTo>
                        <a:pt x="733" y="2039"/>
                      </a:lnTo>
                      <a:lnTo>
                        <a:pt x="724" y="2041"/>
                      </a:lnTo>
                      <a:lnTo>
                        <a:pt x="715" y="2039"/>
                      </a:lnTo>
                      <a:lnTo>
                        <a:pt x="705" y="2034"/>
                      </a:lnTo>
                      <a:lnTo>
                        <a:pt x="694" y="2025"/>
                      </a:lnTo>
                      <a:lnTo>
                        <a:pt x="683" y="2012"/>
                      </a:lnTo>
                      <a:lnTo>
                        <a:pt x="673" y="1998"/>
                      </a:lnTo>
                      <a:lnTo>
                        <a:pt x="663" y="1983"/>
                      </a:lnTo>
                      <a:lnTo>
                        <a:pt x="656" y="1967"/>
                      </a:lnTo>
                      <a:lnTo>
                        <a:pt x="649" y="1949"/>
                      </a:lnTo>
                      <a:lnTo>
                        <a:pt x="645" y="1933"/>
                      </a:lnTo>
                      <a:lnTo>
                        <a:pt x="643" y="1915"/>
                      </a:lnTo>
                      <a:lnTo>
                        <a:pt x="643" y="1920"/>
                      </a:lnTo>
                      <a:lnTo>
                        <a:pt x="640" y="1931"/>
                      </a:lnTo>
                      <a:lnTo>
                        <a:pt x="638" y="1949"/>
                      </a:lnTo>
                      <a:lnTo>
                        <a:pt x="634" y="1974"/>
                      </a:lnTo>
                      <a:lnTo>
                        <a:pt x="630" y="2005"/>
                      </a:lnTo>
                      <a:lnTo>
                        <a:pt x="626" y="2040"/>
                      </a:lnTo>
                      <a:lnTo>
                        <a:pt x="621" y="2081"/>
                      </a:lnTo>
                      <a:lnTo>
                        <a:pt x="618" y="2125"/>
                      </a:lnTo>
                      <a:lnTo>
                        <a:pt x="615" y="2173"/>
                      </a:lnTo>
                      <a:lnTo>
                        <a:pt x="613" y="2225"/>
                      </a:lnTo>
                      <a:lnTo>
                        <a:pt x="613" y="2278"/>
                      </a:lnTo>
                      <a:lnTo>
                        <a:pt x="613" y="2332"/>
                      </a:lnTo>
                      <a:lnTo>
                        <a:pt x="615" y="2388"/>
                      </a:lnTo>
                      <a:lnTo>
                        <a:pt x="619" y="2445"/>
                      </a:lnTo>
                      <a:lnTo>
                        <a:pt x="625" y="2502"/>
                      </a:lnTo>
                      <a:lnTo>
                        <a:pt x="634" y="2558"/>
                      </a:lnTo>
                      <a:lnTo>
                        <a:pt x="647" y="2612"/>
                      </a:lnTo>
                      <a:lnTo>
                        <a:pt x="661" y="2665"/>
                      </a:lnTo>
                      <a:lnTo>
                        <a:pt x="680" y="2716"/>
                      </a:lnTo>
                      <a:lnTo>
                        <a:pt x="701" y="2763"/>
                      </a:lnTo>
                      <a:lnTo>
                        <a:pt x="726" y="2807"/>
                      </a:lnTo>
                      <a:lnTo>
                        <a:pt x="734" y="2821"/>
                      </a:lnTo>
                      <a:lnTo>
                        <a:pt x="737" y="2831"/>
                      </a:lnTo>
                      <a:lnTo>
                        <a:pt x="734" y="2836"/>
                      </a:lnTo>
                      <a:lnTo>
                        <a:pt x="726" y="2839"/>
                      </a:lnTo>
                      <a:lnTo>
                        <a:pt x="715" y="2837"/>
                      </a:lnTo>
                      <a:lnTo>
                        <a:pt x="701" y="2832"/>
                      </a:lnTo>
                      <a:lnTo>
                        <a:pt x="682" y="2823"/>
                      </a:lnTo>
                      <a:lnTo>
                        <a:pt x="661" y="2812"/>
                      </a:lnTo>
                      <a:lnTo>
                        <a:pt x="637" y="2797"/>
                      </a:lnTo>
                      <a:lnTo>
                        <a:pt x="611" y="2779"/>
                      </a:lnTo>
                      <a:lnTo>
                        <a:pt x="583" y="2758"/>
                      </a:lnTo>
                      <a:lnTo>
                        <a:pt x="554" y="2734"/>
                      </a:lnTo>
                      <a:lnTo>
                        <a:pt x="524" y="2707"/>
                      </a:lnTo>
                      <a:lnTo>
                        <a:pt x="494" y="2677"/>
                      </a:lnTo>
                      <a:lnTo>
                        <a:pt x="462" y="2645"/>
                      </a:lnTo>
                      <a:lnTo>
                        <a:pt x="430" y="2611"/>
                      </a:lnTo>
                      <a:lnTo>
                        <a:pt x="400" y="2574"/>
                      </a:lnTo>
                      <a:lnTo>
                        <a:pt x="371" y="2535"/>
                      </a:lnTo>
                      <a:lnTo>
                        <a:pt x="342" y="2493"/>
                      </a:lnTo>
                      <a:lnTo>
                        <a:pt x="315" y="2450"/>
                      </a:lnTo>
                      <a:lnTo>
                        <a:pt x="291" y="2405"/>
                      </a:lnTo>
                      <a:lnTo>
                        <a:pt x="268" y="2358"/>
                      </a:lnTo>
                      <a:lnTo>
                        <a:pt x="249" y="2308"/>
                      </a:lnTo>
                      <a:lnTo>
                        <a:pt x="233" y="2258"/>
                      </a:lnTo>
                      <a:lnTo>
                        <a:pt x="220" y="2206"/>
                      </a:lnTo>
                      <a:lnTo>
                        <a:pt x="203" y="2107"/>
                      </a:lnTo>
                      <a:lnTo>
                        <a:pt x="187" y="2011"/>
                      </a:lnTo>
                      <a:lnTo>
                        <a:pt x="177" y="1917"/>
                      </a:lnTo>
                      <a:lnTo>
                        <a:pt x="170" y="1826"/>
                      </a:lnTo>
                      <a:lnTo>
                        <a:pt x="166" y="1739"/>
                      </a:lnTo>
                      <a:lnTo>
                        <a:pt x="163" y="1654"/>
                      </a:lnTo>
                      <a:lnTo>
                        <a:pt x="163" y="1573"/>
                      </a:lnTo>
                      <a:lnTo>
                        <a:pt x="166" y="1496"/>
                      </a:lnTo>
                      <a:lnTo>
                        <a:pt x="168" y="1423"/>
                      </a:lnTo>
                      <a:lnTo>
                        <a:pt x="173" y="1353"/>
                      </a:lnTo>
                      <a:lnTo>
                        <a:pt x="178" y="1287"/>
                      </a:lnTo>
                      <a:lnTo>
                        <a:pt x="184" y="1225"/>
                      </a:lnTo>
                      <a:lnTo>
                        <a:pt x="189" y="1170"/>
                      </a:lnTo>
                      <a:lnTo>
                        <a:pt x="194" y="1116"/>
                      </a:lnTo>
                      <a:lnTo>
                        <a:pt x="197" y="1070"/>
                      </a:lnTo>
                      <a:lnTo>
                        <a:pt x="201" y="1028"/>
                      </a:lnTo>
                      <a:lnTo>
                        <a:pt x="203" y="991"/>
                      </a:lnTo>
                      <a:lnTo>
                        <a:pt x="203" y="959"/>
                      </a:lnTo>
                      <a:lnTo>
                        <a:pt x="200" y="934"/>
                      </a:lnTo>
                      <a:lnTo>
                        <a:pt x="195" y="914"/>
                      </a:lnTo>
                      <a:lnTo>
                        <a:pt x="186" y="900"/>
                      </a:lnTo>
                      <a:lnTo>
                        <a:pt x="170" y="885"/>
                      </a:lnTo>
                      <a:lnTo>
                        <a:pt x="153" y="876"/>
                      </a:lnTo>
                      <a:lnTo>
                        <a:pt x="134" y="871"/>
                      </a:lnTo>
                      <a:lnTo>
                        <a:pt x="116" y="870"/>
                      </a:lnTo>
                      <a:lnTo>
                        <a:pt x="97" y="871"/>
                      </a:lnTo>
                      <a:lnTo>
                        <a:pt x="80" y="875"/>
                      </a:lnTo>
                      <a:lnTo>
                        <a:pt x="62" y="878"/>
                      </a:lnTo>
                      <a:lnTo>
                        <a:pt x="47" y="882"/>
                      </a:lnTo>
                      <a:lnTo>
                        <a:pt x="33" y="885"/>
                      </a:lnTo>
                      <a:lnTo>
                        <a:pt x="20" y="885"/>
                      </a:lnTo>
                      <a:lnTo>
                        <a:pt x="10" y="884"/>
                      </a:lnTo>
                      <a:lnTo>
                        <a:pt x="4" y="877"/>
                      </a:lnTo>
                      <a:lnTo>
                        <a:pt x="0" y="866"/>
                      </a:lnTo>
                      <a:lnTo>
                        <a:pt x="1" y="851"/>
                      </a:lnTo>
                      <a:lnTo>
                        <a:pt x="10" y="833"/>
                      </a:lnTo>
                      <a:lnTo>
                        <a:pt x="25" y="815"/>
                      </a:lnTo>
                      <a:lnTo>
                        <a:pt x="46" y="796"/>
                      </a:lnTo>
                      <a:lnTo>
                        <a:pt x="70" y="776"/>
                      </a:lnTo>
                      <a:lnTo>
                        <a:pt x="96" y="756"/>
                      </a:lnTo>
                      <a:lnTo>
                        <a:pt x="125" y="734"/>
                      </a:lnTo>
                      <a:lnTo>
                        <a:pt x="154" y="713"/>
                      </a:lnTo>
                      <a:lnTo>
                        <a:pt x="184" y="690"/>
                      </a:lnTo>
                      <a:lnTo>
                        <a:pt x="211" y="667"/>
                      </a:lnTo>
                      <a:lnTo>
                        <a:pt x="237" y="643"/>
                      </a:lnTo>
                      <a:lnTo>
                        <a:pt x="259" y="620"/>
                      </a:lnTo>
                      <a:lnTo>
                        <a:pt x="273" y="601"/>
                      </a:lnTo>
                      <a:lnTo>
                        <a:pt x="285" y="580"/>
                      </a:lnTo>
                      <a:lnTo>
                        <a:pt x="295" y="556"/>
                      </a:lnTo>
                      <a:lnTo>
                        <a:pt x="304" y="529"/>
                      </a:lnTo>
                      <a:lnTo>
                        <a:pt x="310" y="501"/>
                      </a:lnTo>
                      <a:lnTo>
                        <a:pt x="318" y="474"/>
                      </a:lnTo>
                      <a:lnTo>
                        <a:pt x="323" y="446"/>
                      </a:lnTo>
                      <a:lnTo>
                        <a:pt x="328" y="419"/>
                      </a:lnTo>
                      <a:lnTo>
                        <a:pt x="334" y="393"/>
                      </a:lnTo>
                      <a:lnTo>
                        <a:pt x="339" y="370"/>
                      </a:lnTo>
                      <a:lnTo>
                        <a:pt x="344" y="348"/>
                      </a:lnTo>
                      <a:lnTo>
                        <a:pt x="351" y="332"/>
                      </a:lnTo>
                      <a:lnTo>
                        <a:pt x="358" y="319"/>
                      </a:lnTo>
                      <a:lnTo>
                        <a:pt x="366" y="310"/>
                      </a:lnTo>
                      <a:lnTo>
                        <a:pt x="375" y="309"/>
                      </a:lnTo>
                      <a:lnTo>
                        <a:pt x="386" y="313"/>
                      </a:lnTo>
                      <a:lnTo>
                        <a:pt x="397" y="324"/>
                      </a:lnTo>
                      <a:lnTo>
                        <a:pt x="413" y="346"/>
                      </a:lnTo>
                      <a:lnTo>
                        <a:pt x="423" y="370"/>
                      </a:lnTo>
                      <a:lnTo>
                        <a:pt x="429" y="396"/>
                      </a:lnTo>
                      <a:lnTo>
                        <a:pt x="432" y="424"/>
                      </a:lnTo>
                      <a:lnTo>
                        <a:pt x="432" y="453"/>
                      </a:lnTo>
                      <a:lnTo>
                        <a:pt x="429" y="481"/>
                      </a:lnTo>
                      <a:lnTo>
                        <a:pt x="424" y="509"/>
                      </a:lnTo>
                      <a:lnTo>
                        <a:pt x="419" y="534"/>
                      </a:lnTo>
                      <a:lnTo>
                        <a:pt x="413" y="557"/>
                      </a:lnTo>
                      <a:lnTo>
                        <a:pt x="408" y="576"/>
                      </a:lnTo>
                      <a:lnTo>
                        <a:pt x="402" y="590"/>
                      </a:lnTo>
                      <a:lnTo>
                        <a:pt x="399" y="600"/>
                      </a:lnTo>
                      <a:lnTo>
                        <a:pt x="397" y="604"/>
                      </a:lnTo>
                      <a:lnTo>
                        <a:pt x="463" y="518"/>
                      </a:lnTo>
                      <a:lnTo>
                        <a:pt x="530" y="441"/>
                      </a:lnTo>
                      <a:lnTo>
                        <a:pt x="600" y="371"/>
                      </a:lnTo>
                      <a:lnTo>
                        <a:pt x="671" y="308"/>
                      </a:lnTo>
                      <a:lnTo>
                        <a:pt x="743" y="251"/>
                      </a:lnTo>
                      <a:lnTo>
                        <a:pt x="815" y="200"/>
                      </a:lnTo>
                      <a:lnTo>
                        <a:pt x="890" y="156"/>
                      </a:lnTo>
                      <a:lnTo>
                        <a:pt x="966" y="118"/>
                      </a:lnTo>
                      <a:lnTo>
                        <a:pt x="1042" y="85"/>
                      </a:lnTo>
                      <a:lnTo>
                        <a:pt x="1118" y="58"/>
                      </a:lnTo>
                      <a:lnTo>
                        <a:pt x="1195" y="37"/>
                      </a:lnTo>
                      <a:lnTo>
                        <a:pt x="1272" y="21"/>
                      </a:lnTo>
                      <a:lnTo>
                        <a:pt x="1349" y="9"/>
                      </a:lnTo>
                      <a:lnTo>
                        <a:pt x="1426" y="3"/>
                      </a:lnTo>
                      <a:lnTo>
                        <a:pt x="1504" y="0"/>
                      </a:lnTo>
                      <a:close/>
                    </a:path>
                  </a:pathLst>
                </a:custGeom>
                <a:solidFill>
                  <a:srgbClr val="684B37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9" name="Freeform 79"/>
                <p:cNvSpPr>
                  <a:spLocks/>
                </p:cNvSpPr>
                <p:nvPr/>
              </p:nvSpPr>
              <p:spPr bwMode="auto">
                <a:xfrm>
                  <a:off x="1034" y="2110"/>
                  <a:ext cx="158" cy="232"/>
                </a:xfrm>
                <a:custGeom>
                  <a:avLst/>
                  <a:gdLst>
                    <a:gd name="T0" fmla="*/ 261 w 472"/>
                    <a:gd name="T1" fmla="*/ 0 h 697"/>
                    <a:gd name="T2" fmla="*/ 472 w 472"/>
                    <a:gd name="T3" fmla="*/ 341 h 697"/>
                    <a:gd name="T4" fmla="*/ 472 w 472"/>
                    <a:gd name="T5" fmla="*/ 697 h 697"/>
                    <a:gd name="T6" fmla="*/ 0 w 472"/>
                    <a:gd name="T7" fmla="*/ 52 h 697"/>
                    <a:gd name="T8" fmla="*/ 86 w 472"/>
                    <a:gd name="T9" fmla="*/ 31 h 697"/>
                    <a:gd name="T10" fmla="*/ 174 w 472"/>
                    <a:gd name="T11" fmla="*/ 14 h 697"/>
                    <a:gd name="T12" fmla="*/ 261 w 472"/>
                    <a:gd name="T13" fmla="*/ 0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2" h="697">
                      <a:moveTo>
                        <a:pt x="261" y="0"/>
                      </a:moveTo>
                      <a:lnTo>
                        <a:pt x="472" y="341"/>
                      </a:lnTo>
                      <a:lnTo>
                        <a:pt x="472" y="697"/>
                      </a:lnTo>
                      <a:lnTo>
                        <a:pt x="0" y="52"/>
                      </a:lnTo>
                      <a:lnTo>
                        <a:pt x="86" y="31"/>
                      </a:lnTo>
                      <a:lnTo>
                        <a:pt x="174" y="14"/>
                      </a:lnTo>
                      <a:lnTo>
                        <a:pt x="261" y="0"/>
                      </a:lnTo>
                      <a:close/>
                    </a:path>
                  </a:pathLst>
                </a:custGeom>
                <a:solidFill>
                  <a:srgbClr val="9D937C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0" name="Freeform 80"/>
                <p:cNvSpPr>
                  <a:spLocks/>
                </p:cNvSpPr>
                <p:nvPr/>
              </p:nvSpPr>
              <p:spPr bwMode="auto">
                <a:xfrm>
                  <a:off x="1192" y="2110"/>
                  <a:ext cx="157" cy="232"/>
                </a:xfrm>
                <a:custGeom>
                  <a:avLst/>
                  <a:gdLst>
                    <a:gd name="T0" fmla="*/ 212 w 472"/>
                    <a:gd name="T1" fmla="*/ 0 h 697"/>
                    <a:gd name="T2" fmla="*/ 299 w 472"/>
                    <a:gd name="T3" fmla="*/ 14 h 697"/>
                    <a:gd name="T4" fmla="*/ 386 w 472"/>
                    <a:gd name="T5" fmla="*/ 31 h 697"/>
                    <a:gd name="T6" fmla="*/ 472 w 472"/>
                    <a:gd name="T7" fmla="*/ 52 h 697"/>
                    <a:gd name="T8" fmla="*/ 0 w 472"/>
                    <a:gd name="T9" fmla="*/ 697 h 697"/>
                    <a:gd name="T10" fmla="*/ 0 w 472"/>
                    <a:gd name="T11" fmla="*/ 341 h 697"/>
                    <a:gd name="T12" fmla="*/ 212 w 472"/>
                    <a:gd name="T13" fmla="*/ 0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72" h="697">
                      <a:moveTo>
                        <a:pt x="212" y="0"/>
                      </a:moveTo>
                      <a:lnTo>
                        <a:pt x="299" y="14"/>
                      </a:lnTo>
                      <a:lnTo>
                        <a:pt x="386" y="31"/>
                      </a:lnTo>
                      <a:lnTo>
                        <a:pt x="472" y="52"/>
                      </a:lnTo>
                      <a:lnTo>
                        <a:pt x="0" y="697"/>
                      </a:lnTo>
                      <a:lnTo>
                        <a:pt x="0" y="341"/>
                      </a:lnTo>
                      <a:lnTo>
                        <a:pt x="212" y="0"/>
                      </a:lnTo>
                      <a:close/>
                    </a:path>
                  </a:pathLst>
                </a:custGeom>
                <a:solidFill>
                  <a:srgbClr val="9D937C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1" name="Freeform 81"/>
                <p:cNvSpPr>
                  <a:spLocks/>
                </p:cNvSpPr>
                <p:nvPr/>
              </p:nvSpPr>
              <p:spPr bwMode="auto">
                <a:xfrm>
                  <a:off x="1098" y="2097"/>
                  <a:ext cx="188" cy="161"/>
                </a:xfrm>
                <a:custGeom>
                  <a:avLst/>
                  <a:gdLst>
                    <a:gd name="T0" fmla="*/ 252 w 565"/>
                    <a:gd name="T1" fmla="*/ 0 h 483"/>
                    <a:gd name="T2" fmla="*/ 298 w 565"/>
                    <a:gd name="T3" fmla="*/ 1 h 483"/>
                    <a:gd name="T4" fmla="*/ 342 w 565"/>
                    <a:gd name="T5" fmla="*/ 4 h 483"/>
                    <a:gd name="T6" fmla="*/ 384 w 565"/>
                    <a:gd name="T7" fmla="*/ 8 h 483"/>
                    <a:gd name="T8" fmla="*/ 423 w 565"/>
                    <a:gd name="T9" fmla="*/ 13 h 483"/>
                    <a:gd name="T10" fmla="*/ 457 w 565"/>
                    <a:gd name="T11" fmla="*/ 19 h 483"/>
                    <a:gd name="T12" fmla="*/ 489 w 565"/>
                    <a:gd name="T13" fmla="*/ 27 h 483"/>
                    <a:gd name="T14" fmla="*/ 514 w 565"/>
                    <a:gd name="T15" fmla="*/ 33 h 483"/>
                    <a:gd name="T16" fmla="*/ 536 w 565"/>
                    <a:gd name="T17" fmla="*/ 38 h 483"/>
                    <a:gd name="T18" fmla="*/ 552 w 565"/>
                    <a:gd name="T19" fmla="*/ 43 h 483"/>
                    <a:gd name="T20" fmla="*/ 561 w 565"/>
                    <a:gd name="T21" fmla="*/ 47 h 483"/>
                    <a:gd name="T22" fmla="*/ 565 w 565"/>
                    <a:gd name="T23" fmla="*/ 47 h 483"/>
                    <a:gd name="T24" fmla="*/ 282 w 565"/>
                    <a:gd name="T25" fmla="*/ 483 h 483"/>
                    <a:gd name="T26" fmla="*/ 0 w 565"/>
                    <a:gd name="T27" fmla="*/ 48 h 483"/>
                    <a:gd name="T28" fmla="*/ 51 w 565"/>
                    <a:gd name="T29" fmla="*/ 30 h 483"/>
                    <a:gd name="T30" fmla="*/ 103 w 565"/>
                    <a:gd name="T31" fmla="*/ 16 h 483"/>
                    <a:gd name="T32" fmla="*/ 153 w 565"/>
                    <a:gd name="T33" fmla="*/ 8 h 483"/>
                    <a:gd name="T34" fmla="*/ 203 w 565"/>
                    <a:gd name="T35" fmla="*/ 3 h 483"/>
                    <a:gd name="T36" fmla="*/ 252 w 565"/>
                    <a:gd name="T37" fmla="*/ 0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65" h="483">
                      <a:moveTo>
                        <a:pt x="252" y="0"/>
                      </a:moveTo>
                      <a:lnTo>
                        <a:pt x="298" y="1"/>
                      </a:lnTo>
                      <a:lnTo>
                        <a:pt x="342" y="4"/>
                      </a:lnTo>
                      <a:lnTo>
                        <a:pt x="384" y="8"/>
                      </a:lnTo>
                      <a:lnTo>
                        <a:pt x="423" y="13"/>
                      </a:lnTo>
                      <a:lnTo>
                        <a:pt x="457" y="19"/>
                      </a:lnTo>
                      <a:lnTo>
                        <a:pt x="489" y="27"/>
                      </a:lnTo>
                      <a:lnTo>
                        <a:pt x="514" y="33"/>
                      </a:lnTo>
                      <a:lnTo>
                        <a:pt x="536" y="38"/>
                      </a:lnTo>
                      <a:lnTo>
                        <a:pt x="552" y="43"/>
                      </a:lnTo>
                      <a:lnTo>
                        <a:pt x="561" y="47"/>
                      </a:lnTo>
                      <a:lnTo>
                        <a:pt x="565" y="47"/>
                      </a:lnTo>
                      <a:lnTo>
                        <a:pt x="282" y="483"/>
                      </a:lnTo>
                      <a:lnTo>
                        <a:pt x="0" y="48"/>
                      </a:lnTo>
                      <a:lnTo>
                        <a:pt x="51" y="30"/>
                      </a:lnTo>
                      <a:lnTo>
                        <a:pt x="103" y="16"/>
                      </a:lnTo>
                      <a:lnTo>
                        <a:pt x="153" y="8"/>
                      </a:lnTo>
                      <a:lnTo>
                        <a:pt x="203" y="3"/>
                      </a:lnTo>
                      <a:lnTo>
                        <a:pt x="252" y="0"/>
                      </a:lnTo>
                      <a:close/>
                    </a:path>
                  </a:pathLst>
                </a:custGeom>
                <a:solidFill>
                  <a:srgbClr val="FDCC9B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42" name="그룹 41"/>
            <p:cNvGrpSpPr/>
            <p:nvPr/>
          </p:nvGrpSpPr>
          <p:grpSpPr>
            <a:xfrm>
              <a:off x="6869964" y="3089062"/>
              <a:ext cx="836514" cy="836514"/>
              <a:chOff x="5929020" y="3193857"/>
              <a:chExt cx="1296000" cy="1296000"/>
            </a:xfrm>
          </p:grpSpPr>
          <p:sp>
            <p:nvSpPr>
              <p:cNvPr id="43" name="타원 42"/>
              <p:cNvSpPr/>
              <p:nvPr/>
            </p:nvSpPr>
            <p:spPr>
              <a:xfrm>
                <a:off x="5929020" y="3193857"/>
                <a:ext cx="1296000" cy="12960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ko-KR" sz="1100" dirty="0">
                  <a:solidFill>
                    <a:srgbClr val="E7E6E6">
                      <a:lumMod val="50000"/>
                    </a:srgbClr>
                  </a:solidFill>
                </a:endParaRPr>
              </a:p>
            </p:txBody>
          </p:sp>
          <p:pic>
            <p:nvPicPr>
              <p:cNvPr id="44" name="그림 4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01439" y="3319258"/>
                <a:ext cx="751163" cy="1045199"/>
              </a:xfrm>
              <a:prstGeom prst="rect">
                <a:avLst/>
              </a:prstGeom>
            </p:spPr>
          </p:pic>
        </p:grpSp>
      </p:grpSp>
      <p:sp>
        <p:nvSpPr>
          <p:cNvPr id="45" name="모서리가 둥근 직사각형 44"/>
          <p:cNvSpPr/>
          <p:nvPr/>
        </p:nvSpPr>
        <p:spPr>
          <a:xfrm>
            <a:off x="3211316" y="4156030"/>
            <a:ext cx="869664" cy="285608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200" b="1" dirty="0" err="1">
                <a:solidFill>
                  <a:prstClr val="white"/>
                </a:solidFill>
              </a:rPr>
              <a:t>瑠璃子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6" name="모서리가 둥근 직사각형 45"/>
          <p:cNvSpPr/>
          <p:nvPr/>
        </p:nvSpPr>
        <p:spPr>
          <a:xfrm>
            <a:off x="4834569" y="4156030"/>
            <a:ext cx="869664" cy="285608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200" b="1" dirty="0" err="1">
                <a:solidFill>
                  <a:prstClr val="white"/>
                </a:solidFill>
              </a:rPr>
              <a:t>空美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6457822" y="4156030"/>
            <a:ext cx="869664" cy="285608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200" b="1" dirty="0" err="1">
                <a:solidFill>
                  <a:prstClr val="white"/>
                </a:solidFill>
              </a:rPr>
              <a:t>蛍花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48" name="모서리가 둥근 직사각형 47"/>
          <p:cNvSpPr/>
          <p:nvPr/>
        </p:nvSpPr>
        <p:spPr>
          <a:xfrm>
            <a:off x="8081075" y="4156030"/>
            <a:ext cx="869664" cy="285608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1200" b="1" dirty="0" err="1">
                <a:solidFill>
                  <a:prstClr val="white"/>
                </a:solidFill>
              </a:rPr>
              <a:t>蛍花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1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12192000" cy="88900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88901"/>
            <a:ext cx="12192000" cy="952499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1700187" y="2369228"/>
            <a:ext cx="1778846" cy="1231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4000" b="1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500" b="1" dirty="0">
              <a:solidFill>
                <a:prstClr val="white">
                  <a:lumMod val="50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999426" y="5321480"/>
            <a:ext cx="3180364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1000" dirty="0">
              <a:solidFill>
                <a:srgbClr val="E7E6E6">
                  <a:lumMod val="50000"/>
                </a:srgbClr>
              </a:solidFill>
            </a:endParaRPr>
          </a:p>
        </p:txBody>
      </p:sp>
      <p:grpSp>
        <p:nvGrpSpPr>
          <p:cNvPr id="65" name="그룹 64"/>
          <p:cNvGrpSpPr/>
          <p:nvPr/>
        </p:nvGrpSpPr>
        <p:grpSpPr>
          <a:xfrm>
            <a:off x="1100291" y="1609349"/>
            <a:ext cx="2883917" cy="2828400"/>
            <a:chOff x="2030831" y="1759943"/>
            <a:chExt cx="2883917" cy="2828400"/>
          </a:xfrm>
        </p:grpSpPr>
        <p:sp>
          <p:nvSpPr>
            <p:cNvPr id="66" name="타원 65"/>
            <p:cNvSpPr/>
            <p:nvPr/>
          </p:nvSpPr>
          <p:spPr>
            <a:xfrm>
              <a:off x="2376186" y="2031481"/>
              <a:ext cx="2285324" cy="2285324"/>
            </a:xfrm>
            <a:prstGeom prst="ellipse">
              <a:avLst/>
            </a:prstGeom>
            <a:ln w="28575">
              <a:solidFill>
                <a:schemeClr val="bg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rgbClr val="F1543F"/>
                </a:solidFill>
              </a:endParaRPr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3518846" y="175994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8" name="모서리가 둥근 직사각형 67"/>
            <p:cNvSpPr/>
            <p:nvPr/>
          </p:nvSpPr>
          <p:spPr>
            <a:xfrm rot="5400000">
              <a:off x="4823837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9" name="모서리가 둥근 직사각형 68"/>
            <p:cNvSpPr/>
            <p:nvPr/>
          </p:nvSpPr>
          <p:spPr>
            <a:xfrm rot="5400000">
              <a:off x="2085743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3518846" y="4442520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1" name="모서리가 둥근 직사각형 70"/>
            <p:cNvSpPr/>
            <p:nvPr/>
          </p:nvSpPr>
          <p:spPr>
            <a:xfrm rot="2700000">
              <a:off x="2547141" y="4101767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2" name="모서리가 둥근 직사각형 71"/>
            <p:cNvSpPr/>
            <p:nvPr/>
          </p:nvSpPr>
          <p:spPr>
            <a:xfrm rot="2700000">
              <a:off x="4454555" y="213845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3" name="모서리가 둥근 직사각형 72"/>
            <p:cNvSpPr/>
            <p:nvPr/>
          </p:nvSpPr>
          <p:spPr>
            <a:xfrm rot="18900000">
              <a:off x="4464909" y="410176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74" name="모서리가 둥근 직사각형 73"/>
            <p:cNvSpPr/>
            <p:nvPr/>
          </p:nvSpPr>
          <p:spPr>
            <a:xfrm rot="18900000">
              <a:off x="2547141" y="213894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75" name="원호 74"/>
          <p:cNvSpPr/>
          <p:nvPr/>
        </p:nvSpPr>
        <p:spPr>
          <a:xfrm>
            <a:off x="1437687" y="1880887"/>
            <a:ext cx="2285324" cy="2285324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F3A88B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rgbClr val="F1543F"/>
              </a:solidFill>
            </a:endParaRPr>
          </a:p>
        </p:txBody>
      </p:sp>
      <p:sp>
        <p:nvSpPr>
          <p:cNvPr id="76" name="모서리가 둥근 직사각형 75"/>
          <p:cNvSpPr/>
          <p:nvPr/>
        </p:nvSpPr>
        <p:spPr>
          <a:xfrm>
            <a:off x="1647831" y="4842921"/>
            <a:ext cx="1867010" cy="297303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 w="12700">
            <a:solidFill>
              <a:srgbClr val="F1543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5369439" y="2369228"/>
            <a:ext cx="1778846" cy="1231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4000" b="1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500" b="1" dirty="0">
              <a:solidFill>
                <a:prstClr val="white">
                  <a:lumMod val="50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4668678" y="5321480"/>
            <a:ext cx="3180364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1000" dirty="0">
              <a:solidFill>
                <a:srgbClr val="E7E6E6">
                  <a:lumMod val="50000"/>
                </a:srgbClr>
              </a:solidFill>
            </a:endParaRPr>
          </a:p>
        </p:txBody>
      </p:sp>
      <p:grpSp>
        <p:nvGrpSpPr>
          <p:cNvPr id="80" name="그룹 79"/>
          <p:cNvGrpSpPr/>
          <p:nvPr/>
        </p:nvGrpSpPr>
        <p:grpSpPr>
          <a:xfrm>
            <a:off x="4769543" y="1609349"/>
            <a:ext cx="2883917" cy="2828400"/>
            <a:chOff x="2030831" y="1759943"/>
            <a:chExt cx="2883917" cy="2828400"/>
          </a:xfrm>
        </p:grpSpPr>
        <p:sp>
          <p:nvSpPr>
            <p:cNvPr id="81" name="타원 80"/>
            <p:cNvSpPr/>
            <p:nvPr/>
          </p:nvSpPr>
          <p:spPr>
            <a:xfrm>
              <a:off x="2376186" y="2031481"/>
              <a:ext cx="2285324" cy="2285324"/>
            </a:xfrm>
            <a:prstGeom prst="ellipse">
              <a:avLst/>
            </a:prstGeom>
            <a:ln w="28575">
              <a:solidFill>
                <a:schemeClr val="bg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rgbClr val="F1543F"/>
                </a:solidFill>
              </a:endParaRPr>
            </a:p>
          </p:txBody>
        </p:sp>
        <p:sp>
          <p:nvSpPr>
            <p:cNvPr id="82" name="모서리가 둥근 직사각형 81"/>
            <p:cNvSpPr/>
            <p:nvPr/>
          </p:nvSpPr>
          <p:spPr>
            <a:xfrm>
              <a:off x="3518846" y="175994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모서리가 둥근 직사각형 82"/>
            <p:cNvSpPr/>
            <p:nvPr/>
          </p:nvSpPr>
          <p:spPr>
            <a:xfrm rot="5400000">
              <a:off x="4823837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모서리가 둥근 직사각형 83"/>
            <p:cNvSpPr/>
            <p:nvPr/>
          </p:nvSpPr>
          <p:spPr>
            <a:xfrm rot="5400000">
              <a:off x="2085743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5" name="모서리가 둥근 직사각형 84"/>
            <p:cNvSpPr/>
            <p:nvPr/>
          </p:nvSpPr>
          <p:spPr>
            <a:xfrm>
              <a:off x="3518846" y="4442520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6" name="모서리가 둥근 직사각형 85"/>
            <p:cNvSpPr/>
            <p:nvPr/>
          </p:nvSpPr>
          <p:spPr>
            <a:xfrm rot="2700000">
              <a:off x="2547141" y="4101767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모서리가 둥근 직사각형 86"/>
            <p:cNvSpPr/>
            <p:nvPr/>
          </p:nvSpPr>
          <p:spPr>
            <a:xfrm rot="2700000">
              <a:off x="4454555" y="213845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8" name="모서리가 둥근 직사각형 87"/>
            <p:cNvSpPr/>
            <p:nvPr/>
          </p:nvSpPr>
          <p:spPr>
            <a:xfrm rot="18900000">
              <a:off x="4464909" y="410176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9" name="모서리가 둥근 직사각형 88"/>
            <p:cNvSpPr/>
            <p:nvPr/>
          </p:nvSpPr>
          <p:spPr>
            <a:xfrm rot="18900000">
              <a:off x="2547141" y="213894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90" name="원호 89"/>
          <p:cNvSpPr/>
          <p:nvPr/>
        </p:nvSpPr>
        <p:spPr>
          <a:xfrm>
            <a:off x="5106939" y="1880887"/>
            <a:ext cx="2285324" cy="2285324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F3A88B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rgbClr val="F1543F"/>
              </a:solidFill>
            </a:endParaRPr>
          </a:p>
        </p:txBody>
      </p:sp>
      <p:sp>
        <p:nvSpPr>
          <p:cNvPr id="91" name="모서리가 둥근 직사각형 90"/>
          <p:cNvSpPr/>
          <p:nvPr/>
        </p:nvSpPr>
        <p:spPr>
          <a:xfrm>
            <a:off x="5317083" y="4842921"/>
            <a:ext cx="1867010" cy="297303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 w="12700">
            <a:solidFill>
              <a:srgbClr val="F1543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9038691" y="2369228"/>
            <a:ext cx="1778846" cy="1231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first quarter</a:t>
            </a:r>
          </a:p>
          <a:p>
            <a:pPr algn="ctr">
              <a:lnSpc>
                <a:spcPct val="150000"/>
              </a:lnSpc>
            </a:pPr>
            <a:r>
              <a:rPr lang="en-US" altLang="ko-KR" sz="4000" b="1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dirty="0">
                <a:solidFill>
                  <a:prstClr val="white">
                    <a:lumMod val="50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500" b="1" dirty="0">
              <a:solidFill>
                <a:prstClr val="white">
                  <a:lumMod val="50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8337930" y="5321480"/>
            <a:ext cx="3180364" cy="529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1000" dirty="0">
              <a:solidFill>
                <a:srgbClr val="E7E6E6">
                  <a:lumMod val="50000"/>
                </a:srgbClr>
              </a:solidFill>
            </a:endParaRPr>
          </a:p>
        </p:txBody>
      </p:sp>
      <p:grpSp>
        <p:nvGrpSpPr>
          <p:cNvPr id="94" name="그룹 93"/>
          <p:cNvGrpSpPr/>
          <p:nvPr/>
        </p:nvGrpSpPr>
        <p:grpSpPr>
          <a:xfrm>
            <a:off x="8438795" y="1609349"/>
            <a:ext cx="2883917" cy="2828400"/>
            <a:chOff x="2030831" y="1759943"/>
            <a:chExt cx="2883917" cy="2828400"/>
          </a:xfrm>
        </p:grpSpPr>
        <p:sp>
          <p:nvSpPr>
            <p:cNvPr id="95" name="타원 94"/>
            <p:cNvSpPr/>
            <p:nvPr/>
          </p:nvSpPr>
          <p:spPr>
            <a:xfrm>
              <a:off x="2376186" y="2031481"/>
              <a:ext cx="2285324" cy="2285324"/>
            </a:xfrm>
            <a:prstGeom prst="ellipse">
              <a:avLst/>
            </a:prstGeom>
            <a:ln w="28575">
              <a:solidFill>
                <a:schemeClr val="bg1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800">
                <a:solidFill>
                  <a:srgbClr val="F1543F"/>
                </a:solidFill>
              </a:endParaRPr>
            </a:p>
          </p:txBody>
        </p:sp>
        <p:sp>
          <p:nvSpPr>
            <p:cNvPr id="96" name="모서리가 둥근 직사각형 95"/>
            <p:cNvSpPr/>
            <p:nvPr/>
          </p:nvSpPr>
          <p:spPr>
            <a:xfrm>
              <a:off x="3518846" y="175994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7" name="모서리가 둥근 직사각형 96"/>
            <p:cNvSpPr/>
            <p:nvPr/>
          </p:nvSpPr>
          <p:spPr>
            <a:xfrm rot="5400000">
              <a:off x="4823837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8" name="모서리가 둥근 직사각형 97"/>
            <p:cNvSpPr/>
            <p:nvPr/>
          </p:nvSpPr>
          <p:spPr>
            <a:xfrm rot="5400000">
              <a:off x="2085743" y="3044463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9" name="모서리가 둥근 직사각형 98"/>
            <p:cNvSpPr/>
            <p:nvPr/>
          </p:nvSpPr>
          <p:spPr>
            <a:xfrm>
              <a:off x="3518846" y="4442520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0" name="모서리가 둥근 직사각형 99"/>
            <p:cNvSpPr/>
            <p:nvPr/>
          </p:nvSpPr>
          <p:spPr>
            <a:xfrm rot="2700000">
              <a:off x="2547141" y="4101767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1" name="모서리가 둥근 직사각형 100"/>
            <p:cNvSpPr/>
            <p:nvPr/>
          </p:nvSpPr>
          <p:spPr>
            <a:xfrm rot="2700000">
              <a:off x="4454555" y="2138455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2" name="모서리가 둥근 직사각형 101"/>
            <p:cNvSpPr/>
            <p:nvPr/>
          </p:nvSpPr>
          <p:spPr>
            <a:xfrm rot="18900000">
              <a:off x="4464909" y="410176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3" name="모서리가 둥근 직사각형 102"/>
            <p:cNvSpPr/>
            <p:nvPr/>
          </p:nvSpPr>
          <p:spPr>
            <a:xfrm rot="18900000">
              <a:off x="2547141" y="2138946"/>
              <a:ext cx="36000" cy="145823"/>
            </a:xfrm>
            <a:prstGeom prst="roundRect">
              <a:avLst>
                <a:gd name="adj" fmla="val 50000"/>
              </a:avLst>
            </a:prstGeom>
            <a:solidFill>
              <a:srgbClr val="F79F93"/>
            </a:solidFill>
            <a:ln>
              <a:solidFill>
                <a:srgbClr val="F3A88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04" name="원호 103"/>
          <p:cNvSpPr/>
          <p:nvPr/>
        </p:nvSpPr>
        <p:spPr>
          <a:xfrm>
            <a:off x="8776191" y="1880887"/>
            <a:ext cx="2285324" cy="2285324"/>
          </a:xfrm>
          <a:prstGeom prst="arc">
            <a:avLst>
              <a:gd name="adj1" fmla="val 16200000"/>
              <a:gd name="adj2" fmla="val 11077619"/>
            </a:avLst>
          </a:prstGeom>
          <a:ln w="28575">
            <a:solidFill>
              <a:srgbClr val="F3A88B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800">
              <a:solidFill>
                <a:srgbClr val="F1543F"/>
              </a:solidFill>
            </a:endParaRPr>
          </a:p>
        </p:txBody>
      </p:sp>
      <p:sp>
        <p:nvSpPr>
          <p:cNvPr id="105" name="모서리가 둥근 직사각형 104"/>
          <p:cNvSpPr/>
          <p:nvPr/>
        </p:nvSpPr>
        <p:spPr>
          <a:xfrm>
            <a:off x="8986335" y="4842921"/>
            <a:ext cx="1867010" cy="297303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 w="12700">
            <a:solidFill>
              <a:srgbClr val="F1543F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12192000" cy="88900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88901"/>
            <a:ext cx="12192000" cy="952499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7" name="차트 46"/>
          <p:cNvGraphicFramePr/>
          <p:nvPr>
            <p:extLst/>
          </p:nvPr>
        </p:nvGraphicFramePr>
        <p:xfrm>
          <a:off x="155149" y="2586867"/>
          <a:ext cx="6215966" cy="3176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" name="모서리가 둥근 직사각형 47"/>
          <p:cNvSpPr/>
          <p:nvPr/>
        </p:nvSpPr>
        <p:spPr>
          <a:xfrm>
            <a:off x="2478442" y="3371116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F3A88B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35%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2713797" y="3735800"/>
            <a:ext cx="180000" cy="180000"/>
            <a:chOff x="10805697" y="5256797"/>
            <a:chExt cx="128492" cy="128492"/>
          </a:xfrm>
        </p:grpSpPr>
        <p:sp>
          <p:nvSpPr>
            <p:cNvPr id="50" name="타원 49"/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/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F3A8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52" name="모서리가 둥근 직사각형 51"/>
          <p:cNvSpPr/>
          <p:nvPr/>
        </p:nvSpPr>
        <p:spPr>
          <a:xfrm>
            <a:off x="5414259" y="2386489"/>
            <a:ext cx="650711" cy="293908"/>
          </a:xfrm>
          <a:prstGeom prst="roundRect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57%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53" name="그룹 52"/>
          <p:cNvGrpSpPr/>
          <p:nvPr/>
        </p:nvGrpSpPr>
        <p:grpSpPr>
          <a:xfrm>
            <a:off x="5649614" y="2779837"/>
            <a:ext cx="180000" cy="180000"/>
            <a:chOff x="10805697" y="5256797"/>
            <a:chExt cx="128492" cy="128492"/>
          </a:xfrm>
        </p:grpSpPr>
        <p:sp>
          <p:nvSpPr>
            <p:cNvPr id="54" name="타원 53"/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5" name="타원 54"/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6" name="Group 4"/>
          <p:cNvGrpSpPr>
            <a:grpSpLocks noChangeAspect="1"/>
          </p:cNvGrpSpPr>
          <p:nvPr/>
        </p:nvGrpSpPr>
        <p:grpSpPr bwMode="auto">
          <a:xfrm>
            <a:off x="7257636" y="1814036"/>
            <a:ext cx="191548" cy="227022"/>
            <a:chOff x="1227" y="337"/>
            <a:chExt cx="2608" cy="309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7" name="Freeform 5"/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Freeform 6"/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9"/>
          <p:cNvGrpSpPr>
            <a:grpSpLocks noChangeAspect="1"/>
          </p:cNvGrpSpPr>
          <p:nvPr/>
        </p:nvGrpSpPr>
        <p:grpSpPr bwMode="auto">
          <a:xfrm>
            <a:off x="7259720" y="2280657"/>
            <a:ext cx="177796" cy="207573"/>
            <a:chOff x="4789" y="306"/>
            <a:chExt cx="2675" cy="31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0" name="Freeform 10"/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11"/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2" name="모서리가 둥근 직사각형 61"/>
          <p:cNvSpPr/>
          <p:nvPr/>
        </p:nvSpPr>
        <p:spPr>
          <a:xfrm>
            <a:off x="77101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80530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7" name="모서리가 둥근 직사각형 106"/>
          <p:cNvSpPr/>
          <p:nvPr/>
        </p:nvSpPr>
        <p:spPr>
          <a:xfrm>
            <a:off x="83959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8" name="모서리가 둥근 직사각형 107"/>
          <p:cNvSpPr/>
          <p:nvPr/>
        </p:nvSpPr>
        <p:spPr>
          <a:xfrm>
            <a:off x="87388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9" name="모서리가 둥근 직사각형 108"/>
          <p:cNvSpPr/>
          <p:nvPr/>
        </p:nvSpPr>
        <p:spPr>
          <a:xfrm>
            <a:off x="90817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94246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1" name="모서리가 둥근 직사각형 110"/>
          <p:cNvSpPr/>
          <p:nvPr/>
        </p:nvSpPr>
        <p:spPr>
          <a:xfrm>
            <a:off x="9767515" y="184680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2" name="모서리가 둥근 직사각형 111"/>
          <p:cNvSpPr/>
          <p:nvPr/>
        </p:nvSpPr>
        <p:spPr>
          <a:xfrm>
            <a:off x="10110415" y="184680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3" name="모서리가 둥근 직사각형 112"/>
          <p:cNvSpPr/>
          <p:nvPr/>
        </p:nvSpPr>
        <p:spPr>
          <a:xfrm>
            <a:off x="10453315" y="184680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4" name="모서리가 둥근 직사각형 113"/>
          <p:cNvSpPr/>
          <p:nvPr/>
        </p:nvSpPr>
        <p:spPr>
          <a:xfrm>
            <a:off x="10796215" y="184680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5" name="모서리가 둥근 직사각형 114"/>
          <p:cNvSpPr/>
          <p:nvPr/>
        </p:nvSpPr>
        <p:spPr>
          <a:xfrm>
            <a:off x="77101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80530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83959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8" name="모서리가 둥근 직사각형 117"/>
          <p:cNvSpPr/>
          <p:nvPr/>
        </p:nvSpPr>
        <p:spPr>
          <a:xfrm>
            <a:off x="87388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9" name="모서리가 둥근 직사각형 118"/>
          <p:cNvSpPr/>
          <p:nvPr/>
        </p:nvSpPr>
        <p:spPr>
          <a:xfrm>
            <a:off x="90817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0" name="모서리가 둥근 직사각형 119"/>
          <p:cNvSpPr/>
          <p:nvPr/>
        </p:nvSpPr>
        <p:spPr>
          <a:xfrm>
            <a:off x="94246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97675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2" name="모서리가 둥근 직사각형 121"/>
          <p:cNvSpPr/>
          <p:nvPr/>
        </p:nvSpPr>
        <p:spPr>
          <a:xfrm>
            <a:off x="101104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3" name="모서리가 둥근 직사각형 122"/>
          <p:cNvSpPr/>
          <p:nvPr/>
        </p:nvSpPr>
        <p:spPr>
          <a:xfrm>
            <a:off x="10453315" y="2225854"/>
            <a:ext cx="241170" cy="241170"/>
          </a:xfrm>
          <a:prstGeom prst="round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4" name="모서리가 둥근 직사각형 123"/>
          <p:cNvSpPr/>
          <p:nvPr/>
        </p:nvSpPr>
        <p:spPr>
          <a:xfrm>
            <a:off x="10796215" y="2225854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5" name="직사각형 124"/>
          <p:cNvSpPr/>
          <p:nvPr/>
        </p:nvSpPr>
        <p:spPr>
          <a:xfrm>
            <a:off x="11139115" y="1628067"/>
            <a:ext cx="550151" cy="885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/>
              </a:solidFill>
            </a:endParaRPr>
          </a:p>
        </p:txBody>
      </p:sp>
      <p:grpSp>
        <p:nvGrpSpPr>
          <p:cNvPr id="127" name="Group 4"/>
          <p:cNvGrpSpPr>
            <a:grpSpLocks noChangeAspect="1"/>
          </p:cNvGrpSpPr>
          <p:nvPr/>
        </p:nvGrpSpPr>
        <p:grpSpPr bwMode="auto">
          <a:xfrm>
            <a:off x="7257636" y="4145399"/>
            <a:ext cx="191548" cy="227022"/>
            <a:chOff x="1227" y="337"/>
            <a:chExt cx="2608" cy="3091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8" name="Freeform 5"/>
            <p:cNvSpPr>
              <a:spLocks/>
            </p:cNvSpPr>
            <p:nvPr/>
          </p:nvSpPr>
          <p:spPr bwMode="auto">
            <a:xfrm>
              <a:off x="1842" y="337"/>
              <a:ext cx="1378" cy="1834"/>
            </a:xfrm>
            <a:custGeom>
              <a:avLst/>
              <a:gdLst>
                <a:gd name="T0" fmla="*/ 449 w 4135"/>
                <a:gd name="T1" fmla="*/ 4088 h 5500"/>
                <a:gd name="T2" fmla="*/ 567 w 4135"/>
                <a:gd name="T3" fmla="*/ 4417 h 5500"/>
                <a:gd name="T4" fmla="*/ 753 w 4135"/>
                <a:gd name="T5" fmla="*/ 4739 h 5500"/>
                <a:gd name="T6" fmla="*/ 1004 w 4135"/>
                <a:gd name="T7" fmla="*/ 5036 h 5500"/>
                <a:gd name="T8" fmla="*/ 1316 w 4135"/>
                <a:gd name="T9" fmla="*/ 5279 h 5500"/>
                <a:gd name="T10" fmla="*/ 1623 w 4135"/>
                <a:gd name="T11" fmla="*/ 5425 h 5500"/>
                <a:gd name="T12" fmla="*/ 1898 w 4135"/>
                <a:gd name="T13" fmla="*/ 5490 h 5500"/>
                <a:gd name="T14" fmla="*/ 2234 w 4135"/>
                <a:gd name="T15" fmla="*/ 5490 h 5500"/>
                <a:gd name="T16" fmla="*/ 2509 w 4135"/>
                <a:gd name="T17" fmla="*/ 5423 h 5500"/>
                <a:gd name="T18" fmla="*/ 2811 w 4135"/>
                <a:gd name="T19" fmla="*/ 5277 h 5500"/>
                <a:gd name="T20" fmla="*/ 3124 w 4135"/>
                <a:gd name="T21" fmla="*/ 5033 h 5500"/>
                <a:gd name="T22" fmla="*/ 3376 w 4135"/>
                <a:gd name="T23" fmla="*/ 4738 h 5500"/>
                <a:gd name="T24" fmla="*/ 3565 w 4135"/>
                <a:gd name="T25" fmla="*/ 4415 h 5500"/>
                <a:gd name="T26" fmla="*/ 3686 w 4135"/>
                <a:gd name="T27" fmla="*/ 4088 h 5500"/>
                <a:gd name="T28" fmla="*/ 3736 w 4135"/>
                <a:gd name="T29" fmla="*/ 3929 h 5500"/>
                <a:gd name="T30" fmla="*/ 3854 w 4135"/>
                <a:gd name="T31" fmla="*/ 3835 h 5500"/>
                <a:gd name="T32" fmla="*/ 3989 w 4135"/>
                <a:gd name="T33" fmla="*/ 3560 h 5500"/>
                <a:gd name="T34" fmla="*/ 4093 w 4135"/>
                <a:gd name="T35" fmla="*/ 3217 h 5500"/>
                <a:gd name="T36" fmla="*/ 4119 w 4135"/>
                <a:gd name="T37" fmla="*/ 2774 h 5500"/>
                <a:gd name="T38" fmla="*/ 3981 w 4135"/>
                <a:gd name="T39" fmla="*/ 2627 h 5500"/>
                <a:gd name="T40" fmla="*/ 3912 w 4135"/>
                <a:gd name="T41" fmla="*/ 2556 h 5500"/>
                <a:gd name="T42" fmla="*/ 3982 w 4135"/>
                <a:gd name="T43" fmla="*/ 2212 h 5500"/>
                <a:gd name="T44" fmla="*/ 4002 w 4135"/>
                <a:gd name="T45" fmla="*/ 1498 h 5500"/>
                <a:gd name="T46" fmla="*/ 3883 w 4135"/>
                <a:gd name="T47" fmla="*/ 1045 h 5500"/>
                <a:gd name="T48" fmla="*/ 3697 w 4135"/>
                <a:gd name="T49" fmla="*/ 798 h 5500"/>
                <a:gd name="T50" fmla="*/ 3495 w 4135"/>
                <a:gd name="T51" fmla="*/ 682 h 5500"/>
                <a:gd name="T52" fmla="*/ 3420 w 4135"/>
                <a:gd name="T53" fmla="*/ 661 h 5500"/>
                <a:gd name="T54" fmla="*/ 3207 w 4135"/>
                <a:gd name="T55" fmla="*/ 407 h 5500"/>
                <a:gd name="T56" fmla="*/ 2939 w 4135"/>
                <a:gd name="T57" fmla="*/ 217 h 5500"/>
                <a:gd name="T58" fmla="*/ 2690 w 4135"/>
                <a:gd name="T59" fmla="*/ 99 h 5500"/>
                <a:gd name="T60" fmla="*/ 2317 w 4135"/>
                <a:gd name="T61" fmla="*/ 10 h 5500"/>
                <a:gd name="T62" fmla="*/ 1943 w 4135"/>
                <a:gd name="T63" fmla="*/ 6 h 5500"/>
                <a:gd name="T64" fmla="*/ 1639 w 4135"/>
                <a:gd name="T65" fmla="*/ 52 h 5500"/>
                <a:gd name="T66" fmla="*/ 1371 w 4135"/>
                <a:gd name="T67" fmla="*/ 151 h 5500"/>
                <a:gd name="T68" fmla="*/ 1107 w 4135"/>
                <a:gd name="T69" fmla="*/ 305 h 5500"/>
                <a:gd name="T70" fmla="*/ 816 w 4135"/>
                <a:gd name="T71" fmla="*/ 524 h 5500"/>
                <a:gd name="T72" fmla="*/ 579 w 4135"/>
                <a:gd name="T73" fmla="*/ 762 h 5500"/>
                <a:gd name="T74" fmla="*/ 334 w 4135"/>
                <a:gd name="T75" fmla="*/ 1109 h 5500"/>
                <a:gd name="T76" fmla="*/ 188 w 4135"/>
                <a:gd name="T77" fmla="*/ 1466 h 5500"/>
                <a:gd name="T78" fmla="*/ 141 w 4135"/>
                <a:gd name="T79" fmla="*/ 1680 h 5500"/>
                <a:gd name="T80" fmla="*/ 155 w 4135"/>
                <a:gd name="T81" fmla="*/ 2254 h 5500"/>
                <a:gd name="T82" fmla="*/ 223 w 4135"/>
                <a:gd name="T83" fmla="*/ 2559 h 5500"/>
                <a:gd name="T84" fmla="*/ 154 w 4135"/>
                <a:gd name="T85" fmla="*/ 2628 h 5500"/>
                <a:gd name="T86" fmla="*/ 15 w 4135"/>
                <a:gd name="T87" fmla="*/ 2776 h 5500"/>
                <a:gd name="T88" fmla="*/ 41 w 4135"/>
                <a:gd name="T89" fmla="*/ 3220 h 5500"/>
                <a:gd name="T90" fmla="*/ 145 w 4135"/>
                <a:gd name="T91" fmla="*/ 3560 h 5500"/>
                <a:gd name="T92" fmla="*/ 282 w 4135"/>
                <a:gd name="T93" fmla="*/ 3835 h 5500"/>
                <a:gd name="T94" fmla="*/ 400 w 4135"/>
                <a:gd name="T95" fmla="*/ 392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35" h="5500">
                  <a:moveTo>
                    <a:pt x="417" y="3931"/>
                  </a:moveTo>
                  <a:lnTo>
                    <a:pt x="426" y="3983"/>
                  </a:lnTo>
                  <a:lnTo>
                    <a:pt x="449" y="4088"/>
                  </a:lnTo>
                  <a:lnTo>
                    <a:pt x="481" y="4196"/>
                  </a:lnTo>
                  <a:lnTo>
                    <a:pt x="521" y="4306"/>
                  </a:lnTo>
                  <a:lnTo>
                    <a:pt x="567" y="4417"/>
                  </a:lnTo>
                  <a:lnTo>
                    <a:pt x="622" y="4526"/>
                  </a:lnTo>
                  <a:lnTo>
                    <a:pt x="684" y="4634"/>
                  </a:lnTo>
                  <a:lnTo>
                    <a:pt x="753" y="4739"/>
                  </a:lnTo>
                  <a:lnTo>
                    <a:pt x="829" y="4843"/>
                  </a:lnTo>
                  <a:lnTo>
                    <a:pt x="913" y="4941"/>
                  </a:lnTo>
                  <a:lnTo>
                    <a:pt x="1004" y="5036"/>
                  </a:lnTo>
                  <a:lnTo>
                    <a:pt x="1102" y="5124"/>
                  </a:lnTo>
                  <a:lnTo>
                    <a:pt x="1205" y="5205"/>
                  </a:lnTo>
                  <a:lnTo>
                    <a:pt x="1316" y="5279"/>
                  </a:lnTo>
                  <a:lnTo>
                    <a:pt x="1434" y="5344"/>
                  </a:lnTo>
                  <a:lnTo>
                    <a:pt x="1558" y="5400"/>
                  </a:lnTo>
                  <a:lnTo>
                    <a:pt x="1623" y="5425"/>
                  </a:lnTo>
                  <a:lnTo>
                    <a:pt x="1678" y="5442"/>
                  </a:lnTo>
                  <a:lnTo>
                    <a:pt x="1787" y="5471"/>
                  </a:lnTo>
                  <a:lnTo>
                    <a:pt x="1898" y="5490"/>
                  </a:lnTo>
                  <a:lnTo>
                    <a:pt x="2010" y="5500"/>
                  </a:lnTo>
                  <a:lnTo>
                    <a:pt x="2123" y="5500"/>
                  </a:lnTo>
                  <a:lnTo>
                    <a:pt x="2234" y="5490"/>
                  </a:lnTo>
                  <a:lnTo>
                    <a:pt x="2346" y="5471"/>
                  </a:lnTo>
                  <a:lnTo>
                    <a:pt x="2455" y="5442"/>
                  </a:lnTo>
                  <a:lnTo>
                    <a:pt x="2509" y="5423"/>
                  </a:lnTo>
                  <a:lnTo>
                    <a:pt x="2572" y="5399"/>
                  </a:lnTo>
                  <a:lnTo>
                    <a:pt x="2695" y="5343"/>
                  </a:lnTo>
                  <a:lnTo>
                    <a:pt x="2811" y="5277"/>
                  </a:lnTo>
                  <a:lnTo>
                    <a:pt x="2922" y="5203"/>
                  </a:lnTo>
                  <a:lnTo>
                    <a:pt x="3026" y="5121"/>
                  </a:lnTo>
                  <a:lnTo>
                    <a:pt x="3124" y="5033"/>
                  </a:lnTo>
                  <a:lnTo>
                    <a:pt x="3215" y="4940"/>
                  </a:lnTo>
                  <a:lnTo>
                    <a:pt x="3300" y="4840"/>
                  </a:lnTo>
                  <a:lnTo>
                    <a:pt x="3376" y="4738"/>
                  </a:lnTo>
                  <a:lnTo>
                    <a:pt x="3446" y="4631"/>
                  </a:lnTo>
                  <a:lnTo>
                    <a:pt x="3510" y="4525"/>
                  </a:lnTo>
                  <a:lnTo>
                    <a:pt x="3565" y="4415"/>
                  </a:lnTo>
                  <a:lnTo>
                    <a:pt x="3613" y="4306"/>
                  </a:lnTo>
                  <a:lnTo>
                    <a:pt x="3652" y="4196"/>
                  </a:lnTo>
                  <a:lnTo>
                    <a:pt x="3686" y="4088"/>
                  </a:lnTo>
                  <a:lnTo>
                    <a:pt x="3710" y="3983"/>
                  </a:lnTo>
                  <a:lnTo>
                    <a:pt x="3719" y="3931"/>
                  </a:lnTo>
                  <a:lnTo>
                    <a:pt x="3736" y="3929"/>
                  </a:lnTo>
                  <a:lnTo>
                    <a:pt x="3773" y="3913"/>
                  </a:lnTo>
                  <a:lnTo>
                    <a:pt x="3812" y="3882"/>
                  </a:lnTo>
                  <a:lnTo>
                    <a:pt x="3854" y="3835"/>
                  </a:lnTo>
                  <a:lnTo>
                    <a:pt x="3899" y="3766"/>
                  </a:lnTo>
                  <a:lnTo>
                    <a:pt x="3943" y="3675"/>
                  </a:lnTo>
                  <a:lnTo>
                    <a:pt x="3989" y="3560"/>
                  </a:lnTo>
                  <a:lnTo>
                    <a:pt x="4038" y="3416"/>
                  </a:lnTo>
                  <a:lnTo>
                    <a:pt x="4063" y="3332"/>
                  </a:lnTo>
                  <a:lnTo>
                    <a:pt x="4093" y="3217"/>
                  </a:lnTo>
                  <a:lnTo>
                    <a:pt x="4128" y="3028"/>
                  </a:lnTo>
                  <a:lnTo>
                    <a:pt x="4135" y="2883"/>
                  </a:lnTo>
                  <a:lnTo>
                    <a:pt x="4119" y="2774"/>
                  </a:lnTo>
                  <a:lnTo>
                    <a:pt x="4084" y="2699"/>
                  </a:lnTo>
                  <a:lnTo>
                    <a:pt x="4037" y="2651"/>
                  </a:lnTo>
                  <a:lnTo>
                    <a:pt x="3981" y="2627"/>
                  </a:lnTo>
                  <a:lnTo>
                    <a:pt x="3920" y="2619"/>
                  </a:lnTo>
                  <a:lnTo>
                    <a:pt x="3890" y="2621"/>
                  </a:lnTo>
                  <a:lnTo>
                    <a:pt x="3912" y="2556"/>
                  </a:lnTo>
                  <a:lnTo>
                    <a:pt x="3946" y="2426"/>
                  </a:lnTo>
                  <a:lnTo>
                    <a:pt x="3959" y="2362"/>
                  </a:lnTo>
                  <a:lnTo>
                    <a:pt x="3982" y="2212"/>
                  </a:lnTo>
                  <a:lnTo>
                    <a:pt x="4010" y="1941"/>
                  </a:lnTo>
                  <a:lnTo>
                    <a:pt x="4015" y="1704"/>
                  </a:lnTo>
                  <a:lnTo>
                    <a:pt x="4002" y="1498"/>
                  </a:lnTo>
                  <a:lnTo>
                    <a:pt x="3975" y="1320"/>
                  </a:lnTo>
                  <a:lnTo>
                    <a:pt x="3935" y="1171"/>
                  </a:lnTo>
                  <a:lnTo>
                    <a:pt x="3883" y="1045"/>
                  </a:lnTo>
                  <a:lnTo>
                    <a:pt x="3825" y="943"/>
                  </a:lnTo>
                  <a:lnTo>
                    <a:pt x="3762" y="861"/>
                  </a:lnTo>
                  <a:lnTo>
                    <a:pt x="3697" y="798"/>
                  </a:lnTo>
                  <a:lnTo>
                    <a:pt x="3634" y="750"/>
                  </a:lnTo>
                  <a:lnTo>
                    <a:pt x="3575" y="716"/>
                  </a:lnTo>
                  <a:lnTo>
                    <a:pt x="3495" y="682"/>
                  </a:lnTo>
                  <a:lnTo>
                    <a:pt x="3431" y="670"/>
                  </a:lnTo>
                  <a:lnTo>
                    <a:pt x="3425" y="668"/>
                  </a:lnTo>
                  <a:lnTo>
                    <a:pt x="3420" y="661"/>
                  </a:lnTo>
                  <a:lnTo>
                    <a:pt x="3366" y="579"/>
                  </a:lnTo>
                  <a:lnTo>
                    <a:pt x="3284" y="482"/>
                  </a:lnTo>
                  <a:lnTo>
                    <a:pt x="3207" y="407"/>
                  </a:lnTo>
                  <a:lnTo>
                    <a:pt x="3115" y="331"/>
                  </a:lnTo>
                  <a:lnTo>
                    <a:pt x="3003" y="255"/>
                  </a:lnTo>
                  <a:lnTo>
                    <a:pt x="2939" y="217"/>
                  </a:lnTo>
                  <a:lnTo>
                    <a:pt x="2893" y="191"/>
                  </a:lnTo>
                  <a:lnTo>
                    <a:pt x="2797" y="142"/>
                  </a:lnTo>
                  <a:lnTo>
                    <a:pt x="2690" y="99"/>
                  </a:lnTo>
                  <a:lnTo>
                    <a:pt x="2575" y="62"/>
                  </a:lnTo>
                  <a:lnTo>
                    <a:pt x="2451" y="32"/>
                  </a:lnTo>
                  <a:lnTo>
                    <a:pt x="2317" y="10"/>
                  </a:lnTo>
                  <a:lnTo>
                    <a:pt x="2175" y="0"/>
                  </a:lnTo>
                  <a:lnTo>
                    <a:pt x="2022" y="0"/>
                  </a:lnTo>
                  <a:lnTo>
                    <a:pt x="1943" y="6"/>
                  </a:lnTo>
                  <a:lnTo>
                    <a:pt x="1889" y="8"/>
                  </a:lnTo>
                  <a:lnTo>
                    <a:pt x="1787" y="21"/>
                  </a:lnTo>
                  <a:lnTo>
                    <a:pt x="1639" y="52"/>
                  </a:lnTo>
                  <a:lnTo>
                    <a:pt x="1545" y="80"/>
                  </a:lnTo>
                  <a:lnTo>
                    <a:pt x="1485" y="102"/>
                  </a:lnTo>
                  <a:lnTo>
                    <a:pt x="1371" y="151"/>
                  </a:lnTo>
                  <a:lnTo>
                    <a:pt x="1261" y="207"/>
                  </a:lnTo>
                  <a:lnTo>
                    <a:pt x="1156" y="272"/>
                  </a:lnTo>
                  <a:lnTo>
                    <a:pt x="1107" y="305"/>
                  </a:lnTo>
                  <a:lnTo>
                    <a:pt x="1047" y="344"/>
                  </a:lnTo>
                  <a:lnTo>
                    <a:pt x="929" y="430"/>
                  </a:lnTo>
                  <a:lnTo>
                    <a:pt x="816" y="524"/>
                  </a:lnTo>
                  <a:lnTo>
                    <a:pt x="708" y="625"/>
                  </a:lnTo>
                  <a:lnTo>
                    <a:pt x="658" y="678"/>
                  </a:lnTo>
                  <a:lnTo>
                    <a:pt x="579" y="762"/>
                  </a:lnTo>
                  <a:lnTo>
                    <a:pt x="466" y="901"/>
                  </a:lnTo>
                  <a:lnTo>
                    <a:pt x="397" y="1002"/>
                  </a:lnTo>
                  <a:lnTo>
                    <a:pt x="334" y="1109"/>
                  </a:lnTo>
                  <a:lnTo>
                    <a:pt x="278" y="1221"/>
                  </a:lnTo>
                  <a:lnTo>
                    <a:pt x="229" y="1341"/>
                  </a:lnTo>
                  <a:lnTo>
                    <a:pt x="188" y="1466"/>
                  </a:lnTo>
                  <a:lnTo>
                    <a:pt x="171" y="1531"/>
                  </a:lnTo>
                  <a:lnTo>
                    <a:pt x="160" y="1580"/>
                  </a:lnTo>
                  <a:lnTo>
                    <a:pt x="141" y="1680"/>
                  </a:lnTo>
                  <a:lnTo>
                    <a:pt x="126" y="1832"/>
                  </a:lnTo>
                  <a:lnTo>
                    <a:pt x="129" y="2039"/>
                  </a:lnTo>
                  <a:lnTo>
                    <a:pt x="155" y="2254"/>
                  </a:lnTo>
                  <a:lnTo>
                    <a:pt x="175" y="2365"/>
                  </a:lnTo>
                  <a:lnTo>
                    <a:pt x="188" y="2429"/>
                  </a:lnTo>
                  <a:lnTo>
                    <a:pt x="223" y="2559"/>
                  </a:lnTo>
                  <a:lnTo>
                    <a:pt x="245" y="2624"/>
                  </a:lnTo>
                  <a:lnTo>
                    <a:pt x="214" y="2621"/>
                  </a:lnTo>
                  <a:lnTo>
                    <a:pt x="154" y="2628"/>
                  </a:lnTo>
                  <a:lnTo>
                    <a:pt x="96" y="2653"/>
                  </a:lnTo>
                  <a:lnTo>
                    <a:pt x="49" y="2700"/>
                  </a:lnTo>
                  <a:lnTo>
                    <a:pt x="15" y="2776"/>
                  </a:lnTo>
                  <a:lnTo>
                    <a:pt x="0" y="2884"/>
                  </a:lnTo>
                  <a:lnTo>
                    <a:pt x="7" y="3030"/>
                  </a:lnTo>
                  <a:lnTo>
                    <a:pt x="41" y="3220"/>
                  </a:lnTo>
                  <a:lnTo>
                    <a:pt x="72" y="3334"/>
                  </a:lnTo>
                  <a:lnTo>
                    <a:pt x="96" y="3417"/>
                  </a:lnTo>
                  <a:lnTo>
                    <a:pt x="145" y="3560"/>
                  </a:lnTo>
                  <a:lnTo>
                    <a:pt x="193" y="3677"/>
                  </a:lnTo>
                  <a:lnTo>
                    <a:pt x="237" y="3766"/>
                  </a:lnTo>
                  <a:lnTo>
                    <a:pt x="282" y="3835"/>
                  </a:lnTo>
                  <a:lnTo>
                    <a:pt x="322" y="3882"/>
                  </a:lnTo>
                  <a:lnTo>
                    <a:pt x="363" y="3913"/>
                  </a:lnTo>
                  <a:lnTo>
                    <a:pt x="400" y="3929"/>
                  </a:lnTo>
                  <a:lnTo>
                    <a:pt x="417" y="39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Freeform 6"/>
            <p:cNvSpPr>
              <a:spLocks/>
            </p:cNvSpPr>
            <p:nvPr/>
          </p:nvSpPr>
          <p:spPr bwMode="auto">
            <a:xfrm>
              <a:off x="1227" y="2094"/>
              <a:ext cx="2608" cy="1334"/>
            </a:xfrm>
            <a:custGeom>
              <a:avLst/>
              <a:gdLst>
                <a:gd name="T0" fmla="*/ 6989 w 7824"/>
                <a:gd name="T1" fmla="*/ 787 h 4004"/>
                <a:gd name="T2" fmla="*/ 6551 w 7824"/>
                <a:gd name="T3" fmla="*/ 644 h 4004"/>
                <a:gd name="T4" fmla="*/ 5947 w 7824"/>
                <a:gd name="T5" fmla="*/ 378 h 4004"/>
                <a:gd name="T6" fmla="*/ 5514 w 7824"/>
                <a:gd name="T7" fmla="*/ 137 h 4004"/>
                <a:gd name="T8" fmla="*/ 5302 w 7824"/>
                <a:gd name="T9" fmla="*/ 0 h 4004"/>
                <a:gd name="T10" fmla="*/ 4562 w 7824"/>
                <a:gd name="T11" fmla="*/ 2339 h 4004"/>
                <a:gd name="T12" fmla="*/ 4458 w 7824"/>
                <a:gd name="T13" fmla="*/ 2649 h 4004"/>
                <a:gd name="T14" fmla="*/ 4202 w 7824"/>
                <a:gd name="T15" fmla="*/ 1613 h 4004"/>
                <a:gd name="T16" fmla="*/ 4389 w 7824"/>
                <a:gd name="T17" fmla="*/ 1268 h 4004"/>
                <a:gd name="T18" fmla="*/ 4449 w 7824"/>
                <a:gd name="T19" fmla="*/ 1011 h 4004"/>
                <a:gd name="T20" fmla="*/ 4415 w 7824"/>
                <a:gd name="T21" fmla="*/ 831 h 4004"/>
                <a:gd name="T22" fmla="*/ 4315 w 7824"/>
                <a:gd name="T23" fmla="*/ 713 h 4004"/>
                <a:gd name="T24" fmla="*/ 4184 w 7824"/>
                <a:gd name="T25" fmla="*/ 646 h 4004"/>
                <a:gd name="T26" fmla="*/ 4020 w 7824"/>
                <a:gd name="T27" fmla="*/ 610 h 4004"/>
                <a:gd name="T28" fmla="*/ 3913 w 7824"/>
                <a:gd name="T29" fmla="*/ 605 h 4004"/>
                <a:gd name="T30" fmla="*/ 3805 w 7824"/>
                <a:gd name="T31" fmla="*/ 610 h 4004"/>
                <a:gd name="T32" fmla="*/ 3643 w 7824"/>
                <a:gd name="T33" fmla="*/ 646 h 4004"/>
                <a:gd name="T34" fmla="*/ 3510 w 7824"/>
                <a:gd name="T35" fmla="*/ 713 h 4004"/>
                <a:gd name="T36" fmla="*/ 3411 w 7824"/>
                <a:gd name="T37" fmla="*/ 831 h 4004"/>
                <a:gd name="T38" fmla="*/ 3376 w 7824"/>
                <a:gd name="T39" fmla="*/ 1011 h 4004"/>
                <a:gd name="T40" fmla="*/ 3437 w 7824"/>
                <a:gd name="T41" fmla="*/ 1268 h 4004"/>
                <a:gd name="T42" fmla="*/ 3624 w 7824"/>
                <a:gd name="T43" fmla="*/ 1613 h 4004"/>
                <a:gd name="T44" fmla="*/ 3368 w 7824"/>
                <a:gd name="T45" fmla="*/ 2649 h 4004"/>
                <a:gd name="T46" fmla="*/ 3264 w 7824"/>
                <a:gd name="T47" fmla="*/ 2339 h 4004"/>
                <a:gd name="T48" fmla="*/ 2522 w 7824"/>
                <a:gd name="T49" fmla="*/ 0 h 4004"/>
                <a:gd name="T50" fmla="*/ 2310 w 7824"/>
                <a:gd name="T51" fmla="*/ 137 h 4004"/>
                <a:gd name="T52" fmla="*/ 1877 w 7824"/>
                <a:gd name="T53" fmla="*/ 378 h 4004"/>
                <a:gd name="T54" fmla="*/ 1273 w 7824"/>
                <a:gd name="T55" fmla="*/ 644 h 4004"/>
                <a:gd name="T56" fmla="*/ 835 w 7824"/>
                <a:gd name="T57" fmla="*/ 787 h 4004"/>
                <a:gd name="T58" fmla="*/ 677 w 7824"/>
                <a:gd name="T59" fmla="*/ 830 h 4004"/>
                <a:gd name="T60" fmla="*/ 449 w 7824"/>
                <a:gd name="T61" fmla="*/ 942 h 4004"/>
                <a:gd name="T62" fmla="*/ 278 w 7824"/>
                <a:gd name="T63" fmla="*/ 1099 h 4004"/>
                <a:gd name="T64" fmla="*/ 154 w 7824"/>
                <a:gd name="T65" fmla="*/ 1291 h 4004"/>
                <a:gd name="T66" fmla="*/ 73 w 7824"/>
                <a:gd name="T67" fmla="*/ 1502 h 4004"/>
                <a:gd name="T68" fmla="*/ 16 w 7824"/>
                <a:gd name="T69" fmla="*/ 1776 h 4004"/>
                <a:gd name="T70" fmla="*/ 1 w 7824"/>
                <a:gd name="T71" fmla="*/ 2176 h 4004"/>
                <a:gd name="T72" fmla="*/ 12 w 7824"/>
                <a:gd name="T73" fmla="*/ 2329 h 4004"/>
                <a:gd name="T74" fmla="*/ 75 w 7824"/>
                <a:gd name="T75" fmla="*/ 2971 h 4004"/>
                <a:gd name="T76" fmla="*/ 135 w 7824"/>
                <a:gd name="T77" fmla="*/ 3104 h 4004"/>
                <a:gd name="T78" fmla="*/ 766 w 7824"/>
                <a:gd name="T79" fmla="*/ 3409 h 4004"/>
                <a:gd name="T80" fmla="*/ 1230 w 7824"/>
                <a:gd name="T81" fmla="*/ 3582 h 4004"/>
                <a:gd name="T82" fmla="*/ 1805 w 7824"/>
                <a:gd name="T83" fmla="*/ 3749 h 4004"/>
                <a:gd name="T84" fmla="*/ 2485 w 7824"/>
                <a:gd name="T85" fmla="*/ 3890 h 4004"/>
                <a:gd name="T86" fmla="*/ 3265 w 7824"/>
                <a:gd name="T87" fmla="*/ 3981 h 4004"/>
                <a:gd name="T88" fmla="*/ 3913 w 7824"/>
                <a:gd name="T89" fmla="*/ 4004 h 4004"/>
                <a:gd name="T90" fmla="*/ 4562 w 7824"/>
                <a:gd name="T91" fmla="*/ 3982 h 4004"/>
                <a:gd name="T92" fmla="*/ 5341 w 7824"/>
                <a:gd name="T93" fmla="*/ 3890 h 4004"/>
                <a:gd name="T94" fmla="*/ 6021 w 7824"/>
                <a:gd name="T95" fmla="*/ 3750 h 4004"/>
                <a:gd name="T96" fmla="*/ 6595 w 7824"/>
                <a:gd name="T97" fmla="*/ 3583 h 4004"/>
                <a:gd name="T98" fmla="*/ 7059 w 7824"/>
                <a:gd name="T99" fmla="*/ 3411 h 4004"/>
                <a:gd name="T100" fmla="*/ 7690 w 7824"/>
                <a:gd name="T101" fmla="*/ 3104 h 4004"/>
                <a:gd name="T102" fmla="*/ 7751 w 7824"/>
                <a:gd name="T103" fmla="*/ 2971 h 4004"/>
                <a:gd name="T104" fmla="*/ 7814 w 7824"/>
                <a:gd name="T105" fmla="*/ 2329 h 4004"/>
                <a:gd name="T106" fmla="*/ 7824 w 7824"/>
                <a:gd name="T107" fmla="*/ 2176 h 4004"/>
                <a:gd name="T108" fmla="*/ 7808 w 7824"/>
                <a:gd name="T109" fmla="*/ 1776 h 4004"/>
                <a:gd name="T110" fmla="*/ 7752 w 7824"/>
                <a:gd name="T111" fmla="*/ 1502 h 4004"/>
                <a:gd name="T112" fmla="*/ 7670 w 7824"/>
                <a:gd name="T113" fmla="*/ 1291 h 4004"/>
                <a:gd name="T114" fmla="*/ 7546 w 7824"/>
                <a:gd name="T115" fmla="*/ 1099 h 4004"/>
                <a:gd name="T116" fmla="*/ 7375 w 7824"/>
                <a:gd name="T117" fmla="*/ 942 h 4004"/>
                <a:gd name="T118" fmla="*/ 7147 w 7824"/>
                <a:gd name="T119" fmla="*/ 830 h 4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824" h="4004">
                  <a:moveTo>
                    <a:pt x="7079" y="811"/>
                  </a:moveTo>
                  <a:lnTo>
                    <a:pt x="6989" y="787"/>
                  </a:lnTo>
                  <a:lnTo>
                    <a:pt x="6809" y="733"/>
                  </a:lnTo>
                  <a:lnTo>
                    <a:pt x="6551" y="644"/>
                  </a:lnTo>
                  <a:lnTo>
                    <a:pt x="6231" y="512"/>
                  </a:lnTo>
                  <a:lnTo>
                    <a:pt x="5947" y="378"/>
                  </a:lnTo>
                  <a:lnTo>
                    <a:pt x="5705" y="248"/>
                  </a:lnTo>
                  <a:lnTo>
                    <a:pt x="5514" y="137"/>
                  </a:lnTo>
                  <a:lnTo>
                    <a:pt x="5326" y="18"/>
                  </a:lnTo>
                  <a:lnTo>
                    <a:pt x="5302" y="0"/>
                  </a:lnTo>
                  <a:lnTo>
                    <a:pt x="4680" y="1969"/>
                  </a:lnTo>
                  <a:lnTo>
                    <a:pt x="4562" y="2339"/>
                  </a:lnTo>
                  <a:lnTo>
                    <a:pt x="4560" y="2333"/>
                  </a:lnTo>
                  <a:lnTo>
                    <a:pt x="4458" y="2649"/>
                  </a:lnTo>
                  <a:lnTo>
                    <a:pt x="4129" y="1717"/>
                  </a:lnTo>
                  <a:lnTo>
                    <a:pt x="4202" y="1613"/>
                  </a:lnTo>
                  <a:lnTo>
                    <a:pt x="4314" y="1429"/>
                  </a:lnTo>
                  <a:lnTo>
                    <a:pt x="4389" y="1268"/>
                  </a:lnTo>
                  <a:lnTo>
                    <a:pt x="4433" y="1129"/>
                  </a:lnTo>
                  <a:lnTo>
                    <a:pt x="4449" y="1011"/>
                  </a:lnTo>
                  <a:lnTo>
                    <a:pt x="4442" y="912"/>
                  </a:lnTo>
                  <a:lnTo>
                    <a:pt x="4415" y="831"/>
                  </a:lnTo>
                  <a:lnTo>
                    <a:pt x="4371" y="765"/>
                  </a:lnTo>
                  <a:lnTo>
                    <a:pt x="4315" y="713"/>
                  </a:lnTo>
                  <a:lnTo>
                    <a:pt x="4252" y="674"/>
                  </a:lnTo>
                  <a:lnTo>
                    <a:pt x="4184" y="646"/>
                  </a:lnTo>
                  <a:lnTo>
                    <a:pt x="4115" y="627"/>
                  </a:lnTo>
                  <a:lnTo>
                    <a:pt x="4020" y="610"/>
                  </a:lnTo>
                  <a:lnTo>
                    <a:pt x="3931" y="605"/>
                  </a:lnTo>
                  <a:lnTo>
                    <a:pt x="3913" y="605"/>
                  </a:lnTo>
                  <a:lnTo>
                    <a:pt x="3896" y="605"/>
                  </a:lnTo>
                  <a:lnTo>
                    <a:pt x="3805" y="610"/>
                  </a:lnTo>
                  <a:lnTo>
                    <a:pt x="3710" y="627"/>
                  </a:lnTo>
                  <a:lnTo>
                    <a:pt x="3643" y="646"/>
                  </a:lnTo>
                  <a:lnTo>
                    <a:pt x="3574" y="674"/>
                  </a:lnTo>
                  <a:lnTo>
                    <a:pt x="3510" y="713"/>
                  </a:lnTo>
                  <a:lnTo>
                    <a:pt x="3455" y="765"/>
                  </a:lnTo>
                  <a:lnTo>
                    <a:pt x="3411" y="831"/>
                  </a:lnTo>
                  <a:lnTo>
                    <a:pt x="3383" y="912"/>
                  </a:lnTo>
                  <a:lnTo>
                    <a:pt x="3376" y="1011"/>
                  </a:lnTo>
                  <a:lnTo>
                    <a:pt x="3392" y="1129"/>
                  </a:lnTo>
                  <a:lnTo>
                    <a:pt x="3437" y="1268"/>
                  </a:lnTo>
                  <a:lnTo>
                    <a:pt x="3512" y="1429"/>
                  </a:lnTo>
                  <a:lnTo>
                    <a:pt x="3624" y="1613"/>
                  </a:lnTo>
                  <a:lnTo>
                    <a:pt x="3696" y="1717"/>
                  </a:lnTo>
                  <a:lnTo>
                    <a:pt x="3368" y="2649"/>
                  </a:lnTo>
                  <a:lnTo>
                    <a:pt x="3265" y="2333"/>
                  </a:lnTo>
                  <a:lnTo>
                    <a:pt x="3264" y="2339"/>
                  </a:lnTo>
                  <a:lnTo>
                    <a:pt x="3147" y="1969"/>
                  </a:lnTo>
                  <a:lnTo>
                    <a:pt x="2522" y="0"/>
                  </a:lnTo>
                  <a:lnTo>
                    <a:pt x="2498" y="18"/>
                  </a:lnTo>
                  <a:lnTo>
                    <a:pt x="2310" y="137"/>
                  </a:lnTo>
                  <a:lnTo>
                    <a:pt x="2119" y="248"/>
                  </a:lnTo>
                  <a:lnTo>
                    <a:pt x="1877" y="378"/>
                  </a:lnTo>
                  <a:lnTo>
                    <a:pt x="1593" y="512"/>
                  </a:lnTo>
                  <a:lnTo>
                    <a:pt x="1273" y="644"/>
                  </a:lnTo>
                  <a:lnTo>
                    <a:pt x="1015" y="733"/>
                  </a:lnTo>
                  <a:lnTo>
                    <a:pt x="835" y="787"/>
                  </a:lnTo>
                  <a:lnTo>
                    <a:pt x="745" y="811"/>
                  </a:lnTo>
                  <a:lnTo>
                    <a:pt x="677" y="830"/>
                  </a:lnTo>
                  <a:lnTo>
                    <a:pt x="556" y="879"/>
                  </a:lnTo>
                  <a:lnTo>
                    <a:pt x="449" y="942"/>
                  </a:lnTo>
                  <a:lnTo>
                    <a:pt x="357" y="1016"/>
                  </a:lnTo>
                  <a:lnTo>
                    <a:pt x="278" y="1099"/>
                  </a:lnTo>
                  <a:lnTo>
                    <a:pt x="210" y="1191"/>
                  </a:lnTo>
                  <a:lnTo>
                    <a:pt x="154" y="1291"/>
                  </a:lnTo>
                  <a:lnTo>
                    <a:pt x="109" y="1394"/>
                  </a:lnTo>
                  <a:lnTo>
                    <a:pt x="73" y="1502"/>
                  </a:lnTo>
                  <a:lnTo>
                    <a:pt x="45" y="1612"/>
                  </a:lnTo>
                  <a:lnTo>
                    <a:pt x="16" y="1776"/>
                  </a:lnTo>
                  <a:lnTo>
                    <a:pt x="0" y="1986"/>
                  </a:lnTo>
                  <a:lnTo>
                    <a:pt x="1" y="2176"/>
                  </a:lnTo>
                  <a:lnTo>
                    <a:pt x="7" y="2258"/>
                  </a:lnTo>
                  <a:lnTo>
                    <a:pt x="12" y="2329"/>
                  </a:lnTo>
                  <a:lnTo>
                    <a:pt x="46" y="2706"/>
                  </a:lnTo>
                  <a:lnTo>
                    <a:pt x="75" y="2971"/>
                  </a:lnTo>
                  <a:lnTo>
                    <a:pt x="91" y="3075"/>
                  </a:lnTo>
                  <a:lnTo>
                    <a:pt x="135" y="3104"/>
                  </a:lnTo>
                  <a:lnTo>
                    <a:pt x="491" y="3288"/>
                  </a:lnTo>
                  <a:lnTo>
                    <a:pt x="766" y="3409"/>
                  </a:lnTo>
                  <a:lnTo>
                    <a:pt x="984" y="3496"/>
                  </a:lnTo>
                  <a:lnTo>
                    <a:pt x="1230" y="3582"/>
                  </a:lnTo>
                  <a:lnTo>
                    <a:pt x="1504" y="3668"/>
                  </a:lnTo>
                  <a:lnTo>
                    <a:pt x="1805" y="3749"/>
                  </a:lnTo>
                  <a:lnTo>
                    <a:pt x="2132" y="3824"/>
                  </a:lnTo>
                  <a:lnTo>
                    <a:pt x="2485" y="3890"/>
                  </a:lnTo>
                  <a:lnTo>
                    <a:pt x="2862" y="3943"/>
                  </a:lnTo>
                  <a:lnTo>
                    <a:pt x="3265" y="3981"/>
                  </a:lnTo>
                  <a:lnTo>
                    <a:pt x="3690" y="4003"/>
                  </a:lnTo>
                  <a:lnTo>
                    <a:pt x="3913" y="4004"/>
                  </a:lnTo>
                  <a:lnTo>
                    <a:pt x="4135" y="4003"/>
                  </a:lnTo>
                  <a:lnTo>
                    <a:pt x="4562" y="3982"/>
                  </a:lnTo>
                  <a:lnTo>
                    <a:pt x="4963" y="3943"/>
                  </a:lnTo>
                  <a:lnTo>
                    <a:pt x="5341" y="3890"/>
                  </a:lnTo>
                  <a:lnTo>
                    <a:pt x="5694" y="3825"/>
                  </a:lnTo>
                  <a:lnTo>
                    <a:pt x="6021" y="3750"/>
                  </a:lnTo>
                  <a:lnTo>
                    <a:pt x="6322" y="3668"/>
                  </a:lnTo>
                  <a:lnTo>
                    <a:pt x="6595" y="3583"/>
                  </a:lnTo>
                  <a:lnTo>
                    <a:pt x="6842" y="3496"/>
                  </a:lnTo>
                  <a:lnTo>
                    <a:pt x="7059" y="3411"/>
                  </a:lnTo>
                  <a:lnTo>
                    <a:pt x="7336" y="3288"/>
                  </a:lnTo>
                  <a:lnTo>
                    <a:pt x="7690" y="3104"/>
                  </a:lnTo>
                  <a:lnTo>
                    <a:pt x="7735" y="3075"/>
                  </a:lnTo>
                  <a:lnTo>
                    <a:pt x="7751" y="2971"/>
                  </a:lnTo>
                  <a:lnTo>
                    <a:pt x="7781" y="2706"/>
                  </a:lnTo>
                  <a:lnTo>
                    <a:pt x="7814" y="2329"/>
                  </a:lnTo>
                  <a:lnTo>
                    <a:pt x="7820" y="2258"/>
                  </a:lnTo>
                  <a:lnTo>
                    <a:pt x="7824" y="2176"/>
                  </a:lnTo>
                  <a:lnTo>
                    <a:pt x="7824" y="1986"/>
                  </a:lnTo>
                  <a:lnTo>
                    <a:pt x="7808" y="1776"/>
                  </a:lnTo>
                  <a:lnTo>
                    <a:pt x="7779" y="1612"/>
                  </a:lnTo>
                  <a:lnTo>
                    <a:pt x="7752" y="1502"/>
                  </a:lnTo>
                  <a:lnTo>
                    <a:pt x="7715" y="1394"/>
                  </a:lnTo>
                  <a:lnTo>
                    <a:pt x="7670" y="1291"/>
                  </a:lnTo>
                  <a:lnTo>
                    <a:pt x="7614" y="1191"/>
                  </a:lnTo>
                  <a:lnTo>
                    <a:pt x="7546" y="1099"/>
                  </a:lnTo>
                  <a:lnTo>
                    <a:pt x="7467" y="1016"/>
                  </a:lnTo>
                  <a:lnTo>
                    <a:pt x="7375" y="942"/>
                  </a:lnTo>
                  <a:lnTo>
                    <a:pt x="7268" y="879"/>
                  </a:lnTo>
                  <a:lnTo>
                    <a:pt x="7147" y="830"/>
                  </a:lnTo>
                  <a:lnTo>
                    <a:pt x="7079" y="8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30" name="Group 9"/>
          <p:cNvGrpSpPr>
            <a:grpSpLocks noChangeAspect="1"/>
          </p:cNvGrpSpPr>
          <p:nvPr/>
        </p:nvGrpSpPr>
        <p:grpSpPr bwMode="auto">
          <a:xfrm>
            <a:off x="7259720" y="4612020"/>
            <a:ext cx="177796" cy="207573"/>
            <a:chOff x="4789" y="306"/>
            <a:chExt cx="2675" cy="312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31" name="Freeform 10"/>
            <p:cNvSpPr>
              <a:spLocks/>
            </p:cNvSpPr>
            <p:nvPr/>
          </p:nvSpPr>
          <p:spPr bwMode="auto">
            <a:xfrm>
              <a:off x="5145" y="306"/>
              <a:ext cx="1953" cy="3050"/>
            </a:xfrm>
            <a:custGeom>
              <a:avLst/>
              <a:gdLst>
                <a:gd name="T0" fmla="*/ 4028 w 5858"/>
                <a:gd name="T1" fmla="*/ 5557 h 9152"/>
                <a:gd name="T2" fmla="*/ 4331 w 5858"/>
                <a:gd name="T3" fmla="*/ 5548 h 9152"/>
                <a:gd name="T4" fmla="*/ 4795 w 5858"/>
                <a:gd name="T5" fmla="*/ 5488 h 9152"/>
                <a:gd name="T6" fmla="*/ 5097 w 5858"/>
                <a:gd name="T7" fmla="*/ 5414 h 9152"/>
                <a:gd name="T8" fmla="*/ 5398 w 5858"/>
                <a:gd name="T9" fmla="*/ 5303 h 9152"/>
                <a:gd name="T10" fmla="*/ 5678 w 5858"/>
                <a:gd name="T11" fmla="*/ 5146 h 9152"/>
                <a:gd name="T12" fmla="*/ 5858 w 5858"/>
                <a:gd name="T13" fmla="*/ 4994 h 9152"/>
                <a:gd name="T14" fmla="*/ 5783 w 5858"/>
                <a:gd name="T15" fmla="*/ 4964 h 9152"/>
                <a:gd name="T16" fmla="*/ 5630 w 5858"/>
                <a:gd name="T17" fmla="*/ 4864 h 9152"/>
                <a:gd name="T18" fmla="*/ 5486 w 5858"/>
                <a:gd name="T19" fmla="*/ 4724 h 9152"/>
                <a:gd name="T20" fmla="*/ 5343 w 5858"/>
                <a:gd name="T21" fmla="*/ 4513 h 9152"/>
                <a:gd name="T22" fmla="*/ 5224 w 5858"/>
                <a:gd name="T23" fmla="*/ 4221 h 9152"/>
                <a:gd name="T24" fmla="*/ 5149 w 5858"/>
                <a:gd name="T25" fmla="*/ 3832 h 9152"/>
                <a:gd name="T26" fmla="*/ 5143 w 5858"/>
                <a:gd name="T27" fmla="*/ 3335 h 9152"/>
                <a:gd name="T28" fmla="*/ 5169 w 5858"/>
                <a:gd name="T29" fmla="*/ 3046 h 9152"/>
                <a:gd name="T30" fmla="*/ 5189 w 5858"/>
                <a:gd name="T31" fmla="*/ 2478 h 9152"/>
                <a:gd name="T32" fmla="*/ 5158 w 5858"/>
                <a:gd name="T33" fmla="*/ 1948 h 9152"/>
                <a:gd name="T34" fmla="*/ 5068 w 5858"/>
                <a:gd name="T35" fmla="*/ 1472 h 9152"/>
                <a:gd name="T36" fmla="*/ 4917 w 5858"/>
                <a:gd name="T37" fmla="*/ 1060 h 9152"/>
                <a:gd name="T38" fmla="*/ 4728 w 5858"/>
                <a:gd name="T39" fmla="*/ 769 h 9152"/>
                <a:gd name="T40" fmla="*/ 4597 w 5858"/>
                <a:gd name="T41" fmla="*/ 634 h 9152"/>
                <a:gd name="T42" fmla="*/ 4448 w 5858"/>
                <a:gd name="T43" fmla="*/ 524 h 9152"/>
                <a:gd name="T44" fmla="*/ 4278 w 5858"/>
                <a:gd name="T45" fmla="*/ 444 h 9152"/>
                <a:gd name="T46" fmla="*/ 4089 w 5858"/>
                <a:gd name="T47" fmla="*/ 392 h 9152"/>
                <a:gd name="T48" fmla="*/ 3880 w 5858"/>
                <a:gd name="T49" fmla="*/ 372 h 9152"/>
                <a:gd name="T50" fmla="*/ 3710 w 5858"/>
                <a:gd name="T51" fmla="*/ 379 h 9152"/>
                <a:gd name="T52" fmla="*/ 3553 w 5858"/>
                <a:gd name="T53" fmla="*/ 239 h 9152"/>
                <a:gd name="T54" fmla="*/ 3353 w 5858"/>
                <a:gd name="T55" fmla="*/ 124 h 9152"/>
                <a:gd name="T56" fmla="*/ 3137 w 5858"/>
                <a:gd name="T57" fmla="*/ 46 h 9152"/>
                <a:gd name="T58" fmla="*/ 2870 w 5858"/>
                <a:gd name="T59" fmla="*/ 3 h 9152"/>
                <a:gd name="T60" fmla="*/ 2552 w 5858"/>
                <a:gd name="T61" fmla="*/ 13 h 9152"/>
                <a:gd name="T62" fmla="*/ 2185 w 5858"/>
                <a:gd name="T63" fmla="*/ 100 h 9152"/>
                <a:gd name="T64" fmla="*/ 2010 w 5858"/>
                <a:gd name="T65" fmla="*/ 165 h 9152"/>
                <a:gd name="T66" fmla="*/ 1770 w 5858"/>
                <a:gd name="T67" fmla="*/ 277 h 9152"/>
                <a:gd name="T68" fmla="*/ 1548 w 5858"/>
                <a:gd name="T69" fmla="*/ 422 h 9152"/>
                <a:gd name="T70" fmla="*/ 1323 w 5858"/>
                <a:gd name="T71" fmla="*/ 640 h 9152"/>
                <a:gd name="T72" fmla="*/ 1112 w 5858"/>
                <a:gd name="T73" fmla="*/ 948 h 9152"/>
                <a:gd name="T74" fmla="*/ 936 w 5858"/>
                <a:gd name="T75" fmla="*/ 1364 h 9152"/>
                <a:gd name="T76" fmla="*/ 814 w 5858"/>
                <a:gd name="T77" fmla="*/ 1907 h 9152"/>
                <a:gd name="T78" fmla="*/ 765 w 5858"/>
                <a:gd name="T79" fmla="*/ 2596 h 9152"/>
                <a:gd name="T80" fmla="*/ 770 w 5858"/>
                <a:gd name="T81" fmla="*/ 2994 h 9152"/>
                <a:gd name="T82" fmla="*/ 734 w 5858"/>
                <a:gd name="T83" fmla="*/ 3660 h 9152"/>
                <a:gd name="T84" fmla="*/ 641 w 5858"/>
                <a:gd name="T85" fmla="*/ 4157 h 9152"/>
                <a:gd name="T86" fmla="*/ 511 w 5858"/>
                <a:gd name="T87" fmla="*/ 4510 h 9152"/>
                <a:gd name="T88" fmla="*/ 364 w 5858"/>
                <a:gd name="T89" fmla="*/ 4742 h 9152"/>
                <a:gd name="T90" fmla="*/ 220 w 5858"/>
                <a:gd name="T91" fmla="*/ 4879 h 9152"/>
                <a:gd name="T92" fmla="*/ 72 w 5858"/>
                <a:gd name="T93" fmla="*/ 4955 h 9152"/>
                <a:gd name="T94" fmla="*/ 0 w 5858"/>
                <a:gd name="T95" fmla="*/ 4969 h 9152"/>
                <a:gd name="T96" fmla="*/ 138 w 5858"/>
                <a:gd name="T97" fmla="*/ 5110 h 9152"/>
                <a:gd name="T98" fmla="*/ 337 w 5858"/>
                <a:gd name="T99" fmla="*/ 5246 h 9152"/>
                <a:gd name="T100" fmla="*/ 569 w 5858"/>
                <a:gd name="T101" fmla="*/ 5358 h 9152"/>
                <a:gd name="T102" fmla="*/ 871 w 5858"/>
                <a:gd name="T103" fmla="*/ 5460 h 9152"/>
                <a:gd name="T104" fmla="*/ 1253 w 5858"/>
                <a:gd name="T105" fmla="*/ 5535 h 9152"/>
                <a:gd name="T106" fmla="*/ 1722 w 5858"/>
                <a:gd name="T107" fmla="*/ 5570 h 9152"/>
                <a:gd name="T108" fmla="*/ 1853 w 5858"/>
                <a:gd name="T109" fmla="*/ 5973 h 9152"/>
                <a:gd name="T110" fmla="*/ 4030 w 5858"/>
                <a:gd name="T111" fmla="*/ 5979 h 9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858" h="9152">
                  <a:moveTo>
                    <a:pt x="4028" y="5950"/>
                  </a:moveTo>
                  <a:lnTo>
                    <a:pt x="4028" y="5557"/>
                  </a:lnTo>
                  <a:lnTo>
                    <a:pt x="4067" y="5558"/>
                  </a:lnTo>
                  <a:lnTo>
                    <a:pt x="4331" y="5548"/>
                  </a:lnTo>
                  <a:lnTo>
                    <a:pt x="4580" y="5522"/>
                  </a:lnTo>
                  <a:lnTo>
                    <a:pt x="4795" y="5488"/>
                  </a:lnTo>
                  <a:lnTo>
                    <a:pt x="4944" y="5456"/>
                  </a:lnTo>
                  <a:lnTo>
                    <a:pt x="5097" y="5414"/>
                  </a:lnTo>
                  <a:lnTo>
                    <a:pt x="5248" y="5365"/>
                  </a:lnTo>
                  <a:lnTo>
                    <a:pt x="5398" y="5303"/>
                  </a:lnTo>
                  <a:lnTo>
                    <a:pt x="5542" y="5231"/>
                  </a:lnTo>
                  <a:lnTo>
                    <a:pt x="5678" y="5146"/>
                  </a:lnTo>
                  <a:lnTo>
                    <a:pt x="5801" y="5048"/>
                  </a:lnTo>
                  <a:lnTo>
                    <a:pt x="5858" y="4994"/>
                  </a:lnTo>
                  <a:lnTo>
                    <a:pt x="5852" y="4992"/>
                  </a:lnTo>
                  <a:lnTo>
                    <a:pt x="5783" y="4964"/>
                  </a:lnTo>
                  <a:lnTo>
                    <a:pt x="5696" y="4913"/>
                  </a:lnTo>
                  <a:lnTo>
                    <a:pt x="5630" y="4864"/>
                  </a:lnTo>
                  <a:lnTo>
                    <a:pt x="5559" y="4802"/>
                  </a:lnTo>
                  <a:lnTo>
                    <a:pt x="5486" y="4724"/>
                  </a:lnTo>
                  <a:lnTo>
                    <a:pt x="5413" y="4628"/>
                  </a:lnTo>
                  <a:lnTo>
                    <a:pt x="5343" y="4513"/>
                  </a:lnTo>
                  <a:lnTo>
                    <a:pt x="5279" y="4377"/>
                  </a:lnTo>
                  <a:lnTo>
                    <a:pt x="5224" y="4221"/>
                  </a:lnTo>
                  <a:lnTo>
                    <a:pt x="5179" y="4038"/>
                  </a:lnTo>
                  <a:lnTo>
                    <a:pt x="5149" y="3832"/>
                  </a:lnTo>
                  <a:lnTo>
                    <a:pt x="5136" y="3597"/>
                  </a:lnTo>
                  <a:lnTo>
                    <a:pt x="5143" y="3335"/>
                  </a:lnTo>
                  <a:lnTo>
                    <a:pt x="5156" y="3191"/>
                  </a:lnTo>
                  <a:lnTo>
                    <a:pt x="5169" y="3046"/>
                  </a:lnTo>
                  <a:lnTo>
                    <a:pt x="5186" y="2759"/>
                  </a:lnTo>
                  <a:lnTo>
                    <a:pt x="5189" y="2478"/>
                  </a:lnTo>
                  <a:lnTo>
                    <a:pt x="5181" y="2209"/>
                  </a:lnTo>
                  <a:lnTo>
                    <a:pt x="5158" y="1948"/>
                  </a:lnTo>
                  <a:lnTo>
                    <a:pt x="5122" y="1702"/>
                  </a:lnTo>
                  <a:lnTo>
                    <a:pt x="5068" y="1472"/>
                  </a:lnTo>
                  <a:lnTo>
                    <a:pt x="5001" y="1257"/>
                  </a:lnTo>
                  <a:lnTo>
                    <a:pt x="4917" y="1060"/>
                  </a:lnTo>
                  <a:lnTo>
                    <a:pt x="4816" y="886"/>
                  </a:lnTo>
                  <a:lnTo>
                    <a:pt x="4728" y="769"/>
                  </a:lnTo>
                  <a:lnTo>
                    <a:pt x="4665" y="699"/>
                  </a:lnTo>
                  <a:lnTo>
                    <a:pt x="4597" y="634"/>
                  </a:lnTo>
                  <a:lnTo>
                    <a:pt x="4524" y="576"/>
                  </a:lnTo>
                  <a:lnTo>
                    <a:pt x="4448" y="524"/>
                  </a:lnTo>
                  <a:lnTo>
                    <a:pt x="4365" y="481"/>
                  </a:lnTo>
                  <a:lnTo>
                    <a:pt x="4278" y="444"/>
                  </a:lnTo>
                  <a:lnTo>
                    <a:pt x="4185" y="414"/>
                  </a:lnTo>
                  <a:lnTo>
                    <a:pt x="4089" y="392"/>
                  </a:lnTo>
                  <a:lnTo>
                    <a:pt x="3987" y="378"/>
                  </a:lnTo>
                  <a:lnTo>
                    <a:pt x="3880" y="372"/>
                  </a:lnTo>
                  <a:lnTo>
                    <a:pt x="3768" y="373"/>
                  </a:lnTo>
                  <a:lnTo>
                    <a:pt x="3710" y="379"/>
                  </a:lnTo>
                  <a:lnTo>
                    <a:pt x="3693" y="357"/>
                  </a:lnTo>
                  <a:lnTo>
                    <a:pt x="3553" y="239"/>
                  </a:lnTo>
                  <a:lnTo>
                    <a:pt x="3441" y="170"/>
                  </a:lnTo>
                  <a:lnTo>
                    <a:pt x="3353" y="124"/>
                  </a:lnTo>
                  <a:lnTo>
                    <a:pt x="3251" y="82"/>
                  </a:lnTo>
                  <a:lnTo>
                    <a:pt x="3137" y="46"/>
                  </a:lnTo>
                  <a:lnTo>
                    <a:pt x="3009" y="19"/>
                  </a:lnTo>
                  <a:lnTo>
                    <a:pt x="2870" y="3"/>
                  </a:lnTo>
                  <a:lnTo>
                    <a:pt x="2718" y="0"/>
                  </a:lnTo>
                  <a:lnTo>
                    <a:pt x="2552" y="13"/>
                  </a:lnTo>
                  <a:lnTo>
                    <a:pt x="2375" y="46"/>
                  </a:lnTo>
                  <a:lnTo>
                    <a:pt x="2185" y="100"/>
                  </a:lnTo>
                  <a:lnTo>
                    <a:pt x="2085" y="137"/>
                  </a:lnTo>
                  <a:lnTo>
                    <a:pt x="2010" y="165"/>
                  </a:lnTo>
                  <a:lnTo>
                    <a:pt x="1872" y="225"/>
                  </a:lnTo>
                  <a:lnTo>
                    <a:pt x="1770" y="277"/>
                  </a:lnTo>
                  <a:lnTo>
                    <a:pt x="1660" y="342"/>
                  </a:lnTo>
                  <a:lnTo>
                    <a:pt x="1548" y="422"/>
                  </a:lnTo>
                  <a:lnTo>
                    <a:pt x="1434" y="522"/>
                  </a:lnTo>
                  <a:lnTo>
                    <a:pt x="1323" y="640"/>
                  </a:lnTo>
                  <a:lnTo>
                    <a:pt x="1214" y="781"/>
                  </a:lnTo>
                  <a:lnTo>
                    <a:pt x="1112" y="948"/>
                  </a:lnTo>
                  <a:lnTo>
                    <a:pt x="1018" y="1141"/>
                  </a:lnTo>
                  <a:lnTo>
                    <a:pt x="936" y="1364"/>
                  </a:lnTo>
                  <a:lnTo>
                    <a:pt x="867" y="1619"/>
                  </a:lnTo>
                  <a:lnTo>
                    <a:pt x="814" y="1907"/>
                  </a:lnTo>
                  <a:lnTo>
                    <a:pt x="779" y="2232"/>
                  </a:lnTo>
                  <a:lnTo>
                    <a:pt x="765" y="2596"/>
                  </a:lnTo>
                  <a:lnTo>
                    <a:pt x="767" y="2795"/>
                  </a:lnTo>
                  <a:lnTo>
                    <a:pt x="770" y="2994"/>
                  </a:lnTo>
                  <a:lnTo>
                    <a:pt x="760" y="3349"/>
                  </a:lnTo>
                  <a:lnTo>
                    <a:pt x="734" y="3660"/>
                  </a:lnTo>
                  <a:lnTo>
                    <a:pt x="694" y="3928"/>
                  </a:lnTo>
                  <a:lnTo>
                    <a:pt x="641" y="4157"/>
                  </a:lnTo>
                  <a:lnTo>
                    <a:pt x="580" y="4350"/>
                  </a:lnTo>
                  <a:lnTo>
                    <a:pt x="511" y="4510"/>
                  </a:lnTo>
                  <a:lnTo>
                    <a:pt x="439" y="4638"/>
                  </a:lnTo>
                  <a:lnTo>
                    <a:pt x="364" y="4742"/>
                  </a:lnTo>
                  <a:lnTo>
                    <a:pt x="291" y="4820"/>
                  </a:lnTo>
                  <a:lnTo>
                    <a:pt x="220" y="4879"/>
                  </a:lnTo>
                  <a:lnTo>
                    <a:pt x="155" y="4919"/>
                  </a:lnTo>
                  <a:lnTo>
                    <a:pt x="72" y="4955"/>
                  </a:lnTo>
                  <a:lnTo>
                    <a:pt x="5" y="4969"/>
                  </a:lnTo>
                  <a:lnTo>
                    <a:pt x="0" y="4969"/>
                  </a:lnTo>
                  <a:lnTo>
                    <a:pt x="13" y="4988"/>
                  </a:lnTo>
                  <a:lnTo>
                    <a:pt x="138" y="5110"/>
                  </a:lnTo>
                  <a:lnTo>
                    <a:pt x="247" y="5190"/>
                  </a:lnTo>
                  <a:lnTo>
                    <a:pt x="337" y="5246"/>
                  </a:lnTo>
                  <a:lnTo>
                    <a:pt x="445" y="5303"/>
                  </a:lnTo>
                  <a:lnTo>
                    <a:pt x="569" y="5358"/>
                  </a:lnTo>
                  <a:lnTo>
                    <a:pt x="710" y="5411"/>
                  </a:lnTo>
                  <a:lnTo>
                    <a:pt x="871" y="5460"/>
                  </a:lnTo>
                  <a:lnTo>
                    <a:pt x="1053" y="5502"/>
                  </a:lnTo>
                  <a:lnTo>
                    <a:pt x="1253" y="5535"/>
                  </a:lnTo>
                  <a:lnTo>
                    <a:pt x="1476" y="5558"/>
                  </a:lnTo>
                  <a:lnTo>
                    <a:pt x="1722" y="5570"/>
                  </a:lnTo>
                  <a:lnTo>
                    <a:pt x="1853" y="5570"/>
                  </a:lnTo>
                  <a:lnTo>
                    <a:pt x="1853" y="5973"/>
                  </a:lnTo>
                  <a:lnTo>
                    <a:pt x="2944" y="9152"/>
                  </a:lnTo>
                  <a:lnTo>
                    <a:pt x="4030" y="5979"/>
                  </a:lnTo>
                  <a:lnTo>
                    <a:pt x="4028" y="59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2" name="Freeform 11"/>
            <p:cNvSpPr>
              <a:spLocks/>
            </p:cNvSpPr>
            <p:nvPr/>
          </p:nvSpPr>
          <p:spPr bwMode="auto">
            <a:xfrm>
              <a:off x="4789" y="2400"/>
              <a:ext cx="2675" cy="1029"/>
            </a:xfrm>
            <a:custGeom>
              <a:avLst/>
              <a:gdLst>
                <a:gd name="T0" fmla="*/ 8023 w 8024"/>
                <a:gd name="T1" fmla="*/ 2914 h 3085"/>
                <a:gd name="T2" fmla="*/ 7804 w 8024"/>
                <a:gd name="T3" fmla="*/ 1705 h 3085"/>
                <a:gd name="T4" fmla="*/ 7788 w 8024"/>
                <a:gd name="T5" fmla="*/ 1631 h 3085"/>
                <a:gd name="T6" fmla="*/ 7745 w 8024"/>
                <a:gd name="T7" fmla="*/ 1490 h 3085"/>
                <a:gd name="T8" fmla="*/ 7686 w 8024"/>
                <a:gd name="T9" fmla="*/ 1356 h 3085"/>
                <a:gd name="T10" fmla="*/ 7612 w 8024"/>
                <a:gd name="T11" fmla="*/ 1231 h 3085"/>
                <a:gd name="T12" fmla="*/ 7524 w 8024"/>
                <a:gd name="T13" fmla="*/ 1114 h 3085"/>
                <a:gd name="T14" fmla="*/ 7424 w 8024"/>
                <a:gd name="T15" fmla="*/ 1009 h 3085"/>
                <a:gd name="T16" fmla="*/ 7311 w 8024"/>
                <a:gd name="T17" fmla="*/ 916 h 3085"/>
                <a:gd name="T18" fmla="*/ 7187 w 8024"/>
                <a:gd name="T19" fmla="*/ 835 h 3085"/>
                <a:gd name="T20" fmla="*/ 7121 w 8024"/>
                <a:gd name="T21" fmla="*/ 800 h 3085"/>
                <a:gd name="T22" fmla="*/ 5750 w 8024"/>
                <a:gd name="T23" fmla="*/ 125 h 3085"/>
                <a:gd name="T24" fmla="*/ 5633 w 8024"/>
                <a:gd name="T25" fmla="*/ 65 h 3085"/>
                <a:gd name="T26" fmla="*/ 5518 w 8024"/>
                <a:gd name="T27" fmla="*/ 0 h 3085"/>
                <a:gd name="T28" fmla="*/ 5950 w 8024"/>
                <a:gd name="T29" fmla="*/ 1274 h 3085"/>
                <a:gd name="T30" fmla="*/ 5345 w 8024"/>
                <a:gd name="T31" fmla="*/ 1228 h 3085"/>
                <a:gd name="T32" fmla="*/ 4013 w 8024"/>
                <a:gd name="T33" fmla="*/ 2868 h 3085"/>
                <a:gd name="T34" fmla="*/ 2679 w 8024"/>
                <a:gd name="T35" fmla="*/ 1228 h 3085"/>
                <a:gd name="T36" fmla="*/ 2074 w 8024"/>
                <a:gd name="T37" fmla="*/ 1274 h 3085"/>
                <a:gd name="T38" fmla="*/ 2516 w 8024"/>
                <a:gd name="T39" fmla="*/ 0 h 3085"/>
                <a:gd name="T40" fmla="*/ 2241 w 8024"/>
                <a:gd name="T41" fmla="*/ 140 h 3085"/>
                <a:gd name="T42" fmla="*/ 903 w 8024"/>
                <a:gd name="T43" fmla="*/ 800 h 3085"/>
                <a:gd name="T44" fmla="*/ 837 w 8024"/>
                <a:gd name="T45" fmla="*/ 835 h 3085"/>
                <a:gd name="T46" fmla="*/ 713 w 8024"/>
                <a:gd name="T47" fmla="*/ 916 h 3085"/>
                <a:gd name="T48" fmla="*/ 601 w 8024"/>
                <a:gd name="T49" fmla="*/ 1009 h 3085"/>
                <a:gd name="T50" fmla="*/ 500 w 8024"/>
                <a:gd name="T51" fmla="*/ 1114 h 3085"/>
                <a:gd name="T52" fmla="*/ 412 w 8024"/>
                <a:gd name="T53" fmla="*/ 1231 h 3085"/>
                <a:gd name="T54" fmla="*/ 338 w 8024"/>
                <a:gd name="T55" fmla="*/ 1356 h 3085"/>
                <a:gd name="T56" fmla="*/ 279 w 8024"/>
                <a:gd name="T57" fmla="*/ 1490 h 3085"/>
                <a:gd name="T58" fmla="*/ 236 w 8024"/>
                <a:gd name="T59" fmla="*/ 1631 h 3085"/>
                <a:gd name="T60" fmla="*/ 222 w 8024"/>
                <a:gd name="T61" fmla="*/ 1705 h 3085"/>
                <a:gd name="T62" fmla="*/ 1 w 8024"/>
                <a:gd name="T63" fmla="*/ 2914 h 3085"/>
                <a:gd name="T64" fmla="*/ 0 w 8024"/>
                <a:gd name="T65" fmla="*/ 2930 h 3085"/>
                <a:gd name="T66" fmla="*/ 1 w 8024"/>
                <a:gd name="T67" fmla="*/ 2963 h 3085"/>
                <a:gd name="T68" fmla="*/ 16 w 8024"/>
                <a:gd name="T69" fmla="*/ 3008 h 3085"/>
                <a:gd name="T70" fmla="*/ 55 w 8024"/>
                <a:gd name="T71" fmla="*/ 3055 h 3085"/>
                <a:gd name="T72" fmla="*/ 97 w 8024"/>
                <a:gd name="T73" fmla="*/ 3077 h 3085"/>
                <a:gd name="T74" fmla="*/ 128 w 8024"/>
                <a:gd name="T75" fmla="*/ 3084 h 3085"/>
                <a:gd name="T76" fmla="*/ 144 w 8024"/>
                <a:gd name="T77" fmla="*/ 3085 h 3085"/>
                <a:gd name="T78" fmla="*/ 7876 w 8024"/>
                <a:gd name="T79" fmla="*/ 3085 h 3085"/>
                <a:gd name="T80" fmla="*/ 7893 w 8024"/>
                <a:gd name="T81" fmla="*/ 3084 h 3085"/>
                <a:gd name="T82" fmla="*/ 7926 w 8024"/>
                <a:gd name="T83" fmla="*/ 3077 h 3085"/>
                <a:gd name="T84" fmla="*/ 7968 w 8024"/>
                <a:gd name="T85" fmla="*/ 3055 h 3085"/>
                <a:gd name="T86" fmla="*/ 8008 w 8024"/>
                <a:gd name="T87" fmla="*/ 3008 h 3085"/>
                <a:gd name="T88" fmla="*/ 8023 w 8024"/>
                <a:gd name="T89" fmla="*/ 2963 h 3085"/>
                <a:gd name="T90" fmla="*/ 8024 w 8024"/>
                <a:gd name="T91" fmla="*/ 2930 h 3085"/>
                <a:gd name="T92" fmla="*/ 8023 w 8024"/>
                <a:gd name="T93" fmla="*/ 2914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024" h="3085">
                  <a:moveTo>
                    <a:pt x="8023" y="2914"/>
                  </a:moveTo>
                  <a:lnTo>
                    <a:pt x="7804" y="1705"/>
                  </a:lnTo>
                  <a:lnTo>
                    <a:pt x="7788" y="1631"/>
                  </a:lnTo>
                  <a:lnTo>
                    <a:pt x="7745" y="1490"/>
                  </a:lnTo>
                  <a:lnTo>
                    <a:pt x="7686" y="1356"/>
                  </a:lnTo>
                  <a:lnTo>
                    <a:pt x="7612" y="1231"/>
                  </a:lnTo>
                  <a:lnTo>
                    <a:pt x="7524" y="1114"/>
                  </a:lnTo>
                  <a:lnTo>
                    <a:pt x="7424" y="1009"/>
                  </a:lnTo>
                  <a:lnTo>
                    <a:pt x="7311" y="916"/>
                  </a:lnTo>
                  <a:lnTo>
                    <a:pt x="7187" y="835"/>
                  </a:lnTo>
                  <a:lnTo>
                    <a:pt x="7121" y="800"/>
                  </a:lnTo>
                  <a:lnTo>
                    <a:pt x="5750" y="125"/>
                  </a:lnTo>
                  <a:lnTo>
                    <a:pt x="5633" y="65"/>
                  </a:lnTo>
                  <a:lnTo>
                    <a:pt x="5518" y="0"/>
                  </a:lnTo>
                  <a:lnTo>
                    <a:pt x="5950" y="1274"/>
                  </a:lnTo>
                  <a:lnTo>
                    <a:pt x="5345" y="1228"/>
                  </a:lnTo>
                  <a:lnTo>
                    <a:pt x="4013" y="2868"/>
                  </a:lnTo>
                  <a:lnTo>
                    <a:pt x="2679" y="1228"/>
                  </a:lnTo>
                  <a:lnTo>
                    <a:pt x="2074" y="1274"/>
                  </a:lnTo>
                  <a:lnTo>
                    <a:pt x="2516" y="0"/>
                  </a:lnTo>
                  <a:lnTo>
                    <a:pt x="2241" y="140"/>
                  </a:lnTo>
                  <a:lnTo>
                    <a:pt x="903" y="800"/>
                  </a:lnTo>
                  <a:lnTo>
                    <a:pt x="837" y="835"/>
                  </a:lnTo>
                  <a:lnTo>
                    <a:pt x="713" y="916"/>
                  </a:lnTo>
                  <a:lnTo>
                    <a:pt x="601" y="1009"/>
                  </a:lnTo>
                  <a:lnTo>
                    <a:pt x="500" y="1114"/>
                  </a:lnTo>
                  <a:lnTo>
                    <a:pt x="412" y="1231"/>
                  </a:lnTo>
                  <a:lnTo>
                    <a:pt x="338" y="1356"/>
                  </a:lnTo>
                  <a:lnTo>
                    <a:pt x="279" y="1490"/>
                  </a:lnTo>
                  <a:lnTo>
                    <a:pt x="236" y="1631"/>
                  </a:lnTo>
                  <a:lnTo>
                    <a:pt x="222" y="1705"/>
                  </a:lnTo>
                  <a:lnTo>
                    <a:pt x="1" y="2914"/>
                  </a:lnTo>
                  <a:lnTo>
                    <a:pt x="0" y="2930"/>
                  </a:lnTo>
                  <a:lnTo>
                    <a:pt x="1" y="2963"/>
                  </a:lnTo>
                  <a:lnTo>
                    <a:pt x="16" y="3008"/>
                  </a:lnTo>
                  <a:lnTo>
                    <a:pt x="55" y="3055"/>
                  </a:lnTo>
                  <a:lnTo>
                    <a:pt x="97" y="3077"/>
                  </a:lnTo>
                  <a:lnTo>
                    <a:pt x="128" y="3084"/>
                  </a:lnTo>
                  <a:lnTo>
                    <a:pt x="144" y="3085"/>
                  </a:lnTo>
                  <a:lnTo>
                    <a:pt x="7876" y="3085"/>
                  </a:lnTo>
                  <a:lnTo>
                    <a:pt x="7893" y="3084"/>
                  </a:lnTo>
                  <a:lnTo>
                    <a:pt x="7926" y="3077"/>
                  </a:lnTo>
                  <a:lnTo>
                    <a:pt x="7968" y="3055"/>
                  </a:lnTo>
                  <a:lnTo>
                    <a:pt x="8008" y="3008"/>
                  </a:lnTo>
                  <a:lnTo>
                    <a:pt x="8023" y="2963"/>
                  </a:lnTo>
                  <a:lnTo>
                    <a:pt x="8024" y="2930"/>
                  </a:lnTo>
                  <a:lnTo>
                    <a:pt x="8023" y="291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33" name="모서리가 둥근 직사각형 132"/>
          <p:cNvSpPr/>
          <p:nvPr/>
        </p:nvSpPr>
        <p:spPr>
          <a:xfrm>
            <a:off x="77101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4" name="모서리가 둥근 직사각형 133"/>
          <p:cNvSpPr/>
          <p:nvPr/>
        </p:nvSpPr>
        <p:spPr>
          <a:xfrm>
            <a:off x="80530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5" name="모서리가 둥근 직사각형 134"/>
          <p:cNvSpPr/>
          <p:nvPr/>
        </p:nvSpPr>
        <p:spPr>
          <a:xfrm>
            <a:off x="83959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6" name="모서리가 둥근 직사각형 135"/>
          <p:cNvSpPr/>
          <p:nvPr/>
        </p:nvSpPr>
        <p:spPr>
          <a:xfrm>
            <a:off x="87388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7" name="모서리가 둥근 직사각형 136"/>
          <p:cNvSpPr/>
          <p:nvPr/>
        </p:nvSpPr>
        <p:spPr>
          <a:xfrm>
            <a:off x="90817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8" name="모서리가 둥근 직사각형 137"/>
          <p:cNvSpPr/>
          <p:nvPr/>
        </p:nvSpPr>
        <p:spPr>
          <a:xfrm>
            <a:off x="94246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9" name="모서리가 둥근 직사각형 138"/>
          <p:cNvSpPr/>
          <p:nvPr/>
        </p:nvSpPr>
        <p:spPr>
          <a:xfrm>
            <a:off x="9767515" y="417816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0" name="모서리가 둥근 직사각형 139"/>
          <p:cNvSpPr/>
          <p:nvPr/>
        </p:nvSpPr>
        <p:spPr>
          <a:xfrm>
            <a:off x="10110415" y="417816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1" name="모서리가 둥근 직사각형 140"/>
          <p:cNvSpPr/>
          <p:nvPr/>
        </p:nvSpPr>
        <p:spPr>
          <a:xfrm>
            <a:off x="10453315" y="417816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2" name="모서리가 둥근 직사각형 141"/>
          <p:cNvSpPr/>
          <p:nvPr/>
        </p:nvSpPr>
        <p:spPr>
          <a:xfrm>
            <a:off x="10796215" y="417816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3" name="모서리가 둥근 직사각형 142"/>
          <p:cNvSpPr/>
          <p:nvPr/>
        </p:nvSpPr>
        <p:spPr>
          <a:xfrm>
            <a:off x="77101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4" name="모서리가 둥근 직사각형 143"/>
          <p:cNvSpPr/>
          <p:nvPr/>
        </p:nvSpPr>
        <p:spPr>
          <a:xfrm>
            <a:off x="80530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5" name="모서리가 둥근 직사각형 144"/>
          <p:cNvSpPr/>
          <p:nvPr/>
        </p:nvSpPr>
        <p:spPr>
          <a:xfrm>
            <a:off x="83959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6" name="모서리가 둥근 직사각형 145"/>
          <p:cNvSpPr/>
          <p:nvPr/>
        </p:nvSpPr>
        <p:spPr>
          <a:xfrm>
            <a:off x="87388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7" name="모서리가 둥근 직사각형 146"/>
          <p:cNvSpPr/>
          <p:nvPr/>
        </p:nvSpPr>
        <p:spPr>
          <a:xfrm>
            <a:off x="90817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8" name="모서리가 둥근 직사각형 147"/>
          <p:cNvSpPr/>
          <p:nvPr/>
        </p:nvSpPr>
        <p:spPr>
          <a:xfrm>
            <a:off x="94246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9" name="모서리가 둥근 직사각형 148"/>
          <p:cNvSpPr/>
          <p:nvPr/>
        </p:nvSpPr>
        <p:spPr>
          <a:xfrm>
            <a:off x="97675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0" name="모서리가 둥근 직사각형 149"/>
          <p:cNvSpPr/>
          <p:nvPr/>
        </p:nvSpPr>
        <p:spPr>
          <a:xfrm>
            <a:off x="101104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1" name="모서리가 둥근 직사각형 150"/>
          <p:cNvSpPr/>
          <p:nvPr/>
        </p:nvSpPr>
        <p:spPr>
          <a:xfrm>
            <a:off x="10453315" y="4557217"/>
            <a:ext cx="241170" cy="24117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2" name="모서리가 둥근 직사각형 151"/>
          <p:cNvSpPr/>
          <p:nvPr/>
        </p:nvSpPr>
        <p:spPr>
          <a:xfrm>
            <a:off x="10796215" y="4557217"/>
            <a:ext cx="241170" cy="24117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3" name="직사각형 152"/>
          <p:cNvSpPr/>
          <p:nvPr/>
        </p:nvSpPr>
        <p:spPr>
          <a:xfrm>
            <a:off x="11139115" y="3959430"/>
            <a:ext cx="550151" cy="885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70%</a:t>
            </a:r>
          </a:p>
          <a:p>
            <a:pPr>
              <a:lnSpc>
                <a:spcPct val="20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90%</a:t>
            </a:r>
            <a:endParaRPr lang="ko-KR" altLang="en-US" dirty="0">
              <a:solidFill>
                <a:prstClr val="black"/>
              </a:solidFill>
            </a:endParaRPr>
          </a:p>
        </p:txBody>
      </p:sp>
      <p:sp>
        <p:nvSpPr>
          <p:cNvPr id="155" name="직사각형 154"/>
          <p:cNvSpPr/>
          <p:nvPr/>
        </p:nvSpPr>
        <p:spPr>
          <a:xfrm>
            <a:off x="549839" y="1559927"/>
            <a:ext cx="34181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7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6" name="직사각형 155"/>
          <p:cNvSpPr/>
          <p:nvPr/>
        </p:nvSpPr>
        <p:spPr>
          <a:xfrm>
            <a:off x="7613805" y="2583844"/>
            <a:ext cx="424436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157" name="직사각형 156"/>
          <p:cNvSpPr/>
          <p:nvPr/>
        </p:nvSpPr>
        <p:spPr>
          <a:xfrm>
            <a:off x="7613805" y="5041348"/>
            <a:ext cx="4244366" cy="1073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7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12192000" cy="88900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88901"/>
            <a:ext cx="12192000" cy="952499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5" name="차트 54"/>
          <p:cNvGraphicFramePr/>
          <p:nvPr>
            <p:extLst/>
          </p:nvPr>
        </p:nvGraphicFramePr>
        <p:xfrm>
          <a:off x="712693" y="3119717"/>
          <a:ext cx="10811435" cy="3872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이등변 삼각형 9"/>
          <p:cNvSpPr/>
          <p:nvPr/>
        </p:nvSpPr>
        <p:spPr>
          <a:xfrm>
            <a:off x="0" y="4648200"/>
            <a:ext cx="3448050" cy="2209800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chemeClr val="bg1">
              <a:lumMod val="6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7" name="이등변 삼각형 9"/>
          <p:cNvSpPr/>
          <p:nvPr/>
        </p:nvSpPr>
        <p:spPr>
          <a:xfrm>
            <a:off x="1750919" y="5016500"/>
            <a:ext cx="3448050" cy="1841500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chemeClr val="bg1">
              <a:lumMod val="6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8" name="이등변 삼각형 9"/>
          <p:cNvSpPr/>
          <p:nvPr/>
        </p:nvSpPr>
        <p:spPr>
          <a:xfrm>
            <a:off x="3501838" y="4356847"/>
            <a:ext cx="3448050" cy="2501153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rgbClr val="F3A88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9" name="이등변 삼각형 9"/>
          <p:cNvSpPr/>
          <p:nvPr/>
        </p:nvSpPr>
        <p:spPr>
          <a:xfrm>
            <a:off x="5252757" y="3746500"/>
            <a:ext cx="3448050" cy="3111500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rgbClr val="F3A88B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0" name="이등변 삼각형 9"/>
          <p:cNvSpPr/>
          <p:nvPr/>
        </p:nvSpPr>
        <p:spPr>
          <a:xfrm>
            <a:off x="7003676" y="5461000"/>
            <a:ext cx="3448050" cy="1397000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rgbClr val="645E6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1" name="그룹 60"/>
          <p:cNvGrpSpPr/>
          <p:nvPr/>
        </p:nvGrpSpPr>
        <p:grpSpPr>
          <a:xfrm>
            <a:off x="1153448" y="1935088"/>
            <a:ext cx="477088" cy="248488"/>
            <a:chOff x="9786551" y="2269703"/>
            <a:chExt cx="813855" cy="423891"/>
          </a:xfrm>
        </p:grpSpPr>
        <p:sp>
          <p:nvSpPr>
            <p:cNvPr id="62" name="모서리가 둥근 직사각형 61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3" name="타원 62"/>
            <p:cNvSpPr/>
            <p:nvPr/>
          </p:nvSpPr>
          <p:spPr>
            <a:xfrm>
              <a:off x="10176515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64" name="직사각형 63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1706180" y="1835362"/>
            <a:ext cx="290095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E7E6E6">
                    <a:lumMod val="50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srgbClr val="E7E6E6">
                  <a:lumMod val="50000"/>
                </a:srgbClr>
              </a:solidFill>
            </a:endParaRPr>
          </a:p>
        </p:txBody>
      </p:sp>
      <p:grpSp>
        <p:nvGrpSpPr>
          <p:cNvPr id="65" name="그룹 64"/>
          <p:cNvGrpSpPr/>
          <p:nvPr/>
        </p:nvGrpSpPr>
        <p:grpSpPr>
          <a:xfrm>
            <a:off x="4696748" y="1915086"/>
            <a:ext cx="473676" cy="248488"/>
            <a:chOff x="9786551" y="2269703"/>
            <a:chExt cx="808035" cy="423891"/>
          </a:xfrm>
        </p:grpSpPr>
        <p:sp>
          <p:nvSpPr>
            <p:cNvPr id="66" name="모서리가 둥근 직사각형 65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F3A8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7" name="타원 66"/>
            <p:cNvSpPr/>
            <p:nvPr/>
          </p:nvSpPr>
          <p:spPr>
            <a:xfrm>
              <a:off x="9786551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prstClr val="white"/>
                  </a:solidFill>
                </a:rPr>
                <a:t>S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69" name="이등변 삼각형 9"/>
          <p:cNvSpPr/>
          <p:nvPr/>
        </p:nvSpPr>
        <p:spPr>
          <a:xfrm>
            <a:off x="8754595" y="6108700"/>
            <a:ext cx="3448050" cy="749300"/>
          </a:xfrm>
          <a:custGeom>
            <a:avLst/>
            <a:gdLst>
              <a:gd name="connsiteX0" fmla="*/ 0 w 3448050"/>
              <a:gd name="connsiteY0" fmla="*/ 3461657 h 3461657"/>
              <a:gd name="connsiteX1" fmla="*/ 1724025 w 3448050"/>
              <a:gd name="connsiteY1" fmla="*/ 0 h 3461657"/>
              <a:gd name="connsiteX2" fmla="*/ 3448050 w 3448050"/>
              <a:gd name="connsiteY2" fmla="*/ 3461657 h 3461657"/>
              <a:gd name="connsiteX3" fmla="*/ 0 w 3448050"/>
              <a:gd name="connsiteY3" fmla="*/ 3461657 h 3461657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78"/>
              <a:gd name="connsiteX1" fmla="*/ 1724025 w 3448050"/>
              <a:gd name="connsiteY1" fmla="*/ 21 h 3461678"/>
              <a:gd name="connsiteX2" fmla="*/ 3448050 w 3448050"/>
              <a:gd name="connsiteY2" fmla="*/ 3461678 h 3461678"/>
              <a:gd name="connsiteX3" fmla="*/ 0 w 3448050"/>
              <a:gd name="connsiteY3" fmla="*/ 3461678 h 3461678"/>
              <a:gd name="connsiteX0" fmla="*/ 0 w 3448050"/>
              <a:gd name="connsiteY0" fmla="*/ 3461678 h 3461692"/>
              <a:gd name="connsiteX1" fmla="*/ 1724025 w 3448050"/>
              <a:gd name="connsiteY1" fmla="*/ 21 h 3461692"/>
              <a:gd name="connsiteX2" fmla="*/ 3448050 w 3448050"/>
              <a:gd name="connsiteY2" fmla="*/ 3461678 h 3461692"/>
              <a:gd name="connsiteX3" fmla="*/ 0 w 3448050"/>
              <a:gd name="connsiteY3" fmla="*/ 3461678 h 3461692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672 h 3461686"/>
              <a:gd name="connsiteX1" fmla="*/ 1724025 w 3448050"/>
              <a:gd name="connsiteY1" fmla="*/ 15 h 3461686"/>
              <a:gd name="connsiteX2" fmla="*/ 3448050 w 3448050"/>
              <a:gd name="connsiteY2" fmla="*/ 3461672 h 3461686"/>
              <a:gd name="connsiteX3" fmla="*/ 0 w 3448050"/>
              <a:gd name="connsiteY3" fmla="*/ 3461672 h 3461686"/>
              <a:gd name="connsiteX0" fmla="*/ 0 w 3448050"/>
              <a:gd name="connsiteY0" fmla="*/ 3461724 h 3461738"/>
              <a:gd name="connsiteX1" fmla="*/ 1724025 w 3448050"/>
              <a:gd name="connsiteY1" fmla="*/ 67 h 3461738"/>
              <a:gd name="connsiteX2" fmla="*/ 3448050 w 3448050"/>
              <a:gd name="connsiteY2" fmla="*/ 3461724 h 3461738"/>
              <a:gd name="connsiteX3" fmla="*/ 0 w 3448050"/>
              <a:gd name="connsiteY3" fmla="*/ 3461724 h 3461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8050" h="3461738">
                <a:moveTo>
                  <a:pt x="0" y="3461724"/>
                </a:moveTo>
                <a:cubicBezTo>
                  <a:pt x="889000" y="3469888"/>
                  <a:pt x="930275" y="-17622"/>
                  <a:pt x="1724025" y="67"/>
                </a:cubicBezTo>
                <a:cubicBezTo>
                  <a:pt x="2470150" y="1428"/>
                  <a:pt x="2549525" y="3460363"/>
                  <a:pt x="3448050" y="3461724"/>
                </a:cubicBezTo>
                <a:lnTo>
                  <a:pt x="0" y="3461724"/>
                </a:lnTo>
                <a:close/>
              </a:path>
            </a:pathLst>
          </a:custGeom>
          <a:solidFill>
            <a:srgbClr val="645E62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06" name="그룹 105"/>
          <p:cNvGrpSpPr/>
          <p:nvPr/>
        </p:nvGrpSpPr>
        <p:grpSpPr>
          <a:xfrm>
            <a:off x="8233895" y="1909758"/>
            <a:ext cx="473676" cy="248488"/>
            <a:chOff x="9786551" y="2269703"/>
            <a:chExt cx="808035" cy="423891"/>
          </a:xfrm>
        </p:grpSpPr>
        <p:sp>
          <p:nvSpPr>
            <p:cNvPr id="107" name="모서리가 둥근 직사각형 106"/>
            <p:cNvSpPr/>
            <p:nvPr/>
          </p:nvSpPr>
          <p:spPr>
            <a:xfrm>
              <a:off x="9786551" y="2302476"/>
              <a:ext cx="808035" cy="358346"/>
            </a:xfrm>
            <a:prstGeom prst="roundRect">
              <a:avLst>
                <a:gd name="adj" fmla="val 50000"/>
              </a:avLst>
            </a:prstGeom>
            <a:solidFill>
              <a:srgbClr val="645E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8" name="타원 107"/>
            <p:cNvSpPr/>
            <p:nvPr/>
          </p:nvSpPr>
          <p:spPr>
            <a:xfrm>
              <a:off x="9786551" y="2269703"/>
              <a:ext cx="423891" cy="42389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397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prstClr val="white"/>
                  </a:solidFill>
                </a:rPr>
                <a:t>S</a:t>
              </a:r>
              <a:endParaRPr lang="ko-KR" alt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5260039" y="1835362"/>
            <a:ext cx="290095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E7E6E6">
                    <a:lumMod val="50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xmlns="" id="{982279FE-D2EA-4605-8677-6EF33C4B76F2}"/>
              </a:ext>
            </a:extLst>
          </p:cNvPr>
          <p:cNvSpPr/>
          <p:nvPr/>
        </p:nvSpPr>
        <p:spPr>
          <a:xfrm>
            <a:off x="8813898" y="1835362"/>
            <a:ext cx="290095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E7E6E6">
                    <a:lumMod val="50000"/>
                  </a:srgb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srgbClr val="E7E6E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12192000" cy="88900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88901"/>
            <a:ext cx="12192000" cy="952499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554215" y="4263106"/>
            <a:ext cx="3530420" cy="76103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5084635" y="4263106"/>
            <a:ext cx="761035" cy="761035"/>
          </a:xfrm>
          <a:prstGeom prst="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r>
              <a:rPr lang="en-US" altLang="ko-KR" sz="1200" b="1" dirty="0">
                <a:solidFill>
                  <a:prstClr val="white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A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1554214" y="1827641"/>
            <a:ext cx="4291455" cy="243546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pPr>
              <a:lnSpc>
                <a:spcPct val="150000"/>
              </a:lnSpc>
            </a:pP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416834" y="4263106"/>
            <a:ext cx="3530420" cy="76103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pPr lvl="0">
              <a:lnSpc>
                <a:spcPct val="150000"/>
              </a:lnSpc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9947254" y="4263106"/>
            <a:ext cx="761035" cy="761035"/>
          </a:xfrm>
          <a:prstGeom prst="rect">
            <a:avLst/>
          </a:prstGeom>
          <a:solidFill>
            <a:srgbClr val="F3A88B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tlCol="0" anchor="t"/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</a:rPr>
              <a:t>CONTENTS</a:t>
            </a:r>
            <a:r>
              <a:rPr lang="en-US" altLang="ko-KR" sz="1200" b="1" dirty="0">
                <a:solidFill>
                  <a:prstClr val="white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white"/>
                </a:solidFill>
              </a:rPr>
              <a:t>B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6416833" y="1827641"/>
            <a:ext cx="4291455" cy="243546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44000" rtlCol="0" anchor="t"/>
          <a:lstStyle/>
          <a:p>
            <a:pPr>
              <a:lnSpc>
                <a:spcPct val="150000"/>
              </a:lnSpc>
            </a:pP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54214" y="5535703"/>
            <a:ext cx="700834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</a:t>
            </a:r>
            <a:r>
              <a:rPr lang="en-US" altLang="ko-KR" sz="1100" b="1" dirty="0">
                <a:solidFill>
                  <a:srgbClr val="E37156"/>
                </a:solidFill>
              </a:rPr>
              <a:t>the most in the world.</a:t>
            </a:r>
            <a:endParaRPr lang="en-US" altLang="ko-KR" sz="1100" dirty="0">
              <a:solidFill>
                <a:srgbClr val="E37156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287987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1"/>
            <a:ext cx="12192000" cy="88900"/>
          </a:xfrm>
          <a:prstGeom prst="rect">
            <a:avLst/>
          </a:prstGeom>
          <a:solidFill>
            <a:srgbClr val="F3A88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88901"/>
            <a:ext cx="12192000" cy="952499"/>
          </a:xfrm>
          <a:prstGeom prst="rect">
            <a:avLst/>
          </a:prstGeom>
          <a:solidFill>
            <a:srgbClr val="F8EEEC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latinLnBrk="0">
              <a:defRPr/>
            </a:pPr>
            <a:r>
              <a:rPr lang="en-US" altLang="ja-JP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7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7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266788" y="2022647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2" name="양쪽 모서리가 둥근 사각형 11"/>
          <p:cNvSpPr/>
          <p:nvPr/>
        </p:nvSpPr>
        <p:spPr>
          <a:xfrm rot="16200000" flipH="1">
            <a:off x="1042319" y="2264188"/>
            <a:ext cx="1058538" cy="590550"/>
          </a:xfrm>
          <a:prstGeom prst="round2SameRect">
            <a:avLst>
              <a:gd name="adj1" fmla="val 29570"/>
              <a:gd name="adj2" fmla="val 0"/>
            </a:avLst>
          </a:prstGeom>
          <a:solidFill>
            <a:srgbClr val="F3A88B"/>
          </a:solidFill>
          <a:ln w="19050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01175" y="2063011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46392" y="2380104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rgbClr val="5B4E55"/>
                </a:solidFill>
              </a:rPr>
              <a:t>01</a:t>
            </a:r>
            <a:endParaRPr lang="ko-KR" altLang="en-US" dirty="0">
              <a:solidFill>
                <a:srgbClr val="5B4E55"/>
              </a:solidFill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266788" y="3667243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6" name="양쪽 모서리가 둥근 사각형 15"/>
          <p:cNvSpPr/>
          <p:nvPr/>
        </p:nvSpPr>
        <p:spPr>
          <a:xfrm rot="16200000" flipH="1">
            <a:off x="1042319" y="3908784"/>
            <a:ext cx="1058538" cy="590550"/>
          </a:xfrm>
          <a:prstGeom prst="round2SameRect">
            <a:avLst>
              <a:gd name="adj1" fmla="val 32796"/>
              <a:gd name="adj2" fmla="val 0"/>
            </a:avLst>
          </a:prstGeom>
          <a:solidFill>
            <a:srgbClr val="F3A88B"/>
          </a:solidFill>
          <a:ln w="19050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101175" y="3707607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346392" y="4043750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rgbClr val="5B4E55"/>
                </a:solidFill>
              </a:rPr>
              <a:t>01</a:t>
            </a:r>
            <a:endParaRPr lang="ko-KR" altLang="en-US" dirty="0">
              <a:solidFill>
                <a:srgbClr val="5B4E55"/>
              </a:solidFill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6503528" y="2022647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양쪽 모서리가 둥근 사각형 19"/>
          <p:cNvSpPr/>
          <p:nvPr/>
        </p:nvSpPr>
        <p:spPr>
          <a:xfrm rot="16200000" flipH="1">
            <a:off x="6274297" y="2264188"/>
            <a:ext cx="1058538" cy="590550"/>
          </a:xfrm>
          <a:prstGeom prst="round2SameRect">
            <a:avLst>
              <a:gd name="adj1" fmla="val 29570"/>
              <a:gd name="adj2" fmla="val 0"/>
            </a:avLst>
          </a:prstGeom>
          <a:solidFill>
            <a:srgbClr val="F3A88B"/>
          </a:solidFill>
          <a:ln w="19050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7337915" y="2063011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6583132" y="2380104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rgbClr val="5B4E55"/>
                </a:solidFill>
              </a:rPr>
              <a:t>01</a:t>
            </a:r>
            <a:endParaRPr lang="ko-KR" altLang="en-US" dirty="0">
              <a:solidFill>
                <a:srgbClr val="5B4E55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6503528" y="3667243"/>
            <a:ext cx="4355191" cy="106608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1" name="양쪽 모서리가 둥근 사각형 30"/>
          <p:cNvSpPr/>
          <p:nvPr/>
        </p:nvSpPr>
        <p:spPr>
          <a:xfrm rot="16200000" flipH="1">
            <a:off x="6274297" y="3908784"/>
            <a:ext cx="1058538" cy="590550"/>
          </a:xfrm>
          <a:prstGeom prst="round2SameRect">
            <a:avLst>
              <a:gd name="adj1" fmla="val 32258"/>
              <a:gd name="adj2" fmla="val 0"/>
            </a:avLst>
          </a:prstGeom>
          <a:solidFill>
            <a:srgbClr val="F3A88B"/>
          </a:solidFill>
          <a:ln w="19050">
            <a:solidFill>
              <a:srgbClr val="5B4E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337915" y="3707607"/>
            <a:ext cx="3276967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4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6583132" y="4043750"/>
            <a:ext cx="42191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dirty="0">
                <a:solidFill>
                  <a:srgbClr val="5B4E55"/>
                </a:solidFill>
              </a:rPr>
              <a:t>01</a:t>
            </a:r>
            <a:endParaRPr lang="ko-KR" altLang="en-US" dirty="0">
              <a:solidFill>
                <a:srgbClr val="5B4E55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861216" y="5119320"/>
            <a:ext cx="73528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経済的、ビジネス的利益、広報などを支援するために無料で共有することはありません。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一緒に練習して発展しようということにその趣旨があるだけに、これを必ず覚えて課題、個人的業務などにだけに使ってください</a:t>
            </a:r>
            <a:endParaRPr lang="en-US" altLang="ko-KR" sz="12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1310766" y="5140388"/>
            <a:ext cx="2286017" cy="372150"/>
          </a:xfrm>
          <a:prstGeom prst="roundRect">
            <a:avLst>
              <a:gd name="adj" fmla="val 50000"/>
            </a:avLst>
          </a:prstGeom>
          <a:solidFill>
            <a:srgbClr val="5B4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  <a:r>
              <a:rPr lang="ja-JP" altLang="en-US" sz="14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テンプレートの共有は</a:t>
            </a:r>
            <a:endParaRPr lang="en-US" altLang="ko-KR" sz="900" dirty="0">
              <a:solidFill>
                <a:prstClr val="white"/>
              </a:solidFill>
            </a:endParaRPr>
          </a:p>
        </p:txBody>
      </p:sp>
      <p:grpSp>
        <p:nvGrpSpPr>
          <p:cNvPr id="36" name="그룹 35"/>
          <p:cNvGrpSpPr/>
          <p:nvPr/>
        </p:nvGrpSpPr>
        <p:grpSpPr>
          <a:xfrm>
            <a:off x="5292173" y="1721226"/>
            <a:ext cx="645470" cy="645470"/>
            <a:chOff x="1651388" y="2172798"/>
            <a:chExt cx="1083168" cy="1083168"/>
          </a:xfrm>
        </p:grpSpPr>
        <p:sp>
          <p:nvSpPr>
            <p:cNvPr id="37" name="타원 36"/>
            <p:cNvSpPr/>
            <p:nvPr/>
          </p:nvSpPr>
          <p:spPr>
            <a:xfrm>
              <a:off x="1651388" y="2172798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38" name="그림 3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9711" y="2321121"/>
              <a:ext cx="786521" cy="786521"/>
            </a:xfrm>
            <a:prstGeom prst="rect">
              <a:avLst/>
            </a:prstGeom>
          </p:spPr>
        </p:pic>
      </p:grpSp>
      <p:grpSp>
        <p:nvGrpSpPr>
          <p:cNvPr id="39" name="그룹 38"/>
          <p:cNvGrpSpPr/>
          <p:nvPr/>
        </p:nvGrpSpPr>
        <p:grpSpPr>
          <a:xfrm>
            <a:off x="10535325" y="3361770"/>
            <a:ext cx="645470" cy="645470"/>
            <a:chOff x="8846116" y="4168827"/>
            <a:chExt cx="1083168" cy="1083168"/>
          </a:xfrm>
        </p:grpSpPr>
        <p:sp>
          <p:nvSpPr>
            <p:cNvPr id="40" name="타원 39"/>
            <p:cNvSpPr/>
            <p:nvPr/>
          </p:nvSpPr>
          <p:spPr>
            <a:xfrm>
              <a:off x="8846116" y="4168827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41" name="그림 4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36131" y="4358843"/>
              <a:ext cx="703135" cy="703135"/>
            </a:xfrm>
            <a:prstGeom prst="rect">
              <a:avLst/>
            </a:prstGeom>
          </p:spPr>
        </p:pic>
      </p:grpSp>
      <p:grpSp>
        <p:nvGrpSpPr>
          <p:cNvPr id="42" name="그룹 41"/>
          <p:cNvGrpSpPr/>
          <p:nvPr/>
        </p:nvGrpSpPr>
        <p:grpSpPr>
          <a:xfrm>
            <a:off x="10566466" y="1721420"/>
            <a:ext cx="645470" cy="645470"/>
            <a:chOff x="8723358" y="1778931"/>
            <a:chExt cx="1083168" cy="1083168"/>
          </a:xfrm>
        </p:grpSpPr>
        <p:sp>
          <p:nvSpPr>
            <p:cNvPr id="43" name="타원 42"/>
            <p:cNvSpPr/>
            <p:nvPr/>
          </p:nvSpPr>
          <p:spPr>
            <a:xfrm>
              <a:off x="8723358" y="1778931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44" name="그림 4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6567" y="1952140"/>
              <a:ext cx="736749" cy="736749"/>
            </a:xfrm>
            <a:prstGeom prst="rect">
              <a:avLst/>
            </a:prstGeom>
          </p:spPr>
        </p:pic>
      </p:grpSp>
      <p:grpSp>
        <p:nvGrpSpPr>
          <p:cNvPr id="45" name="그룹 44"/>
          <p:cNvGrpSpPr/>
          <p:nvPr/>
        </p:nvGrpSpPr>
        <p:grpSpPr>
          <a:xfrm>
            <a:off x="5299244" y="3354368"/>
            <a:ext cx="645470" cy="645470"/>
            <a:chOff x="2899657" y="4303429"/>
            <a:chExt cx="1083168" cy="1083168"/>
          </a:xfrm>
        </p:grpSpPr>
        <p:sp>
          <p:nvSpPr>
            <p:cNvPr id="46" name="타원 45"/>
            <p:cNvSpPr/>
            <p:nvPr/>
          </p:nvSpPr>
          <p:spPr>
            <a:xfrm>
              <a:off x="2899657" y="4303429"/>
              <a:ext cx="1083168" cy="108316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>
                <a:solidFill>
                  <a:prstClr val="white"/>
                </a:solidFill>
              </a:endParaRPr>
            </a:p>
          </p:txBody>
        </p:sp>
        <p:pic>
          <p:nvPicPr>
            <p:cNvPr id="47" name="그림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175" y="4478947"/>
              <a:ext cx="732133" cy="7321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90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779999" y="2061904"/>
            <a:ext cx="2516714" cy="2516714"/>
          </a:xfrm>
          <a:prstGeom prst="ellipse">
            <a:avLst/>
          </a:prstGeom>
          <a:solidFill>
            <a:srgbClr val="F8EE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236</a:t>
            </a:r>
          </a:p>
        </p:txBody>
      </p:sp>
      <p:sp>
        <p:nvSpPr>
          <p:cNvPr id="6" name="타원 5"/>
          <p:cNvSpPr/>
          <p:nvPr/>
        </p:nvSpPr>
        <p:spPr>
          <a:xfrm>
            <a:off x="1814061" y="2061904"/>
            <a:ext cx="2516714" cy="251671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242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242</a:t>
            </a:r>
          </a:p>
        </p:txBody>
      </p:sp>
      <p:sp>
        <p:nvSpPr>
          <p:cNvPr id="8" name="타원 7"/>
          <p:cNvSpPr/>
          <p:nvPr/>
        </p:nvSpPr>
        <p:spPr>
          <a:xfrm>
            <a:off x="7745937" y="2061904"/>
            <a:ext cx="2516714" cy="2516714"/>
          </a:xfrm>
          <a:prstGeom prst="ellipse">
            <a:avLst/>
          </a:prstGeom>
          <a:solidFill>
            <a:srgbClr val="F3A8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243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168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139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3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1043</Words>
  <Application>Microsoft Office PowerPoint</Application>
  <PresentationFormat>와이드스크린</PresentationFormat>
  <Paragraphs>103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6" baseType="lpstr">
      <vt:lpstr>Aharoni</vt:lpstr>
      <vt:lpstr>ＭＳ Ｐゴシック</vt:lpstr>
      <vt:lpstr>新細明體</vt:lpstr>
      <vt:lpstr>Tmon몬소리 Black</vt:lpstr>
      <vt:lpstr>맑은 고딕</vt:lpstr>
      <vt:lpstr>야놀자 야체 B</vt:lpstr>
      <vt:lpstr>游ゴシック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2021-02-02T01:58:32Z</dcterms:created>
  <dcterms:modified xsi:type="dcterms:W3CDTF">2024-12-16T01:50:26Z</dcterms:modified>
</cp:coreProperties>
</file>