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813" autoAdjust="0"/>
    <p:restoredTop sz="94660"/>
  </p:normalViewPr>
  <p:slideViewPr>
    <p:cSldViewPr snapToGrid="0">
      <p:cViewPr varScale="1">
        <p:scale>
          <a:sx n="83" d="100"/>
          <a:sy n="83" d="100"/>
        </p:scale>
        <p:origin x="96" y="4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51A05-FE79-4763-A84F-D4FE701A9E82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2024-12-05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F555B-7E58-4FDF-83D4-B4CEA304EAF7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69235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51A05-FE79-4763-A84F-D4FE701A9E82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2024-12-05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F555B-7E58-4FDF-83D4-B4CEA304EAF7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21557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51A05-FE79-4763-A84F-D4FE701A9E82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2024-12-05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F555B-7E58-4FDF-83D4-B4CEA304EAF7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45146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51A05-FE79-4763-A84F-D4FE701A9E82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2024-12-05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F555B-7E58-4FDF-83D4-B4CEA304EAF7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21457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51A05-FE79-4763-A84F-D4FE701A9E82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2024-12-05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F555B-7E58-4FDF-83D4-B4CEA304EAF7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9498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51A05-FE79-4763-A84F-D4FE701A9E82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2024-12-05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F555B-7E58-4FDF-83D4-B4CEA304EAF7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24446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51A05-FE79-4763-A84F-D4FE701A9E82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2024-12-05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F555B-7E58-4FDF-83D4-B4CEA304EAF7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50687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51A05-FE79-4763-A84F-D4FE701A9E82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2024-12-05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F555B-7E58-4FDF-83D4-B4CEA304EAF7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32924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51A05-FE79-4763-A84F-D4FE701A9E82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2024-12-05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F555B-7E58-4FDF-83D4-B4CEA304EAF7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79153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51A05-FE79-4763-A84F-D4FE701A9E82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2024-12-05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F555B-7E58-4FDF-83D4-B4CEA304EAF7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84288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51A05-FE79-4763-A84F-D4FE701A9E82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2024-12-05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F555B-7E58-4FDF-83D4-B4CEA304EAF7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24634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351A05-FE79-4763-A84F-D4FE701A9E82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2024-12-05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AF555B-7E58-4FDF-83D4-B4CEA304EAF7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96760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5AC9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그룹 2"/>
          <p:cNvGrpSpPr/>
          <p:nvPr/>
        </p:nvGrpSpPr>
        <p:grpSpPr>
          <a:xfrm>
            <a:off x="6110479" y="338577"/>
            <a:ext cx="147638" cy="857483"/>
            <a:chOff x="6110479" y="338577"/>
            <a:chExt cx="147638" cy="857483"/>
          </a:xfrm>
        </p:grpSpPr>
        <p:sp>
          <p:nvSpPr>
            <p:cNvPr id="13" name="평행 사변형 12"/>
            <p:cNvSpPr/>
            <p:nvPr/>
          </p:nvSpPr>
          <p:spPr>
            <a:xfrm flipH="1">
              <a:off x="6110479" y="338577"/>
              <a:ext cx="147638" cy="855473"/>
            </a:xfrm>
            <a:prstGeom prst="parallelogram">
              <a:avLst>
                <a:gd name="adj" fmla="val 46775"/>
              </a:avLst>
            </a:prstGeom>
            <a:solidFill>
              <a:srgbClr val="F8DFC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2" name="직각 삼각형 11"/>
            <p:cNvSpPr/>
            <p:nvPr/>
          </p:nvSpPr>
          <p:spPr>
            <a:xfrm rot="21329333">
              <a:off x="6127476" y="346700"/>
              <a:ext cx="98850" cy="849360"/>
            </a:xfrm>
            <a:custGeom>
              <a:avLst/>
              <a:gdLst>
                <a:gd name="connsiteX0" fmla="*/ 0 w 97037"/>
                <a:gd name="connsiteY0" fmla="*/ 623655 h 623655"/>
                <a:gd name="connsiteX1" fmla="*/ 0 w 97037"/>
                <a:gd name="connsiteY1" fmla="*/ 0 h 623655"/>
                <a:gd name="connsiteX2" fmla="*/ 97037 w 97037"/>
                <a:gd name="connsiteY2" fmla="*/ 623655 h 623655"/>
                <a:gd name="connsiteX3" fmla="*/ 0 w 97037"/>
                <a:gd name="connsiteY3" fmla="*/ 623655 h 623655"/>
                <a:gd name="connsiteX0" fmla="*/ 0 w 139631"/>
                <a:gd name="connsiteY0" fmla="*/ 830495 h 830495"/>
                <a:gd name="connsiteX1" fmla="*/ 42594 w 139631"/>
                <a:gd name="connsiteY1" fmla="*/ 0 h 830495"/>
                <a:gd name="connsiteX2" fmla="*/ 139631 w 139631"/>
                <a:gd name="connsiteY2" fmla="*/ 623655 h 830495"/>
                <a:gd name="connsiteX3" fmla="*/ 0 w 139631"/>
                <a:gd name="connsiteY3" fmla="*/ 830495 h 830495"/>
                <a:gd name="connsiteX0" fmla="*/ 0 w 123083"/>
                <a:gd name="connsiteY0" fmla="*/ 830495 h 830495"/>
                <a:gd name="connsiteX1" fmla="*/ 42594 w 123083"/>
                <a:gd name="connsiteY1" fmla="*/ 0 h 830495"/>
                <a:gd name="connsiteX2" fmla="*/ 123083 w 123083"/>
                <a:gd name="connsiteY2" fmla="*/ 772834 h 830495"/>
                <a:gd name="connsiteX3" fmla="*/ 0 w 123083"/>
                <a:gd name="connsiteY3" fmla="*/ 830495 h 830495"/>
                <a:gd name="connsiteX0" fmla="*/ 0 w 124212"/>
                <a:gd name="connsiteY0" fmla="*/ 830495 h 849360"/>
                <a:gd name="connsiteX1" fmla="*/ 42594 w 124212"/>
                <a:gd name="connsiteY1" fmla="*/ 0 h 849360"/>
                <a:gd name="connsiteX2" fmla="*/ 124212 w 124212"/>
                <a:gd name="connsiteY2" fmla="*/ 849360 h 849360"/>
                <a:gd name="connsiteX3" fmla="*/ 0 w 124212"/>
                <a:gd name="connsiteY3" fmla="*/ 830495 h 849360"/>
                <a:gd name="connsiteX0" fmla="*/ 0 w 124962"/>
                <a:gd name="connsiteY0" fmla="*/ 839990 h 849360"/>
                <a:gd name="connsiteX1" fmla="*/ 43344 w 124962"/>
                <a:gd name="connsiteY1" fmla="*/ 0 h 849360"/>
                <a:gd name="connsiteX2" fmla="*/ 124962 w 124962"/>
                <a:gd name="connsiteY2" fmla="*/ 849360 h 849360"/>
                <a:gd name="connsiteX3" fmla="*/ 0 w 124962"/>
                <a:gd name="connsiteY3" fmla="*/ 839990 h 849360"/>
                <a:gd name="connsiteX0" fmla="*/ 0 w 98850"/>
                <a:gd name="connsiteY0" fmla="*/ 842050 h 849360"/>
                <a:gd name="connsiteX1" fmla="*/ 17232 w 98850"/>
                <a:gd name="connsiteY1" fmla="*/ 0 h 849360"/>
                <a:gd name="connsiteX2" fmla="*/ 98850 w 98850"/>
                <a:gd name="connsiteY2" fmla="*/ 849360 h 849360"/>
                <a:gd name="connsiteX3" fmla="*/ 0 w 98850"/>
                <a:gd name="connsiteY3" fmla="*/ 842050 h 8493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8850" h="849360">
                  <a:moveTo>
                    <a:pt x="0" y="842050"/>
                  </a:moveTo>
                  <a:lnTo>
                    <a:pt x="17232" y="0"/>
                  </a:lnTo>
                  <a:lnTo>
                    <a:pt x="98850" y="849360"/>
                  </a:lnTo>
                  <a:lnTo>
                    <a:pt x="0" y="842050"/>
                  </a:lnTo>
                  <a:close/>
                </a:path>
              </a:pathLst>
            </a:custGeom>
            <a:solidFill>
              <a:srgbClr val="C7B39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32" name="타원 31"/>
            <p:cNvSpPr/>
            <p:nvPr/>
          </p:nvSpPr>
          <p:spPr>
            <a:xfrm>
              <a:off x="6129006" y="685812"/>
              <a:ext cx="92360" cy="92360"/>
            </a:xfrm>
            <a:prstGeom prst="ellipse">
              <a:avLst/>
            </a:prstGeom>
            <a:noFill/>
            <a:ln w="22225">
              <a:solidFill>
                <a:schemeClr val="bg1">
                  <a:lumMod val="9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cxnSp>
          <p:nvCxnSpPr>
            <p:cNvPr id="34" name="직선 연결선 33"/>
            <p:cNvCxnSpPr>
              <a:stCxn id="32" idx="5"/>
            </p:cNvCxnSpPr>
            <p:nvPr/>
          </p:nvCxnSpPr>
          <p:spPr>
            <a:xfrm flipH="1">
              <a:off x="6129006" y="764646"/>
              <a:ext cx="78834" cy="92136"/>
            </a:xfrm>
            <a:prstGeom prst="line">
              <a:avLst/>
            </a:prstGeom>
            <a:ln w="22225" cap="rnd">
              <a:solidFill>
                <a:schemeClr val="bg1">
                  <a:lumMod val="9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왼쪽 대괄호 1"/>
          <p:cNvSpPr/>
          <p:nvPr/>
        </p:nvSpPr>
        <p:spPr>
          <a:xfrm rot="16200000">
            <a:off x="5648327" y="-5648328"/>
            <a:ext cx="895348" cy="12192001"/>
          </a:xfrm>
          <a:prstGeom prst="leftBracket">
            <a:avLst>
              <a:gd name="adj" fmla="val 680853"/>
            </a:avLst>
          </a:prstGeom>
          <a:ln w="28575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black"/>
              </a:solidFill>
            </a:endParaRPr>
          </a:p>
        </p:txBody>
      </p:sp>
      <p:grpSp>
        <p:nvGrpSpPr>
          <p:cNvPr id="37" name="그룹 36"/>
          <p:cNvGrpSpPr/>
          <p:nvPr/>
        </p:nvGrpSpPr>
        <p:grpSpPr>
          <a:xfrm>
            <a:off x="2743901" y="169058"/>
            <a:ext cx="98425" cy="892868"/>
            <a:chOff x="2743901" y="169058"/>
            <a:chExt cx="98425" cy="892868"/>
          </a:xfrm>
        </p:grpSpPr>
        <p:sp>
          <p:nvSpPr>
            <p:cNvPr id="6" name="정육면체 5"/>
            <p:cNvSpPr/>
            <p:nvPr/>
          </p:nvSpPr>
          <p:spPr>
            <a:xfrm flipH="1">
              <a:off x="2743901" y="169058"/>
              <a:ext cx="98425" cy="892868"/>
            </a:xfrm>
            <a:prstGeom prst="cube">
              <a:avLst/>
            </a:prstGeom>
            <a:solidFill>
              <a:srgbClr val="F8DFC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4" name="자유형 3"/>
            <p:cNvSpPr/>
            <p:nvPr/>
          </p:nvSpPr>
          <p:spPr>
            <a:xfrm>
              <a:off x="2767873" y="592991"/>
              <a:ext cx="19107" cy="138112"/>
            </a:xfrm>
            <a:custGeom>
              <a:avLst/>
              <a:gdLst>
                <a:gd name="connsiteX0" fmla="*/ 19107 w 19107"/>
                <a:gd name="connsiteY0" fmla="*/ 0 h 138112"/>
                <a:gd name="connsiteX1" fmla="*/ 57 w 19107"/>
                <a:gd name="connsiteY1" fmla="*/ 47625 h 138112"/>
                <a:gd name="connsiteX2" fmla="*/ 14345 w 19107"/>
                <a:gd name="connsiteY2" fmla="*/ 138112 h 1381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9107" h="138112">
                  <a:moveTo>
                    <a:pt x="19107" y="0"/>
                  </a:moveTo>
                  <a:cubicBezTo>
                    <a:pt x="9979" y="12303"/>
                    <a:pt x="851" y="24606"/>
                    <a:pt x="57" y="47625"/>
                  </a:cubicBezTo>
                  <a:cubicBezTo>
                    <a:pt x="-737" y="70644"/>
                    <a:pt x="6804" y="104378"/>
                    <a:pt x="14345" y="138112"/>
                  </a:cubicBezTo>
                </a:path>
              </a:pathLst>
            </a:custGeom>
            <a:noFill/>
            <a:ln w="22225" cap="rnd">
              <a:solidFill>
                <a:schemeClr val="bg1">
                  <a:lumMod val="9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</p:grpSp>
      <p:grpSp>
        <p:nvGrpSpPr>
          <p:cNvPr id="14" name="그룹 13"/>
          <p:cNvGrpSpPr/>
          <p:nvPr/>
        </p:nvGrpSpPr>
        <p:grpSpPr>
          <a:xfrm rot="347693">
            <a:off x="1690430" y="855225"/>
            <a:ext cx="2120900" cy="2646336"/>
            <a:chOff x="1766218" y="958368"/>
            <a:chExt cx="2120900" cy="2646336"/>
          </a:xfrm>
        </p:grpSpPr>
        <p:sp>
          <p:nvSpPr>
            <p:cNvPr id="11" name="직사각형 10"/>
            <p:cNvSpPr/>
            <p:nvPr/>
          </p:nvSpPr>
          <p:spPr>
            <a:xfrm>
              <a:off x="1766218" y="958368"/>
              <a:ext cx="2120900" cy="264633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b"/>
            <a:lstStyle/>
            <a:p>
              <a:pPr algn="ctr">
                <a:lnSpc>
                  <a:spcPct val="150000"/>
                </a:lnSpc>
              </a:pPr>
              <a:r>
                <a:rPr lang="ko-KR" altLang="en-US" sz="1400" b="1" dirty="0" err="1" smtClean="0">
                  <a:solidFill>
                    <a:srgbClr val="4B4541"/>
                  </a:solidFill>
                </a:rPr>
                <a:t>瑠璃子</a:t>
              </a:r>
              <a:endParaRPr lang="en-US" altLang="ko-KR" sz="1400" b="1" dirty="0" smtClean="0">
                <a:solidFill>
                  <a:srgbClr val="4B4541"/>
                </a:solidFill>
              </a:endParaRPr>
            </a:p>
            <a:p>
              <a:pPr algn="ctr">
                <a:lnSpc>
                  <a:spcPct val="150000"/>
                </a:lnSpc>
              </a:pPr>
              <a:r>
                <a:rPr lang="ja-JP" altLang="en-US" sz="1000" dirty="0" smtClean="0">
                  <a:solidFill>
                    <a:srgbClr val="4B4541"/>
                  </a:solidFill>
                </a:rPr>
                <a:t>チーム長、プレゼンテーション </a:t>
              </a:r>
              <a:r>
                <a:rPr lang="en-US" altLang="ja-JP" sz="1000" dirty="0" smtClean="0">
                  <a:solidFill>
                    <a:srgbClr val="4B4541"/>
                  </a:solidFill>
                </a:rPr>
                <a:t>4MIX</a:t>
              </a:r>
              <a:r>
                <a:rPr lang="en-US" altLang="ko-KR" sz="1000" dirty="0" smtClean="0">
                  <a:solidFill>
                    <a:srgbClr val="4B4541"/>
                  </a:solidFill>
                </a:rPr>
                <a:t> </a:t>
              </a:r>
              <a:endParaRPr lang="en-US" altLang="ko-KR" sz="1000" dirty="0">
                <a:solidFill>
                  <a:srgbClr val="4B4541"/>
                </a:solidFill>
              </a:endParaRPr>
            </a:p>
          </p:txBody>
        </p:sp>
        <p:sp>
          <p:nvSpPr>
            <p:cNvPr id="15" name="직사각형 14"/>
            <p:cNvSpPr/>
            <p:nvPr/>
          </p:nvSpPr>
          <p:spPr>
            <a:xfrm>
              <a:off x="1869626" y="1061926"/>
              <a:ext cx="1916782" cy="1759432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effectLst>
              <a:innerShdw blurRad="330200" dist="50800" dir="189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</p:grpSp>
      <p:grpSp>
        <p:nvGrpSpPr>
          <p:cNvPr id="50" name="그룹 49"/>
          <p:cNvGrpSpPr/>
          <p:nvPr/>
        </p:nvGrpSpPr>
        <p:grpSpPr>
          <a:xfrm>
            <a:off x="2788392" y="234534"/>
            <a:ext cx="127132" cy="855473"/>
            <a:chOff x="2788392" y="234534"/>
            <a:chExt cx="127132" cy="855473"/>
          </a:xfrm>
        </p:grpSpPr>
        <p:sp>
          <p:nvSpPr>
            <p:cNvPr id="5" name="정육면체 4"/>
            <p:cNvSpPr/>
            <p:nvPr/>
          </p:nvSpPr>
          <p:spPr>
            <a:xfrm rot="251605" flipH="1">
              <a:off x="2788392" y="234534"/>
              <a:ext cx="98425" cy="855473"/>
            </a:xfrm>
            <a:prstGeom prst="cube">
              <a:avLst/>
            </a:prstGeom>
            <a:solidFill>
              <a:srgbClr val="F8DFC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7" name="자유형 6"/>
            <p:cNvSpPr/>
            <p:nvPr/>
          </p:nvSpPr>
          <p:spPr>
            <a:xfrm>
              <a:off x="2826668" y="673953"/>
              <a:ext cx="88856" cy="80963"/>
            </a:xfrm>
            <a:custGeom>
              <a:avLst/>
              <a:gdLst>
                <a:gd name="connsiteX0" fmla="*/ 61912 w 88856"/>
                <a:gd name="connsiteY0" fmla="*/ 0 h 80963"/>
                <a:gd name="connsiteX1" fmla="*/ 85725 w 88856"/>
                <a:gd name="connsiteY1" fmla="*/ 52388 h 80963"/>
                <a:gd name="connsiteX2" fmla="*/ 0 w 88856"/>
                <a:gd name="connsiteY2" fmla="*/ 80963 h 809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88856" h="80963">
                  <a:moveTo>
                    <a:pt x="61912" y="0"/>
                  </a:moveTo>
                  <a:cubicBezTo>
                    <a:pt x="78978" y="19447"/>
                    <a:pt x="96044" y="38894"/>
                    <a:pt x="85725" y="52388"/>
                  </a:cubicBezTo>
                  <a:cubicBezTo>
                    <a:pt x="75406" y="65882"/>
                    <a:pt x="37703" y="73422"/>
                    <a:pt x="0" y="80963"/>
                  </a:cubicBezTo>
                </a:path>
              </a:pathLst>
            </a:custGeom>
            <a:noFill/>
            <a:ln w="22225" cap="rnd">
              <a:solidFill>
                <a:schemeClr val="bg1"/>
              </a:solidFill>
            </a:ln>
            <a:effectLst>
              <a:outerShdw blurRad="50800" dist="127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</p:grpSp>
      <p:grpSp>
        <p:nvGrpSpPr>
          <p:cNvPr id="17" name="그룹 16"/>
          <p:cNvGrpSpPr/>
          <p:nvPr/>
        </p:nvGrpSpPr>
        <p:grpSpPr>
          <a:xfrm>
            <a:off x="5197667" y="1014239"/>
            <a:ext cx="2120900" cy="2646000"/>
            <a:chOff x="1766218" y="958369"/>
            <a:chExt cx="2120900" cy="2646000"/>
          </a:xfrm>
        </p:grpSpPr>
        <p:sp>
          <p:nvSpPr>
            <p:cNvPr id="18" name="직사각형 17"/>
            <p:cNvSpPr/>
            <p:nvPr/>
          </p:nvSpPr>
          <p:spPr>
            <a:xfrm>
              <a:off x="1766218" y="958369"/>
              <a:ext cx="2120900" cy="2646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b"/>
            <a:lstStyle/>
            <a:p>
              <a:pPr algn="ctr">
                <a:lnSpc>
                  <a:spcPct val="150000"/>
                </a:lnSpc>
              </a:pPr>
              <a:r>
                <a:rPr lang="ko-KR" altLang="en-US" sz="1400" b="1" dirty="0" err="1" smtClean="0">
                  <a:solidFill>
                    <a:srgbClr val="4B4541"/>
                  </a:solidFill>
                </a:rPr>
                <a:t>空美</a:t>
              </a:r>
              <a:endParaRPr lang="en-US" altLang="ko-KR" sz="1400" b="1" dirty="0" smtClean="0">
                <a:solidFill>
                  <a:srgbClr val="4B4541"/>
                </a:solidFill>
              </a:endParaRPr>
            </a:p>
            <a:p>
              <a:pPr algn="ctr">
                <a:lnSpc>
                  <a:spcPct val="150000"/>
                </a:lnSpc>
              </a:pPr>
              <a:r>
                <a:rPr lang="en-US" altLang="ko-KR" sz="1000" dirty="0" smtClean="0">
                  <a:solidFill>
                    <a:srgbClr val="4B4541"/>
                  </a:solidFill>
                </a:rPr>
                <a:t>SWOT</a:t>
              </a:r>
              <a:r>
                <a:rPr lang="ko-KR" altLang="en-US" sz="1000" dirty="0" smtClean="0">
                  <a:solidFill>
                    <a:srgbClr val="4B4541"/>
                  </a:solidFill>
                </a:rPr>
                <a:t>分析、</a:t>
              </a:r>
              <a:r>
                <a:rPr lang="en-US" altLang="ko-KR" sz="1000" dirty="0" smtClean="0">
                  <a:solidFill>
                    <a:srgbClr val="4B4541"/>
                  </a:solidFill>
                </a:rPr>
                <a:t>IMC</a:t>
              </a:r>
              <a:r>
                <a:rPr lang="en-US" altLang="ko-KR" sz="1000" dirty="0" smtClean="0">
                  <a:solidFill>
                    <a:srgbClr val="4B4541"/>
                  </a:solidFill>
                </a:rPr>
                <a:t> </a:t>
              </a:r>
              <a:endParaRPr lang="en-US" altLang="ko-KR" sz="1000" dirty="0">
                <a:solidFill>
                  <a:srgbClr val="4B4541"/>
                </a:solidFill>
              </a:endParaRPr>
            </a:p>
          </p:txBody>
        </p:sp>
        <p:sp>
          <p:nvSpPr>
            <p:cNvPr id="19" name="직사각형 18"/>
            <p:cNvSpPr/>
            <p:nvPr/>
          </p:nvSpPr>
          <p:spPr>
            <a:xfrm>
              <a:off x="1869626" y="1061926"/>
              <a:ext cx="1916782" cy="1759432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effectLst>
              <a:innerShdw blurRad="330200" dist="50800" dir="189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</p:grpSp>
      <p:grpSp>
        <p:nvGrpSpPr>
          <p:cNvPr id="16" name="그룹 15"/>
          <p:cNvGrpSpPr/>
          <p:nvPr/>
        </p:nvGrpSpPr>
        <p:grpSpPr>
          <a:xfrm>
            <a:off x="6208975" y="338579"/>
            <a:ext cx="121443" cy="855473"/>
            <a:chOff x="5700975" y="246216"/>
            <a:chExt cx="121443" cy="855473"/>
          </a:xfrm>
        </p:grpSpPr>
        <p:sp>
          <p:nvSpPr>
            <p:cNvPr id="9" name="정육면체 8"/>
            <p:cNvSpPr/>
            <p:nvPr/>
          </p:nvSpPr>
          <p:spPr>
            <a:xfrm flipH="1">
              <a:off x="5723993" y="246216"/>
              <a:ext cx="98425" cy="855473"/>
            </a:xfrm>
            <a:prstGeom prst="cube">
              <a:avLst/>
            </a:prstGeom>
            <a:solidFill>
              <a:srgbClr val="F8DFC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8" name="직각 삼각형 7"/>
            <p:cNvSpPr/>
            <p:nvPr/>
          </p:nvSpPr>
          <p:spPr>
            <a:xfrm flipH="1">
              <a:off x="5700975" y="279337"/>
              <a:ext cx="49212" cy="822351"/>
            </a:xfrm>
            <a:custGeom>
              <a:avLst/>
              <a:gdLst>
                <a:gd name="connsiteX0" fmla="*/ 0 w 120650"/>
                <a:gd name="connsiteY0" fmla="*/ 855473 h 855473"/>
                <a:gd name="connsiteX1" fmla="*/ 0 w 120650"/>
                <a:gd name="connsiteY1" fmla="*/ 0 h 855473"/>
                <a:gd name="connsiteX2" fmla="*/ 120650 w 120650"/>
                <a:gd name="connsiteY2" fmla="*/ 855473 h 855473"/>
                <a:gd name="connsiteX3" fmla="*/ 0 w 120650"/>
                <a:gd name="connsiteY3" fmla="*/ 855473 h 855473"/>
                <a:gd name="connsiteX0" fmla="*/ 2381 w 123031"/>
                <a:gd name="connsiteY0" fmla="*/ 822136 h 822136"/>
                <a:gd name="connsiteX1" fmla="*/ 0 w 123031"/>
                <a:gd name="connsiteY1" fmla="*/ 0 h 822136"/>
                <a:gd name="connsiteX2" fmla="*/ 123031 w 123031"/>
                <a:gd name="connsiteY2" fmla="*/ 822136 h 822136"/>
                <a:gd name="connsiteX3" fmla="*/ 2381 w 123031"/>
                <a:gd name="connsiteY3" fmla="*/ 822136 h 822136"/>
                <a:gd name="connsiteX0" fmla="*/ 2381 w 94456"/>
                <a:gd name="connsiteY0" fmla="*/ 822136 h 822136"/>
                <a:gd name="connsiteX1" fmla="*/ 0 w 94456"/>
                <a:gd name="connsiteY1" fmla="*/ 0 h 822136"/>
                <a:gd name="connsiteX2" fmla="*/ 94456 w 94456"/>
                <a:gd name="connsiteY2" fmla="*/ 814992 h 822136"/>
                <a:gd name="connsiteX3" fmla="*/ 2381 w 94456"/>
                <a:gd name="connsiteY3" fmla="*/ 822136 h 822136"/>
                <a:gd name="connsiteX0" fmla="*/ 2381 w 92074"/>
                <a:gd name="connsiteY0" fmla="*/ 822136 h 822136"/>
                <a:gd name="connsiteX1" fmla="*/ 0 w 92074"/>
                <a:gd name="connsiteY1" fmla="*/ 0 h 822136"/>
                <a:gd name="connsiteX2" fmla="*/ 92074 w 92074"/>
                <a:gd name="connsiteY2" fmla="*/ 819754 h 822136"/>
                <a:gd name="connsiteX3" fmla="*/ 2381 w 92074"/>
                <a:gd name="connsiteY3" fmla="*/ 822136 h 822136"/>
                <a:gd name="connsiteX0" fmla="*/ 2381 w 49212"/>
                <a:gd name="connsiteY0" fmla="*/ 822136 h 822136"/>
                <a:gd name="connsiteX1" fmla="*/ 0 w 49212"/>
                <a:gd name="connsiteY1" fmla="*/ 0 h 822136"/>
                <a:gd name="connsiteX2" fmla="*/ 49212 w 49212"/>
                <a:gd name="connsiteY2" fmla="*/ 784035 h 822136"/>
                <a:gd name="connsiteX3" fmla="*/ 2381 w 49212"/>
                <a:gd name="connsiteY3" fmla="*/ 822136 h 822136"/>
                <a:gd name="connsiteX0" fmla="*/ 2381 w 49212"/>
                <a:gd name="connsiteY0" fmla="*/ 822351 h 822351"/>
                <a:gd name="connsiteX1" fmla="*/ 0 w 49212"/>
                <a:gd name="connsiteY1" fmla="*/ 215 h 822351"/>
                <a:gd name="connsiteX2" fmla="*/ 49212 w 49212"/>
                <a:gd name="connsiteY2" fmla="*/ 784250 h 822351"/>
                <a:gd name="connsiteX3" fmla="*/ 2381 w 49212"/>
                <a:gd name="connsiteY3" fmla="*/ 822351 h 8223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9212" h="822351">
                  <a:moveTo>
                    <a:pt x="2381" y="822351"/>
                  </a:moveTo>
                  <a:cubicBezTo>
                    <a:pt x="1587" y="548306"/>
                    <a:pt x="794" y="274260"/>
                    <a:pt x="0" y="215"/>
                  </a:cubicBezTo>
                  <a:cubicBezTo>
                    <a:pt x="42598" y="-12284"/>
                    <a:pt x="32808" y="522905"/>
                    <a:pt x="49212" y="784250"/>
                  </a:cubicBezTo>
                  <a:lnTo>
                    <a:pt x="2381" y="822351"/>
                  </a:lnTo>
                  <a:close/>
                </a:path>
              </a:pathLst>
            </a:custGeom>
            <a:solidFill>
              <a:srgbClr val="C7B39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</p:grpSp>
      <p:grpSp>
        <p:nvGrpSpPr>
          <p:cNvPr id="26" name="그룹 25"/>
          <p:cNvGrpSpPr/>
          <p:nvPr/>
        </p:nvGrpSpPr>
        <p:grpSpPr>
          <a:xfrm>
            <a:off x="9715047" y="169058"/>
            <a:ext cx="98425" cy="892868"/>
            <a:chOff x="9787618" y="169058"/>
            <a:chExt cx="98425" cy="892868"/>
          </a:xfrm>
        </p:grpSpPr>
        <p:sp>
          <p:nvSpPr>
            <p:cNvPr id="21" name="정육면체 20"/>
            <p:cNvSpPr/>
            <p:nvPr/>
          </p:nvSpPr>
          <p:spPr>
            <a:xfrm>
              <a:off x="9787618" y="169058"/>
              <a:ext cx="98425" cy="892868"/>
            </a:xfrm>
            <a:prstGeom prst="cube">
              <a:avLst/>
            </a:prstGeom>
            <a:solidFill>
              <a:srgbClr val="F8DFC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22" name="자유형 21"/>
            <p:cNvSpPr/>
            <p:nvPr/>
          </p:nvSpPr>
          <p:spPr>
            <a:xfrm flipH="1">
              <a:off x="9842964" y="592991"/>
              <a:ext cx="19107" cy="138112"/>
            </a:xfrm>
            <a:custGeom>
              <a:avLst/>
              <a:gdLst>
                <a:gd name="connsiteX0" fmla="*/ 19107 w 19107"/>
                <a:gd name="connsiteY0" fmla="*/ 0 h 138112"/>
                <a:gd name="connsiteX1" fmla="*/ 57 w 19107"/>
                <a:gd name="connsiteY1" fmla="*/ 47625 h 138112"/>
                <a:gd name="connsiteX2" fmla="*/ 14345 w 19107"/>
                <a:gd name="connsiteY2" fmla="*/ 138112 h 1381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9107" h="138112">
                  <a:moveTo>
                    <a:pt x="19107" y="0"/>
                  </a:moveTo>
                  <a:cubicBezTo>
                    <a:pt x="9979" y="12303"/>
                    <a:pt x="851" y="24606"/>
                    <a:pt x="57" y="47625"/>
                  </a:cubicBezTo>
                  <a:cubicBezTo>
                    <a:pt x="-737" y="70644"/>
                    <a:pt x="6804" y="104378"/>
                    <a:pt x="14345" y="138112"/>
                  </a:cubicBezTo>
                </a:path>
              </a:pathLst>
            </a:custGeom>
            <a:noFill/>
            <a:ln w="22225" cap="rnd">
              <a:solidFill>
                <a:schemeClr val="bg1">
                  <a:lumMod val="9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</p:grpSp>
      <p:grpSp>
        <p:nvGrpSpPr>
          <p:cNvPr id="28" name="그룹 27"/>
          <p:cNvGrpSpPr/>
          <p:nvPr/>
        </p:nvGrpSpPr>
        <p:grpSpPr>
          <a:xfrm rot="21273113">
            <a:off x="8794378" y="838838"/>
            <a:ext cx="2120900" cy="2646000"/>
            <a:chOff x="1766218" y="958369"/>
            <a:chExt cx="2120900" cy="2646000"/>
          </a:xfrm>
        </p:grpSpPr>
        <p:sp>
          <p:nvSpPr>
            <p:cNvPr id="29" name="직사각형 28"/>
            <p:cNvSpPr/>
            <p:nvPr/>
          </p:nvSpPr>
          <p:spPr>
            <a:xfrm>
              <a:off x="1766218" y="958369"/>
              <a:ext cx="2120900" cy="2646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b"/>
            <a:lstStyle/>
            <a:p>
              <a:pPr algn="ctr">
                <a:lnSpc>
                  <a:spcPct val="150000"/>
                </a:lnSpc>
              </a:pPr>
              <a:r>
                <a:rPr lang="ko-KR" altLang="en-US" sz="1400" b="1" dirty="0" err="1" smtClean="0">
                  <a:solidFill>
                    <a:srgbClr val="4B4541"/>
                  </a:solidFill>
                </a:rPr>
                <a:t>蛍花</a:t>
              </a:r>
              <a:endParaRPr lang="en-US" altLang="ko-KR" sz="1400" b="1" dirty="0" smtClean="0">
                <a:solidFill>
                  <a:srgbClr val="4B4541"/>
                </a:solidFill>
              </a:endParaRPr>
            </a:p>
            <a:p>
              <a:pPr algn="ctr">
                <a:lnSpc>
                  <a:spcPct val="150000"/>
                </a:lnSpc>
              </a:pPr>
              <a:r>
                <a:rPr lang="ja-JP" altLang="en-US" sz="1000" dirty="0" smtClean="0">
                  <a:solidFill>
                    <a:srgbClr val="4B4541"/>
                  </a:solidFill>
                </a:rPr>
                <a:t>資料調査、戦略企画</a:t>
              </a:r>
              <a:endParaRPr lang="en-US" altLang="ko-KR" sz="1000" dirty="0">
                <a:solidFill>
                  <a:srgbClr val="4B4541"/>
                </a:solidFill>
              </a:endParaRPr>
            </a:p>
          </p:txBody>
        </p:sp>
        <p:sp>
          <p:nvSpPr>
            <p:cNvPr id="30" name="직사각형 29"/>
            <p:cNvSpPr/>
            <p:nvPr/>
          </p:nvSpPr>
          <p:spPr>
            <a:xfrm>
              <a:off x="1869626" y="1061926"/>
              <a:ext cx="1916782" cy="1759432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effectLst>
              <a:innerShdw blurRad="330200" dist="50800" dir="189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</p:grpSp>
      <p:grpSp>
        <p:nvGrpSpPr>
          <p:cNvPr id="25" name="그룹 24"/>
          <p:cNvGrpSpPr/>
          <p:nvPr/>
        </p:nvGrpSpPr>
        <p:grpSpPr>
          <a:xfrm>
            <a:off x="9641849" y="234534"/>
            <a:ext cx="127132" cy="855473"/>
            <a:chOff x="9714420" y="234534"/>
            <a:chExt cx="127132" cy="855473"/>
          </a:xfrm>
        </p:grpSpPr>
        <p:sp>
          <p:nvSpPr>
            <p:cNvPr id="23" name="정육면체 22"/>
            <p:cNvSpPr/>
            <p:nvPr/>
          </p:nvSpPr>
          <p:spPr>
            <a:xfrm rot="21348395">
              <a:off x="9743127" y="234534"/>
              <a:ext cx="98425" cy="855473"/>
            </a:xfrm>
            <a:prstGeom prst="cube">
              <a:avLst/>
            </a:prstGeom>
            <a:solidFill>
              <a:srgbClr val="F8DFC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24" name="자유형 23"/>
            <p:cNvSpPr/>
            <p:nvPr/>
          </p:nvSpPr>
          <p:spPr>
            <a:xfrm flipH="1">
              <a:off x="9714420" y="673953"/>
              <a:ext cx="88856" cy="80963"/>
            </a:xfrm>
            <a:custGeom>
              <a:avLst/>
              <a:gdLst>
                <a:gd name="connsiteX0" fmla="*/ 61912 w 88856"/>
                <a:gd name="connsiteY0" fmla="*/ 0 h 80963"/>
                <a:gd name="connsiteX1" fmla="*/ 85725 w 88856"/>
                <a:gd name="connsiteY1" fmla="*/ 52388 h 80963"/>
                <a:gd name="connsiteX2" fmla="*/ 0 w 88856"/>
                <a:gd name="connsiteY2" fmla="*/ 80963 h 809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88856" h="80963">
                  <a:moveTo>
                    <a:pt x="61912" y="0"/>
                  </a:moveTo>
                  <a:cubicBezTo>
                    <a:pt x="78978" y="19447"/>
                    <a:pt x="96044" y="38894"/>
                    <a:pt x="85725" y="52388"/>
                  </a:cubicBezTo>
                  <a:cubicBezTo>
                    <a:pt x="75406" y="65882"/>
                    <a:pt x="37703" y="73422"/>
                    <a:pt x="0" y="80963"/>
                  </a:cubicBezTo>
                </a:path>
              </a:pathLst>
            </a:custGeom>
            <a:noFill/>
            <a:ln w="22225" cap="rnd">
              <a:solidFill>
                <a:schemeClr val="bg1"/>
              </a:solidFill>
            </a:ln>
            <a:effectLst>
              <a:outerShdw blurRad="50800" dist="127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</p:grpSp>
      <p:sp>
        <p:nvSpPr>
          <p:cNvPr id="36" name="직사각형 35"/>
          <p:cNvSpPr/>
          <p:nvPr/>
        </p:nvSpPr>
        <p:spPr>
          <a:xfrm>
            <a:off x="2700969" y="4124706"/>
            <a:ext cx="6769416" cy="15234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ko-KR" sz="4800" dirty="0" smtClean="0">
                <a:solidFill>
                  <a:prstClr val="white"/>
                </a:solidFill>
                <a:latin typeface="야놀자 야체 B" panose="02020603020101020101" pitchFamily="18" charset="-127"/>
                <a:ea typeface="야놀자 야체 B" panose="02020603020101020101" pitchFamily="18" charset="-127"/>
              </a:rPr>
              <a:t>PPT </a:t>
            </a:r>
            <a:r>
              <a:rPr lang="ja-JP" altLang="en-US" sz="4800" b="1" dirty="0">
                <a:solidFill>
                  <a:srgbClr val="FFC000">
                    <a:lumMod val="60000"/>
                    <a:lumOff val="40000"/>
                  </a:srgbClr>
                </a:solidFill>
                <a:latin typeface="야놀자 야체 B" panose="02020603020101020101" pitchFamily="18" charset="-127"/>
                <a:ea typeface="야놀자 야체 B" panose="02020603020101020101" pitchFamily="18" charset="-127"/>
              </a:rPr>
              <a:t>プレゼンテーショ</a:t>
            </a:r>
            <a:r>
              <a:rPr lang="ja-JP" altLang="en-US" sz="4800" b="1" dirty="0" smtClean="0">
                <a:solidFill>
                  <a:srgbClr val="FFC000">
                    <a:lumMod val="60000"/>
                    <a:lumOff val="40000"/>
                  </a:srgbClr>
                </a:solidFill>
                <a:latin typeface="야놀자 야체 B" panose="02020603020101020101" pitchFamily="18" charset="-127"/>
                <a:ea typeface="야놀자 야체 B" panose="02020603020101020101" pitchFamily="18" charset="-127"/>
              </a:rPr>
              <a:t>ン</a:t>
            </a:r>
            <a:endParaRPr lang="en-US" altLang="ja-JP" sz="4800" b="1" dirty="0" smtClean="0">
              <a:solidFill>
                <a:srgbClr val="FFC000">
                  <a:lumMod val="60000"/>
                  <a:lumOff val="40000"/>
                </a:srgbClr>
              </a:solidFill>
              <a:latin typeface="야놀자 야체 B" panose="02020603020101020101" pitchFamily="18" charset="-127"/>
              <a:ea typeface="야놀자 야체 B" panose="02020603020101020101" pitchFamily="18" charset="-127"/>
            </a:endParaRPr>
          </a:p>
          <a:p>
            <a:pPr algn="ctr">
              <a:lnSpc>
                <a:spcPct val="150000"/>
              </a:lnSpc>
            </a:pPr>
            <a:r>
              <a:rPr lang="en-US" altLang="ja-JP" sz="1400" dirty="0">
                <a:solidFill>
                  <a:prstClr val="white"/>
                </a:solidFill>
              </a:rPr>
              <a:t>PAPOZIP</a:t>
            </a:r>
            <a:r>
              <a:rPr lang="ja-JP" altLang="en-US" sz="1400" dirty="0">
                <a:solidFill>
                  <a:prstClr val="white"/>
                </a:solidFill>
              </a:rPr>
              <a:t>と一緒に</a:t>
            </a:r>
            <a:r>
              <a:rPr lang="en-US" altLang="ja-JP" sz="1400" dirty="0" err="1">
                <a:solidFill>
                  <a:prstClr val="white"/>
                </a:solidFill>
              </a:rPr>
              <a:t>ppt</a:t>
            </a:r>
            <a:r>
              <a:rPr lang="ja-JP" altLang="en-US" sz="1400" dirty="0">
                <a:solidFill>
                  <a:prstClr val="white"/>
                </a:solidFill>
              </a:rPr>
              <a:t>を作る楽しさを感じてください</a:t>
            </a:r>
            <a:endParaRPr lang="en-US" altLang="ko-KR" sz="1400" dirty="0">
              <a:solidFill>
                <a:prstClr val="white"/>
              </a:solidFill>
            </a:endParaRPr>
          </a:p>
        </p:txBody>
      </p:sp>
      <p:pic>
        <p:nvPicPr>
          <p:cNvPr id="40" name="그림 3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348472">
            <a:off x="1989712" y="1252989"/>
            <a:ext cx="1455958" cy="1455958"/>
          </a:xfrm>
          <a:prstGeom prst="rect">
            <a:avLst/>
          </a:prstGeom>
        </p:spPr>
      </p:pic>
      <p:pic>
        <p:nvPicPr>
          <p:cNvPr id="43" name="그림 4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48507" y="1508162"/>
            <a:ext cx="1363822" cy="1363822"/>
          </a:xfrm>
          <a:prstGeom prst="rect">
            <a:avLst/>
          </a:prstGeom>
        </p:spPr>
      </p:pic>
      <p:pic>
        <p:nvPicPr>
          <p:cNvPr id="46" name="그림 4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213620">
            <a:off x="9213952" y="1351875"/>
            <a:ext cx="1355276" cy="13552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2229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5AC9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왼쪽 대괄호 16"/>
          <p:cNvSpPr/>
          <p:nvPr/>
        </p:nvSpPr>
        <p:spPr>
          <a:xfrm rot="16200000">
            <a:off x="5957891" y="-5338765"/>
            <a:ext cx="276222" cy="12192001"/>
          </a:xfrm>
          <a:prstGeom prst="leftBracket">
            <a:avLst>
              <a:gd name="adj" fmla="val 680853"/>
            </a:avLst>
          </a:prstGeom>
          <a:ln w="28575"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black"/>
              </a:solidFill>
            </a:endParaRPr>
          </a:p>
        </p:txBody>
      </p:sp>
      <p:grpSp>
        <p:nvGrpSpPr>
          <p:cNvPr id="47" name="그룹 46"/>
          <p:cNvGrpSpPr/>
          <p:nvPr/>
        </p:nvGrpSpPr>
        <p:grpSpPr>
          <a:xfrm rot="454491">
            <a:off x="11435056" y="533441"/>
            <a:ext cx="98425" cy="892868"/>
            <a:chOff x="9787618" y="169058"/>
            <a:chExt cx="98425" cy="892868"/>
          </a:xfrm>
        </p:grpSpPr>
        <p:sp>
          <p:nvSpPr>
            <p:cNvPr id="48" name="정육면체 47"/>
            <p:cNvSpPr/>
            <p:nvPr/>
          </p:nvSpPr>
          <p:spPr>
            <a:xfrm>
              <a:off x="9787618" y="169058"/>
              <a:ext cx="98425" cy="892868"/>
            </a:xfrm>
            <a:prstGeom prst="cube">
              <a:avLst/>
            </a:prstGeom>
            <a:solidFill>
              <a:srgbClr val="F8DFC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49" name="자유형 48"/>
            <p:cNvSpPr/>
            <p:nvPr/>
          </p:nvSpPr>
          <p:spPr>
            <a:xfrm flipH="1">
              <a:off x="9842964" y="592991"/>
              <a:ext cx="19107" cy="138112"/>
            </a:xfrm>
            <a:custGeom>
              <a:avLst/>
              <a:gdLst>
                <a:gd name="connsiteX0" fmla="*/ 19107 w 19107"/>
                <a:gd name="connsiteY0" fmla="*/ 0 h 138112"/>
                <a:gd name="connsiteX1" fmla="*/ 57 w 19107"/>
                <a:gd name="connsiteY1" fmla="*/ 47625 h 138112"/>
                <a:gd name="connsiteX2" fmla="*/ 14345 w 19107"/>
                <a:gd name="connsiteY2" fmla="*/ 138112 h 1381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9107" h="138112">
                  <a:moveTo>
                    <a:pt x="19107" y="0"/>
                  </a:moveTo>
                  <a:cubicBezTo>
                    <a:pt x="9979" y="12303"/>
                    <a:pt x="851" y="24606"/>
                    <a:pt x="57" y="47625"/>
                  </a:cubicBezTo>
                  <a:cubicBezTo>
                    <a:pt x="-737" y="70644"/>
                    <a:pt x="6804" y="104378"/>
                    <a:pt x="14345" y="138112"/>
                  </a:cubicBezTo>
                </a:path>
              </a:pathLst>
            </a:custGeom>
            <a:noFill/>
            <a:ln w="22225" cap="rnd">
              <a:solidFill>
                <a:schemeClr val="bg1">
                  <a:lumMod val="9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</p:grpSp>
      <p:sp>
        <p:nvSpPr>
          <p:cNvPr id="13" name="평행 사변형 12"/>
          <p:cNvSpPr/>
          <p:nvPr/>
        </p:nvSpPr>
        <p:spPr>
          <a:xfrm flipH="1">
            <a:off x="605591" y="477122"/>
            <a:ext cx="147638" cy="855473"/>
          </a:xfrm>
          <a:prstGeom prst="parallelogram">
            <a:avLst>
              <a:gd name="adj" fmla="val 46775"/>
            </a:avLst>
          </a:prstGeom>
          <a:solidFill>
            <a:srgbClr val="F8DFC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12" name="직각 삼각형 11"/>
          <p:cNvSpPr/>
          <p:nvPr/>
        </p:nvSpPr>
        <p:spPr>
          <a:xfrm rot="21329333">
            <a:off x="622588" y="485245"/>
            <a:ext cx="98850" cy="849360"/>
          </a:xfrm>
          <a:custGeom>
            <a:avLst/>
            <a:gdLst>
              <a:gd name="connsiteX0" fmla="*/ 0 w 97037"/>
              <a:gd name="connsiteY0" fmla="*/ 623655 h 623655"/>
              <a:gd name="connsiteX1" fmla="*/ 0 w 97037"/>
              <a:gd name="connsiteY1" fmla="*/ 0 h 623655"/>
              <a:gd name="connsiteX2" fmla="*/ 97037 w 97037"/>
              <a:gd name="connsiteY2" fmla="*/ 623655 h 623655"/>
              <a:gd name="connsiteX3" fmla="*/ 0 w 97037"/>
              <a:gd name="connsiteY3" fmla="*/ 623655 h 623655"/>
              <a:gd name="connsiteX0" fmla="*/ 0 w 139631"/>
              <a:gd name="connsiteY0" fmla="*/ 830495 h 830495"/>
              <a:gd name="connsiteX1" fmla="*/ 42594 w 139631"/>
              <a:gd name="connsiteY1" fmla="*/ 0 h 830495"/>
              <a:gd name="connsiteX2" fmla="*/ 139631 w 139631"/>
              <a:gd name="connsiteY2" fmla="*/ 623655 h 830495"/>
              <a:gd name="connsiteX3" fmla="*/ 0 w 139631"/>
              <a:gd name="connsiteY3" fmla="*/ 830495 h 830495"/>
              <a:gd name="connsiteX0" fmla="*/ 0 w 123083"/>
              <a:gd name="connsiteY0" fmla="*/ 830495 h 830495"/>
              <a:gd name="connsiteX1" fmla="*/ 42594 w 123083"/>
              <a:gd name="connsiteY1" fmla="*/ 0 h 830495"/>
              <a:gd name="connsiteX2" fmla="*/ 123083 w 123083"/>
              <a:gd name="connsiteY2" fmla="*/ 772834 h 830495"/>
              <a:gd name="connsiteX3" fmla="*/ 0 w 123083"/>
              <a:gd name="connsiteY3" fmla="*/ 830495 h 830495"/>
              <a:gd name="connsiteX0" fmla="*/ 0 w 124212"/>
              <a:gd name="connsiteY0" fmla="*/ 830495 h 849360"/>
              <a:gd name="connsiteX1" fmla="*/ 42594 w 124212"/>
              <a:gd name="connsiteY1" fmla="*/ 0 h 849360"/>
              <a:gd name="connsiteX2" fmla="*/ 124212 w 124212"/>
              <a:gd name="connsiteY2" fmla="*/ 849360 h 849360"/>
              <a:gd name="connsiteX3" fmla="*/ 0 w 124212"/>
              <a:gd name="connsiteY3" fmla="*/ 830495 h 849360"/>
              <a:gd name="connsiteX0" fmla="*/ 0 w 124962"/>
              <a:gd name="connsiteY0" fmla="*/ 839990 h 849360"/>
              <a:gd name="connsiteX1" fmla="*/ 43344 w 124962"/>
              <a:gd name="connsiteY1" fmla="*/ 0 h 849360"/>
              <a:gd name="connsiteX2" fmla="*/ 124962 w 124962"/>
              <a:gd name="connsiteY2" fmla="*/ 849360 h 849360"/>
              <a:gd name="connsiteX3" fmla="*/ 0 w 124962"/>
              <a:gd name="connsiteY3" fmla="*/ 839990 h 849360"/>
              <a:gd name="connsiteX0" fmla="*/ 0 w 98850"/>
              <a:gd name="connsiteY0" fmla="*/ 842050 h 849360"/>
              <a:gd name="connsiteX1" fmla="*/ 17232 w 98850"/>
              <a:gd name="connsiteY1" fmla="*/ 0 h 849360"/>
              <a:gd name="connsiteX2" fmla="*/ 98850 w 98850"/>
              <a:gd name="connsiteY2" fmla="*/ 849360 h 849360"/>
              <a:gd name="connsiteX3" fmla="*/ 0 w 98850"/>
              <a:gd name="connsiteY3" fmla="*/ 842050 h 849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8850" h="849360">
                <a:moveTo>
                  <a:pt x="0" y="842050"/>
                </a:moveTo>
                <a:lnTo>
                  <a:pt x="17232" y="0"/>
                </a:lnTo>
                <a:lnTo>
                  <a:pt x="98850" y="849360"/>
                </a:lnTo>
                <a:lnTo>
                  <a:pt x="0" y="842050"/>
                </a:lnTo>
                <a:close/>
              </a:path>
            </a:pathLst>
          </a:custGeom>
          <a:solidFill>
            <a:srgbClr val="C7B39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18" name="직사각형 17"/>
          <p:cNvSpPr/>
          <p:nvPr/>
        </p:nvSpPr>
        <p:spPr>
          <a:xfrm>
            <a:off x="342785" y="1092284"/>
            <a:ext cx="11530445" cy="5475461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2540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>
              <a:lnSpc>
                <a:spcPct val="150000"/>
              </a:lnSpc>
            </a:pPr>
            <a:endParaRPr lang="en-US" altLang="ko-KR" sz="1000" dirty="0">
              <a:solidFill>
                <a:srgbClr val="4B4541"/>
              </a:solidFill>
            </a:endParaRPr>
          </a:p>
        </p:txBody>
      </p:sp>
      <p:grpSp>
        <p:nvGrpSpPr>
          <p:cNvPr id="16" name="그룹 15"/>
          <p:cNvGrpSpPr/>
          <p:nvPr/>
        </p:nvGrpSpPr>
        <p:grpSpPr>
          <a:xfrm>
            <a:off x="704087" y="477124"/>
            <a:ext cx="121443" cy="855473"/>
            <a:chOff x="5700975" y="246216"/>
            <a:chExt cx="121443" cy="855473"/>
          </a:xfrm>
        </p:grpSpPr>
        <p:sp>
          <p:nvSpPr>
            <p:cNvPr id="9" name="정육면체 8"/>
            <p:cNvSpPr/>
            <p:nvPr/>
          </p:nvSpPr>
          <p:spPr>
            <a:xfrm flipH="1">
              <a:off x="5723993" y="246216"/>
              <a:ext cx="98425" cy="855473"/>
            </a:xfrm>
            <a:prstGeom prst="cube">
              <a:avLst/>
            </a:prstGeom>
            <a:solidFill>
              <a:srgbClr val="F8DFC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8" name="직각 삼각형 7"/>
            <p:cNvSpPr/>
            <p:nvPr/>
          </p:nvSpPr>
          <p:spPr>
            <a:xfrm flipH="1">
              <a:off x="5700975" y="279337"/>
              <a:ext cx="49212" cy="822351"/>
            </a:xfrm>
            <a:custGeom>
              <a:avLst/>
              <a:gdLst>
                <a:gd name="connsiteX0" fmla="*/ 0 w 120650"/>
                <a:gd name="connsiteY0" fmla="*/ 855473 h 855473"/>
                <a:gd name="connsiteX1" fmla="*/ 0 w 120650"/>
                <a:gd name="connsiteY1" fmla="*/ 0 h 855473"/>
                <a:gd name="connsiteX2" fmla="*/ 120650 w 120650"/>
                <a:gd name="connsiteY2" fmla="*/ 855473 h 855473"/>
                <a:gd name="connsiteX3" fmla="*/ 0 w 120650"/>
                <a:gd name="connsiteY3" fmla="*/ 855473 h 855473"/>
                <a:gd name="connsiteX0" fmla="*/ 2381 w 123031"/>
                <a:gd name="connsiteY0" fmla="*/ 822136 h 822136"/>
                <a:gd name="connsiteX1" fmla="*/ 0 w 123031"/>
                <a:gd name="connsiteY1" fmla="*/ 0 h 822136"/>
                <a:gd name="connsiteX2" fmla="*/ 123031 w 123031"/>
                <a:gd name="connsiteY2" fmla="*/ 822136 h 822136"/>
                <a:gd name="connsiteX3" fmla="*/ 2381 w 123031"/>
                <a:gd name="connsiteY3" fmla="*/ 822136 h 822136"/>
                <a:gd name="connsiteX0" fmla="*/ 2381 w 94456"/>
                <a:gd name="connsiteY0" fmla="*/ 822136 h 822136"/>
                <a:gd name="connsiteX1" fmla="*/ 0 w 94456"/>
                <a:gd name="connsiteY1" fmla="*/ 0 h 822136"/>
                <a:gd name="connsiteX2" fmla="*/ 94456 w 94456"/>
                <a:gd name="connsiteY2" fmla="*/ 814992 h 822136"/>
                <a:gd name="connsiteX3" fmla="*/ 2381 w 94456"/>
                <a:gd name="connsiteY3" fmla="*/ 822136 h 822136"/>
                <a:gd name="connsiteX0" fmla="*/ 2381 w 92074"/>
                <a:gd name="connsiteY0" fmla="*/ 822136 h 822136"/>
                <a:gd name="connsiteX1" fmla="*/ 0 w 92074"/>
                <a:gd name="connsiteY1" fmla="*/ 0 h 822136"/>
                <a:gd name="connsiteX2" fmla="*/ 92074 w 92074"/>
                <a:gd name="connsiteY2" fmla="*/ 819754 h 822136"/>
                <a:gd name="connsiteX3" fmla="*/ 2381 w 92074"/>
                <a:gd name="connsiteY3" fmla="*/ 822136 h 822136"/>
                <a:gd name="connsiteX0" fmla="*/ 2381 w 49212"/>
                <a:gd name="connsiteY0" fmla="*/ 822136 h 822136"/>
                <a:gd name="connsiteX1" fmla="*/ 0 w 49212"/>
                <a:gd name="connsiteY1" fmla="*/ 0 h 822136"/>
                <a:gd name="connsiteX2" fmla="*/ 49212 w 49212"/>
                <a:gd name="connsiteY2" fmla="*/ 784035 h 822136"/>
                <a:gd name="connsiteX3" fmla="*/ 2381 w 49212"/>
                <a:gd name="connsiteY3" fmla="*/ 822136 h 822136"/>
                <a:gd name="connsiteX0" fmla="*/ 2381 w 49212"/>
                <a:gd name="connsiteY0" fmla="*/ 822351 h 822351"/>
                <a:gd name="connsiteX1" fmla="*/ 0 w 49212"/>
                <a:gd name="connsiteY1" fmla="*/ 215 h 822351"/>
                <a:gd name="connsiteX2" fmla="*/ 49212 w 49212"/>
                <a:gd name="connsiteY2" fmla="*/ 784250 h 822351"/>
                <a:gd name="connsiteX3" fmla="*/ 2381 w 49212"/>
                <a:gd name="connsiteY3" fmla="*/ 822351 h 8223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9212" h="822351">
                  <a:moveTo>
                    <a:pt x="2381" y="822351"/>
                  </a:moveTo>
                  <a:cubicBezTo>
                    <a:pt x="1587" y="548306"/>
                    <a:pt x="794" y="274260"/>
                    <a:pt x="0" y="215"/>
                  </a:cubicBezTo>
                  <a:cubicBezTo>
                    <a:pt x="42598" y="-12284"/>
                    <a:pt x="32808" y="522905"/>
                    <a:pt x="49212" y="784250"/>
                  </a:cubicBezTo>
                  <a:lnTo>
                    <a:pt x="2381" y="822351"/>
                  </a:lnTo>
                  <a:close/>
                </a:path>
              </a:pathLst>
            </a:custGeom>
            <a:solidFill>
              <a:srgbClr val="C7B39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</p:grpSp>
      <p:sp>
        <p:nvSpPr>
          <p:cNvPr id="32" name="타원 31"/>
          <p:cNvSpPr/>
          <p:nvPr/>
        </p:nvSpPr>
        <p:spPr>
          <a:xfrm>
            <a:off x="624118" y="824357"/>
            <a:ext cx="92360" cy="92360"/>
          </a:xfrm>
          <a:prstGeom prst="ellipse">
            <a:avLst/>
          </a:prstGeom>
          <a:noFill/>
          <a:ln w="22225"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cxnSp>
        <p:nvCxnSpPr>
          <p:cNvPr id="34" name="직선 연결선 33"/>
          <p:cNvCxnSpPr>
            <a:stCxn id="32" idx="5"/>
          </p:cNvCxnSpPr>
          <p:nvPr/>
        </p:nvCxnSpPr>
        <p:spPr>
          <a:xfrm flipH="1">
            <a:off x="624118" y="903191"/>
            <a:ext cx="78834" cy="92136"/>
          </a:xfrm>
          <a:prstGeom prst="line">
            <a:avLst/>
          </a:prstGeom>
          <a:ln w="22225" cap="rnd"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직사각형 35"/>
          <p:cNvSpPr/>
          <p:nvPr/>
        </p:nvSpPr>
        <p:spPr>
          <a:xfrm>
            <a:off x="3060008" y="11905"/>
            <a:ext cx="6096000" cy="784830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/>
            <a:r>
              <a:rPr lang="en-US" altLang="ko-KR" sz="3600" dirty="0">
                <a:solidFill>
                  <a:prstClr val="white"/>
                </a:solidFill>
                <a:latin typeface="야놀자 야체 B" panose="02020603020101020101" pitchFamily="18" charset="-127"/>
                <a:ea typeface="야놀자 야체 B" panose="02020603020101020101" pitchFamily="18" charset="-127"/>
              </a:rPr>
              <a:t>PPT </a:t>
            </a:r>
            <a:r>
              <a:rPr lang="ja-JP" altLang="en-US" sz="3200" b="1" dirty="0" smtClean="0">
                <a:solidFill>
                  <a:srgbClr val="FFC000">
                    <a:lumMod val="60000"/>
                    <a:lumOff val="40000"/>
                  </a:srgbClr>
                </a:solidFill>
                <a:latin typeface="야놀자 야체 B" panose="02020603020101020101" pitchFamily="18" charset="-127"/>
                <a:ea typeface="야놀자 야체 B" panose="02020603020101020101" pitchFamily="18" charset="-127"/>
              </a:rPr>
              <a:t>プ</a:t>
            </a:r>
            <a:r>
              <a:rPr lang="ja-JP" altLang="en-US" sz="3200" b="1" dirty="0">
                <a:solidFill>
                  <a:srgbClr val="FFC000">
                    <a:lumMod val="60000"/>
                    <a:lumOff val="40000"/>
                  </a:srgbClr>
                </a:solidFill>
                <a:latin typeface="야놀자 야체 B" panose="02020603020101020101" pitchFamily="18" charset="-127"/>
                <a:ea typeface="야놀자 야체 B" panose="02020603020101020101" pitchFamily="18" charset="-127"/>
              </a:rPr>
              <a:t>レゼンテーショ</a:t>
            </a:r>
            <a:r>
              <a:rPr lang="ja-JP" altLang="en-US" sz="3200" b="1" dirty="0" smtClean="0">
                <a:solidFill>
                  <a:srgbClr val="FFC000">
                    <a:lumMod val="60000"/>
                    <a:lumOff val="40000"/>
                  </a:srgbClr>
                </a:solidFill>
                <a:latin typeface="야놀자 야체 B" panose="02020603020101020101" pitchFamily="18" charset="-127"/>
                <a:ea typeface="야놀자 야체 B" panose="02020603020101020101" pitchFamily="18" charset="-127"/>
              </a:rPr>
              <a:t>ン</a:t>
            </a:r>
            <a:endParaRPr lang="en-US" altLang="ko-KR" sz="3600" b="1" dirty="0">
              <a:solidFill>
                <a:srgbClr val="FFC000">
                  <a:lumMod val="60000"/>
                  <a:lumOff val="40000"/>
                </a:srgbClr>
              </a:solidFill>
              <a:latin typeface="야놀자 야체 B" panose="02020603020101020101" pitchFamily="18" charset="-127"/>
              <a:ea typeface="야놀자 야체 B" panose="02020603020101020101" pitchFamily="18" charset="-127"/>
            </a:endParaRPr>
          </a:p>
          <a:p>
            <a:pPr algn="ctr"/>
            <a:r>
              <a:rPr lang="en-US" altLang="ja-JP" sz="800" dirty="0">
                <a:solidFill>
                  <a:prstClr val="white"/>
                </a:solidFill>
              </a:rPr>
              <a:t>PAPOZIP</a:t>
            </a:r>
            <a:r>
              <a:rPr lang="ja-JP" altLang="en-US" sz="800" dirty="0">
                <a:solidFill>
                  <a:prstClr val="white"/>
                </a:solidFill>
              </a:rPr>
              <a:t>と一緒に</a:t>
            </a:r>
            <a:r>
              <a:rPr lang="en-US" altLang="ja-JP" sz="800" dirty="0" err="1">
                <a:solidFill>
                  <a:prstClr val="white"/>
                </a:solidFill>
              </a:rPr>
              <a:t>ppt</a:t>
            </a:r>
            <a:r>
              <a:rPr lang="ja-JP" altLang="en-US" sz="800" dirty="0">
                <a:solidFill>
                  <a:prstClr val="white"/>
                </a:solidFill>
              </a:rPr>
              <a:t>を作る楽しさを感じてください</a:t>
            </a:r>
            <a:endParaRPr lang="en-US" altLang="ko-KR" sz="800" dirty="0">
              <a:solidFill>
                <a:prstClr val="white"/>
              </a:solidFill>
            </a:endParaRPr>
          </a:p>
        </p:txBody>
      </p:sp>
      <p:grpSp>
        <p:nvGrpSpPr>
          <p:cNvPr id="51" name="그룹 50"/>
          <p:cNvGrpSpPr/>
          <p:nvPr/>
        </p:nvGrpSpPr>
        <p:grpSpPr>
          <a:xfrm rot="454491">
            <a:off x="11338917" y="488603"/>
            <a:ext cx="127132" cy="855473"/>
            <a:chOff x="9714420" y="234534"/>
            <a:chExt cx="127132" cy="855473"/>
          </a:xfrm>
        </p:grpSpPr>
        <p:sp>
          <p:nvSpPr>
            <p:cNvPr id="52" name="정육면체 51"/>
            <p:cNvSpPr/>
            <p:nvPr/>
          </p:nvSpPr>
          <p:spPr>
            <a:xfrm rot="21348395">
              <a:off x="9743127" y="234534"/>
              <a:ext cx="98425" cy="855473"/>
            </a:xfrm>
            <a:prstGeom prst="cube">
              <a:avLst/>
            </a:prstGeom>
            <a:solidFill>
              <a:srgbClr val="F8DFC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53" name="자유형 52"/>
            <p:cNvSpPr/>
            <p:nvPr/>
          </p:nvSpPr>
          <p:spPr>
            <a:xfrm flipH="1">
              <a:off x="9714420" y="673953"/>
              <a:ext cx="88856" cy="80963"/>
            </a:xfrm>
            <a:custGeom>
              <a:avLst/>
              <a:gdLst>
                <a:gd name="connsiteX0" fmla="*/ 61912 w 88856"/>
                <a:gd name="connsiteY0" fmla="*/ 0 h 80963"/>
                <a:gd name="connsiteX1" fmla="*/ 85725 w 88856"/>
                <a:gd name="connsiteY1" fmla="*/ 52388 h 80963"/>
                <a:gd name="connsiteX2" fmla="*/ 0 w 88856"/>
                <a:gd name="connsiteY2" fmla="*/ 80963 h 809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88856" h="80963">
                  <a:moveTo>
                    <a:pt x="61912" y="0"/>
                  </a:moveTo>
                  <a:cubicBezTo>
                    <a:pt x="78978" y="19447"/>
                    <a:pt x="96044" y="38894"/>
                    <a:pt x="85725" y="52388"/>
                  </a:cubicBezTo>
                  <a:cubicBezTo>
                    <a:pt x="75406" y="65882"/>
                    <a:pt x="37703" y="73422"/>
                    <a:pt x="0" y="80963"/>
                  </a:cubicBezTo>
                </a:path>
              </a:pathLst>
            </a:custGeom>
            <a:noFill/>
            <a:ln w="22225" cap="rnd">
              <a:solidFill>
                <a:schemeClr val="bg1"/>
              </a:solidFill>
            </a:ln>
            <a:effectLst>
              <a:outerShdw blurRad="50800" dist="127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237749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타원 5"/>
          <p:cNvSpPr/>
          <p:nvPr/>
        </p:nvSpPr>
        <p:spPr>
          <a:xfrm>
            <a:off x="3031521" y="1964096"/>
            <a:ext cx="2712330" cy="2712330"/>
          </a:xfrm>
          <a:prstGeom prst="ellipse">
            <a:avLst/>
          </a:prstGeom>
          <a:solidFill>
            <a:srgbClr val="95AC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altLang="ko-KR" sz="2400" b="1" dirty="0">
                <a:solidFill>
                  <a:prstClr val="white"/>
                </a:solidFill>
              </a:rPr>
              <a:t>R 149</a:t>
            </a:r>
          </a:p>
          <a:p>
            <a:pPr algn="ctr">
              <a:lnSpc>
                <a:spcPct val="150000"/>
              </a:lnSpc>
            </a:pPr>
            <a:r>
              <a:rPr lang="en-US" altLang="ko-KR" sz="2400" b="1" dirty="0">
                <a:solidFill>
                  <a:prstClr val="white"/>
                </a:solidFill>
              </a:rPr>
              <a:t>G 172</a:t>
            </a:r>
          </a:p>
          <a:p>
            <a:pPr algn="ctr">
              <a:lnSpc>
                <a:spcPct val="150000"/>
              </a:lnSpc>
            </a:pPr>
            <a:r>
              <a:rPr lang="en-US" altLang="ko-KR" sz="2400" b="1" dirty="0">
                <a:solidFill>
                  <a:prstClr val="white"/>
                </a:solidFill>
              </a:rPr>
              <a:t>B 152</a:t>
            </a:r>
          </a:p>
        </p:txBody>
      </p:sp>
      <p:sp>
        <p:nvSpPr>
          <p:cNvPr id="7" name="타원 6"/>
          <p:cNvSpPr/>
          <p:nvPr/>
        </p:nvSpPr>
        <p:spPr>
          <a:xfrm>
            <a:off x="6176503" y="1964096"/>
            <a:ext cx="2712330" cy="2712330"/>
          </a:xfrm>
          <a:prstGeom prst="ellipse">
            <a:avLst/>
          </a:prstGeom>
          <a:solidFill>
            <a:srgbClr val="F8DFC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altLang="ko-KR" sz="24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R 248</a:t>
            </a:r>
          </a:p>
          <a:p>
            <a:pPr algn="ctr">
              <a:lnSpc>
                <a:spcPct val="150000"/>
              </a:lnSpc>
            </a:pPr>
            <a:r>
              <a:rPr lang="en-US" altLang="ko-KR" sz="24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G 223</a:t>
            </a:r>
          </a:p>
          <a:p>
            <a:pPr algn="ctr">
              <a:lnSpc>
                <a:spcPct val="150000"/>
              </a:lnSpc>
            </a:pPr>
            <a:r>
              <a:rPr lang="en-US" altLang="ko-KR" sz="24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B 193</a:t>
            </a:r>
          </a:p>
        </p:txBody>
      </p:sp>
      <p:sp>
        <p:nvSpPr>
          <p:cNvPr id="8" name="직사각형 7"/>
          <p:cNvSpPr/>
          <p:nvPr/>
        </p:nvSpPr>
        <p:spPr>
          <a:xfrm>
            <a:off x="3919935" y="461016"/>
            <a:ext cx="4236842" cy="6723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ja-JP" altLang="en-US" sz="28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デザイン 色情報</a:t>
            </a:r>
            <a:endParaRPr lang="ko-KR" altLang="en-US" sz="2000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2387119" y="5524135"/>
            <a:ext cx="7302474" cy="7058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ja-JP" sz="1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2013</a:t>
            </a:r>
            <a:r>
              <a:rPr lang="ja-JP" altLang="en-US" sz="1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年バージョン以上のユーザーは、スポイト機能を利用すると便利です。</a:t>
            </a:r>
          </a:p>
          <a:p>
            <a:pPr algn="ctr">
              <a:lnSpc>
                <a:spcPct val="150000"/>
              </a:lnSpc>
            </a:pPr>
            <a:r>
              <a:rPr lang="en-US" altLang="ja-JP" sz="1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2010</a:t>
            </a:r>
            <a:r>
              <a:rPr lang="ja-JP" altLang="en-US" sz="1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以下のバージョンのユーザー</a:t>
            </a:r>
            <a:r>
              <a:rPr lang="en-US" altLang="ja-JP" sz="1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RGB</a:t>
            </a:r>
            <a:r>
              <a:rPr lang="ja-JP" altLang="en-US" sz="1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カラー値を入力</a:t>
            </a:r>
            <a:endParaRPr lang="en-US" altLang="ko-KR" sz="1400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2366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7_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165</Words>
  <Application>Microsoft Office PowerPoint</Application>
  <PresentationFormat>와이드스크린</PresentationFormat>
  <Paragraphs>19</Paragraphs>
  <Slides>3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8" baseType="lpstr">
      <vt:lpstr>ＭＳ Ｐゴシック</vt:lpstr>
      <vt:lpstr>맑은 고딕</vt:lpstr>
      <vt:lpstr>야놀자 야체 B</vt:lpstr>
      <vt:lpstr>Arial</vt:lpstr>
      <vt:lpstr>7_Office 테마</vt:lpstr>
      <vt:lpstr>PowerPoint 프레젠테이션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조현석</dc:creator>
  <cp:lastModifiedBy>Microsoft 계정</cp:lastModifiedBy>
  <cp:revision>3</cp:revision>
  <dcterms:created xsi:type="dcterms:W3CDTF">2021-01-03T04:34:23Z</dcterms:created>
  <dcterms:modified xsi:type="dcterms:W3CDTF">2024-12-04T23:05:04Z</dcterms:modified>
</cp:coreProperties>
</file>