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package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embeddings/Microsoft_Excel_Worksheet999999999999999999113434251121144411545454112222.xlsx" ContentType="application/haansoftxlsx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embeddings/Microsoft_Excel_Worksheet99999999999999999911113535261131155511555555113333.xlsx" ContentType="application/haansoftxlsx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92" autoAdjust="0"/>
    <p:restoredTop sz="94660"/>
  </p:normalViewPr>
  <p:slideViewPr>
    <p:cSldViewPr snapToGrid="0">
      <p:cViewPr varScale="1">
        <p:scale>
          <a:sx n="81" d="100"/>
          <a:sy n="81" d="100"/>
        </p:scale>
        <p:origin x="60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9999999999999999911343425112114441154545411222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999999999999999991111353526113115551155555511333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1분기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chemeClr val="bg1">
                  <a:lumMod val="65000"/>
                </a:schemeClr>
              </a:solidFill>
              <a:ln w="19050">
                <a:noFill/>
              </a:ln>
              <a:effectLst/>
            </c:spPr>
          </c:dPt>
          <c:cat>
            <c:strRef>
              <c:f>Sheet1!$A$2:$A$6</c:f>
              <c:strCache>
                <c:ptCount val="5"/>
                <c:pt idx="0">
                  <c:v>DB1</c:v>
                </c:pt>
                <c:pt idx="1">
                  <c:v>DB2</c:v>
                </c:pt>
                <c:pt idx="2">
                  <c:v>DB3</c:v>
                </c:pt>
                <c:pt idx="3">
                  <c:v>DB4</c:v>
                </c:pt>
                <c:pt idx="4">
                  <c:v>DB5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20</c:v>
                </c:pt>
                <c:pt idx="2">
                  <c:v>8</c:v>
                </c:pt>
                <c:pt idx="3">
                  <c:v>7</c:v>
                </c:pt>
                <c:pt idx="4">
                  <c:v>30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2분기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1905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DB1</c:v>
                </c:pt>
                <c:pt idx="1">
                  <c:v>DB2</c:v>
                </c:pt>
                <c:pt idx="2">
                  <c:v>DB3</c:v>
                </c:pt>
                <c:pt idx="3">
                  <c:v>DB4</c:v>
                </c:pt>
                <c:pt idx="4">
                  <c:v>DB5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</c:v>
                </c:pt>
                <c:pt idx="1">
                  <c:v>20</c:v>
                </c:pt>
                <c:pt idx="2">
                  <c:v>20</c:v>
                </c:pt>
                <c:pt idx="3">
                  <c:v>41</c:v>
                </c:pt>
                <c:pt idx="4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3분기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 w="1905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DB1</c:v>
                </c:pt>
                <c:pt idx="1">
                  <c:v>DB2</c:v>
                </c:pt>
                <c:pt idx="2">
                  <c:v>DB3</c:v>
                </c:pt>
                <c:pt idx="3">
                  <c:v>DB4</c:v>
                </c:pt>
                <c:pt idx="4">
                  <c:v>DB5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65</c:v>
                </c:pt>
                <c:pt idx="1">
                  <c:v>21</c:v>
                </c:pt>
                <c:pt idx="2">
                  <c:v>31</c:v>
                </c:pt>
                <c:pt idx="3">
                  <c:v>52</c:v>
                </c:pt>
                <c:pt idx="4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4분길</c:v>
                </c:pt>
              </c:strCache>
            </c:strRef>
          </c:tx>
          <c:spPr>
            <a:solidFill>
              <a:srgbClr val="4082A2"/>
            </a:solidFill>
            <a:ln w="19050"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DB1</c:v>
                </c:pt>
                <c:pt idx="1">
                  <c:v>DB2</c:v>
                </c:pt>
                <c:pt idx="2">
                  <c:v>DB3</c:v>
                </c:pt>
                <c:pt idx="3">
                  <c:v>DB4</c:v>
                </c:pt>
                <c:pt idx="4">
                  <c:v>DB5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38</c:v>
                </c:pt>
                <c:pt idx="1">
                  <c:v>54</c:v>
                </c:pt>
                <c:pt idx="2">
                  <c:v>66</c:v>
                </c:pt>
                <c:pt idx="3">
                  <c:v>73</c:v>
                </c:pt>
                <c:pt idx="4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155702448"/>
        <c:axId val="155705712"/>
      </c:barChart>
      <c:catAx>
        <c:axId val="155702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2C303B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55705712"/>
        <c:crosses val="autoZero"/>
        <c:auto val="1"/>
        <c:lblAlgn val="ctr"/>
        <c:lblOffset val="100"/>
        <c:noMultiLvlLbl val="0"/>
      </c:catAx>
      <c:valAx>
        <c:axId val="155705712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5570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21818556767917"/>
          <c:y val="0.11802914912493288"/>
          <c:w val="0.66524232285152218"/>
          <c:h val="0.8209870982916156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4082A2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1분기</c:v>
                </c:pt>
                <c:pt idx="1">
                  <c:v>2분기</c:v>
                </c:pt>
                <c:pt idx="2">
                  <c:v>3분기</c:v>
                </c:pt>
                <c:pt idx="3">
                  <c:v>4분기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21818556767917"/>
          <c:y val="0.11802914912493288"/>
          <c:w val="0.66524232285152218"/>
          <c:h val="0.8209870982916156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판매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4082A2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1분기</c:v>
                </c:pt>
                <c:pt idx="1">
                  <c:v>2분기</c:v>
                </c:pt>
                <c:pt idx="2">
                  <c:v>3분기</c:v>
                </c:pt>
                <c:pt idx="3">
                  <c:v>4분기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101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01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507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1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35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24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582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35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46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65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15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1A05-FE79-4763-A84F-D4FE701A9E8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2024-12-16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555B-7E58-4FDF-83D4-B4CEA304EAF7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099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직사각형 101"/>
          <p:cNvSpPr/>
          <p:nvPr/>
        </p:nvSpPr>
        <p:spPr>
          <a:xfrm flipH="1">
            <a:off x="2933699" y="711200"/>
            <a:ext cx="9258298" cy="6146800"/>
          </a:xfrm>
          <a:prstGeom prst="rect">
            <a:avLst/>
          </a:prstGeom>
          <a:solidFill>
            <a:srgbClr val="4082A2"/>
          </a:solidFill>
          <a:ln w="19050">
            <a:noFill/>
          </a:ln>
          <a:effectLst>
            <a:outerShdw blurRad="304800" dist="12700" dir="10800000" algn="r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3266386" y="2795761"/>
            <a:ext cx="596900" cy="1092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7" name="Group 75"/>
          <p:cNvGrpSpPr>
            <a:grpSpLocks noChangeAspect="1"/>
          </p:cNvGrpSpPr>
          <p:nvPr/>
        </p:nvGrpSpPr>
        <p:grpSpPr bwMode="auto">
          <a:xfrm>
            <a:off x="3468826" y="3128405"/>
            <a:ext cx="175299" cy="228667"/>
            <a:chOff x="-34" y="2514"/>
            <a:chExt cx="3311" cy="4319"/>
          </a:xfrm>
          <a:solidFill>
            <a:srgbClr val="213991"/>
          </a:solidFill>
        </p:grpSpPr>
        <p:sp>
          <p:nvSpPr>
            <p:cNvPr id="68" name="Freeform 76"/>
            <p:cNvSpPr>
              <a:spLocks noEditPoints="1"/>
            </p:cNvSpPr>
            <p:nvPr/>
          </p:nvSpPr>
          <p:spPr bwMode="auto">
            <a:xfrm>
              <a:off x="-34" y="2946"/>
              <a:ext cx="2879" cy="3887"/>
            </a:xfrm>
            <a:custGeom>
              <a:avLst/>
              <a:gdLst>
                <a:gd name="T0" fmla="*/ 0 w 8638"/>
                <a:gd name="T1" fmla="*/ 11444 h 11660"/>
                <a:gd name="T2" fmla="*/ 10 w 8638"/>
                <a:gd name="T3" fmla="*/ 11508 h 11660"/>
                <a:gd name="T4" fmla="*/ 50 w 8638"/>
                <a:gd name="T5" fmla="*/ 11581 h 11660"/>
                <a:gd name="T6" fmla="*/ 113 w 8638"/>
                <a:gd name="T7" fmla="*/ 11634 h 11660"/>
                <a:gd name="T8" fmla="*/ 193 w 8638"/>
                <a:gd name="T9" fmla="*/ 11659 h 11660"/>
                <a:gd name="T10" fmla="*/ 8422 w 8638"/>
                <a:gd name="T11" fmla="*/ 11660 h 11660"/>
                <a:gd name="T12" fmla="*/ 8486 w 8638"/>
                <a:gd name="T13" fmla="*/ 11650 h 11660"/>
                <a:gd name="T14" fmla="*/ 8559 w 8638"/>
                <a:gd name="T15" fmla="*/ 11611 h 11660"/>
                <a:gd name="T16" fmla="*/ 8612 w 8638"/>
                <a:gd name="T17" fmla="*/ 11546 h 11660"/>
                <a:gd name="T18" fmla="*/ 8637 w 8638"/>
                <a:gd name="T19" fmla="*/ 11466 h 11660"/>
                <a:gd name="T20" fmla="*/ 8638 w 8638"/>
                <a:gd name="T21" fmla="*/ 2375 h 11660"/>
                <a:gd name="T22" fmla="*/ 8635 w 8638"/>
                <a:gd name="T23" fmla="*/ 2362 h 11660"/>
                <a:gd name="T24" fmla="*/ 8624 w 8638"/>
                <a:gd name="T25" fmla="*/ 2306 h 11660"/>
                <a:gd name="T26" fmla="*/ 8616 w 8638"/>
                <a:gd name="T27" fmla="*/ 2285 h 11660"/>
                <a:gd name="T28" fmla="*/ 8586 w 8638"/>
                <a:gd name="T29" fmla="*/ 2236 h 11660"/>
                <a:gd name="T30" fmla="*/ 6414 w 8638"/>
                <a:gd name="T31" fmla="*/ 63 h 11660"/>
                <a:gd name="T32" fmla="*/ 6368 w 8638"/>
                <a:gd name="T33" fmla="*/ 28 h 11660"/>
                <a:gd name="T34" fmla="*/ 6340 w 8638"/>
                <a:gd name="T35" fmla="*/ 16 h 11660"/>
                <a:gd name="T36" fmla="*/ 6303 w 8638"/>
                <a:gd name="T37" fmla="*/ 4 h 11660"/>
                <a:gd name="T38" fmla="*/ 6269 w 8638"/>
                <a:gd name="T39" fmla="*/ 1 h 11660"/>
                <a:gd name="T40" fmla="*/ 216 w 8638"/>
                <a:gd name="T41" fmla="*/ 0 h 11660"/>
                <a:gd name="T42" fmla="*/ 152 w 8638"/>
                <a:gd name="T43" fmla="*/ 9 h 11660"/>
                <a:gd name="T44" fmla="*/ 78 w 8638"/>
                <a:gd name="T45" fmla="*/ 49 h 11660"/>
                <a:gd name="T46" fmla="*/ 26 w 8638"/>
                <a:gd name="T47" fmla="*/ 112 h 11660"/>
                <a:gd name="T48" fmla="*/ 0 w 8638"/>
                <a:gd name="T49" fmla="*/ 194 h 11660"/>
                <a:gd name="T50" fmla="*/ 7900 w 8638"/>
                <a:gd name="T51" fmla="*/ 2159 h 11660"/>
                <a:gd name="T52" fmla="*/ 6478 w 8638"/>
                <a:gd name="T53" fmla="*/ 736 h 11660"/>
                <a:gd name="T54" fmla="*/ 432 w 8638"/>
                <a:gd name="T55" fmla="*/ 432 h 11660"/>
                <a:gd name="T56" fmla="*/ 6046 w 8638"/>
                <a:gd name="T57" fmla="*/ 2375 h 11660"/>
                <a:gd name="T58" fmla="*/ 6056 w 8638"/>
                <a:gd name="T59" fmla="*/ 2439 h 11660"/>
                <a:gd name="T60" fmla="*/ 6096 w 8638"/>
                <a:gd name="T61" fmla="*/ 2512 h 11660"/>
                <a:gd name="T62" fmla="*/ 6160 w 8638"/>
                <a:gd name="T63" fmla="*/ 2565 h 11660"/>
                <a:gd name="T64" fmla="*/ 6241 w 8638"/>
                <a:gd name="T65" fmla="*/ 2590 h 11660"/>
                <a:gd name="T66" fmla="*/ 8206 w 8638"/>
                <a:gd name="T67" fmla="*/ 2591 h 11660"/>
                <a:gd name="T68" fmla="*/ 432 w 8638"/>
                <a:gd name="T69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38" h="11660">
                  <a:moveTo>
                    <a:pt x="0" y="216"/>
                  </a:moveTo>
                  <a:lnTo>
                    <a:pt x="0" y="11444"/>
                  </a:lnTo>
                  <a:lnTo>
                    <a:pt x="0" y="11466"/>
                  </a:lnTo>
                  <a:lnTo>
                    <a:pt x="10" y="11508"/>
                  </a:lnTo>
                  <a:lnTo>
                    <a:pt x="26" y="11546"/>
                  </a:lnTo>
                  <a:lnTo>
                    <a:pt x="50" y="11581"/>
                  </a:lnTo>
                  <a:lnTo>
                    <a:pt x="78" y="11611"/>
                  </a:lnTo>
                  <a:lnTo>
                    <a:pt x="113" y="11634"/>
                  </a:lnTo>
                  <a:lnTo>
                    <a:pt x="152" y="11650"/>
                  </a:lnTo>
                  <a:lnTo>
                    <a:pt x="193" y="11659"/>
                  </a:lnTo>
                  <a:lnTo>
                    <a:pt x="216" y="11660"/>
                  </a:lnTo>
                  <a:lnTo>
                    <a:pt x="8422" y="11660"/>
                  </a:lnTo>
                  <a:lnTo>
                    <a:pt x="8444" y="11659"/>
                  </a:lnTo>
                  <a:lnTo>
                    <a:pt x="8486" y="11650"/>
                  </a:lnTo>
                  <a:lnTo>
                    <a:pt x="8525" y="11634"/>
                  </a:lnTo>
                  <a:lnTo>
                    <a:pt x="8559" y="11611"/>
                  </a:lnTo>
                  <a:lnTo>
                    <a:pt x="8589" y="11581"/>
                  </a:lnTo>
                  <a:lnTo>
                    <a:pt x="8612" y="11546"/>
                  </a:lnTo>
                  <a:lnTo>
                    <a:pt x="8629" y="11508"/>
                  </a:lnTo>
                  <a:lnTo>
                    <a:pt x="8637" y="11466"/>
                  </a:lnTo>
                  <a:lnTo>
                    <a:pt x="8638" y="11444"/>
                  </a:lnTo>
                  <a:lnTo>
                    <a:pt x="8638" y="2375"/>
                  </a:lnTo>
                  <a:lnTo>
                    <a:pt x="8637" y="2368"/>
                  </a:lnTo>
                  <a:lnTo>
                    <a:pt x="8635" y="2362"/>
                  </a:lnTo>
                  <a:lnTo>
                    <a:pt x="8631" y="2333"/>
                  </a:lnTo>
                  <a:lnTo>
                    <a:pt x="8624" y="2306"/>
                  </a:lnTo>
                  <a:lnTo>
                    <a:pt x="8620" y="2296"/>
                  </a:lnTo>
                  <a:lnTo>
                    <a:pt x="8616" y="2285"/>
                  </a:lnTo>
                  <a:lnTo>
                    <a:pt x="8608" y="2267"/>
                  </a:lnTo>
                  <a:lnTo>
                    <a:pt x="8586" y="2236"/>
                  </a:lnTo>
                  <a:lnTo>
                    <a:pt x="8574" y="2222"/>
                  </a:lnTo>
                  <a:lnTo>
                    <a:pt x="6414" y="63"/>
                  </a:lnTo>
                  <a:lnTo>
                    <a:pt x="6400" y="49"/>
                  </a:lnTo>
                  <a:lnTo>
                    <a:pt x="6368" y="28"/>
                  </a:lnTo>
                  <a:lnTo>
                    <a:pt x="6351" y="20"/>
                  </a:lnTo>
                  <a:lnTo>
                    <a:pt x="6340" y="16"/>
                  </a:lnTo>
                  <a:lnTo>
                    <a:pt x="6331" y="12"/>
                  </a:lnTo>
                  <a:lnTo>
                    <a:pt x="6303" y="4"/>
                  </a:lnTo>
                  <a:lnTo>
                    <a:pt x="6275" y="1"/>
                  </a:lnTo>
                  <a:lnTo>
                    <a:pt x="6269" y="1"/>
                  </a:lnTo>
                  <a:lnTo>
                    <a:pt x="6262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0" y="194"/>
                  </a:lnTo>
                  <a:lnTo>
                    <a:pt x="0" y="216"/>
                  </a:lnTo>
                  <a:close/>
                  <a:moveTo>
                    <a:pt x="7900" y="2159"/>
                  </a:moveTo>
                  <a:lnTo>
                    <a:pt x="6478" y="2159"/>
                  </a:lnTo>
                  <a:lnTo>
                    <a:pt x="6478" y="736"/>
                  </a:lnTo>
                  <a:lnTo>
                    <a:pt x="7900" y="2159"/>
                  </a:lnTo>
                  <a:close/>
                  <a:moveTo>
                    <a:pt x="432" y="432"/>
                  </a:moveTo>
                  <a:lnTo>
                    <a:pt x="6046" y="432"/>
                  </a:lnTo>
                  <a:lnTo>
                    <a:pt x="6046" y="2375"/>
                  </a:lnTo>
                  <a:lnTo>
                    <a:pt x="6048" y="2397"/>
                  </a:lnTo>
                  <a:lnTo>
                    <a:pt x="6056" y="2439"/>
                  </a:lnTo>
                  <a:lnTo>
                    <a:pt x="6072" y="2478"/>
                  </a:lnTo>
                  <a:lnTo>
                    <a:pt x="6096" y="2512"/>
                  </a:lnTo>
                  <a:lnTo>
                    <a:pt x="6124" y="2542"/>
                  </a:lnTo>
                  <a:lnTo>
                    <a:pt x="6160" y="2565"/>
                  </a:lnTo>
                  <a:lnTo>
                    <a:pt x="6198" y="2582"/>
                  </a:lnTo>
                  <a:lnTo>
                    <a:pt x="6241" y="2590"/>
                  </a:lnTo>
                  <a:lnTo>
                    <a:pt x="6262" y="2591"/>
                  </a:lnTo>
                  <a:lnTo>
                    <a:pt x="8206" y="2591"/>
                  </a:lnTo>
                  <a:lnTo>
                    <a:pt x="8206" y="11228"/>
                  </a:lnTo>
                  <a:lnTo>
                    <a:pt x="432" y="11228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77"/>
            <p:cNvSpPr>
              <a:spLocks/>
            </p:cNvSpPr>
            <p:nvPr/>
          </p:nvSpPr>
          <p:spPr bwMode="auto">
            <a:xfrm>
              <a:off x="397" y="2514"/>
              <a:ext cx="2880" cy="3887"/>
            </a:xfrm>
            <a:custGeom>
              <a:avLst/>
              <a:gdLst>
                <a:gd name="T0" fmla="*/ 7775 w 8639"/>
                <a:gd name="T1" fmla="*/ 11228 h 11660"/>
                <a:gd name="T2" fmla="*/ 7775 w 8639"/>
                <a:gd name="T3" fmla="*/ 11660 h 11660"/>
                <a:gd name="T4" fmla="*/ 8423 w 8639"/>
                <a:gd name="T5" fmla="*/ 11660 h 11660"/>
                <a:gd name="T6" fmla="*/ 8445 w 8639"/>
                <a:gd name="T7" fmla="*/ 11659 h 11660"/>
                <a:gd name="T8" fmla="*/ 8487 w 8639"/>
                <a:gd name="T9" fmla="*/ 11651 h 11660"/>
                <a:gd name="T10" fmla="*/ 8526 w 8639"/>
                <a:gd name="T11" fmla="*/ 11634 h 11660"/>
                <a:gd name="T12" fmla="*/ 8560 w 8639"/>
                <a:gd name="T13" fmla="*/ 11611 h 11660"/>
                <a:gd name="T14" fmla="*/ 8590 w 8639"/>
                <a:gd name="T15" fmla="*/ 11581 h 11660"/>
                <a:gd name="T16" fmla="*/ 8613 w 8639"/>
                <a:gd name="T17" fmla="*/ 11547 h 11660"/>
                <a:gd name="T18" fmla="*/ 8629 w 8639"/>
                <a:gd name="T19" fmla="*/ 11508 h 11660"/>
                <a:gd name="T20" fmla="*/ 8638 w 8639"/>
                <a:gd name="T21" fmla="*/ 11466 h 11660"/>
                <a:gd name="T22" fmla="*/ 8639 w 8639"/>
                <a:gd name="T23" fmla="*/ 11444 h 11660"/>
                <a:gd name="T24" fmla="*/ 8639 w 8639"/>
                <a:gd name="T25" fmla="*/ 216 h 11660"/>
                <a:gd name="T26" fmla="*/ 8638 w 8639"/>
                <a:gd name="T27" fmla="*/ 194 h 11660"/>
                <a:gd name="T28" fmla="*/ 8629 w 8639"/>
                <a:gd name="T29" fmla="*/ 152 h 11660"/>
                <a:gd name="T30" fmla="*/ 8613 w 8639"/>
                <a:gd name="T31" fmla="*/ 113 h 11660"/>
                <a:gd name="T32" fmla="*/ 8590 w 8639"/>
                <a:gd name="T33" fmla="*/ 78 h 11660"/>
                <a:gd name="T34" fmla="*/ 8560 w 8639"/>
                <a:gd name="T35" fmla="*/ 49 h 11660"/>
                <a:gd name="T36" fmla="*/ 8526 w 8639"/>
                <a:gd name="T37" fmla="*/ 26 h 11660"/>
                <a:gd name="T38" fmla="*/ 8487 w 8639"/>
                <a:gd name="T39" fmla="*/ 10 h 11660"/>
                <a:gd name="T40" fmla="*/ 8445 w 8639"/>
                <a:gd name="T41" fmla="*/ 1 h 11660"/>
                <a:gd name="T42" fmla="*/ 8423 w 8639"/>
                <a:gd name="T43" fmla="*/ 0 h 11660"/>
                <a:gd name="T44" fmla="*/ 216 w 8639"/>
                <a:gd name="T45" fmla="*/ 0 h 11660"/>
                <a:gd name="T46" fmla="*/ 194 w 8639"/>
                <a:gd name="T47" fmla="*/ 1 h 11660"/>
                <a:gd name="T48" fmla="*/ 152 w 8639"/>
                <a:gd name="T49" fmla="*/ 10 h 11660"/>
                <a:gd name="T50" fmla="*/ 113 w 8639"/>
                <a:gd name="T51" fmla="*/ 26 h 11660"/>
                <a:gd name="T52" fmla="*/ 79 w 8639"/>
                <a:gd name="T53" fmla="*/ 49 h 11660"/>
                <a:gd name="T54" fmla="*/ 49 w 8639"/>
                <a:gd name="T55" fmla="*/ 78 h 11660"/>
                <a:gd name="T56" fmla="*/ 26 w 8639"/>
                <a:gd name="T57" fmla="*/ 113 h 11660"/>
                <a:gd name="T58" fmla="*/ 10 w 8639"/>
                <a:gd name="T59" fmla="*/ 152 h 11660"/>
                <a:gd name="T60" fmla="*/ 1 w 8639"/>
                <a:gd name="T61" fmla="*/ 194 h 11660"/>
                <a:gd name="T62" fmla="*/ 0 w 8639"/>
                <a:gd name="T63" fmla="*/ 216 h 11660"/>
                <a:gd name="T64" fmla="*/ 0 w 8639"/>
                <a:gd name="T65" fmla="*/ 864 h 11660"/>
                <a:gd name="T66" fmla="*/ 432 w 8639"/>
                <a:gd name="T67" fmla="*/ 864 h 11660"/>
                <a:gd name="T68" fmla="*/ 432 w 8639"/>
                <a:gd name="T69" fmla="*/ 432 h 11660"/>
                <a:gd name="T70" fmla="*/ 8207 w 8639"/>
                <a:gd name="T71" fmla="*/ 432 h 11660"/>
                <a:gd name="T72" fmla="*/ 8207 w 8639"/>
                <a:gd name="T73" fmla="*/ 11228 h 11660"/>
                <a:gd name="T74" fmla="*/ 7775 w 8639"/>
                <a:gd name="T75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39" h="11660">
                  <a:moveTo>
                    <a:pt x="7775" y="11228"/>
                  </a:moveTo>
                  <a:lnTo>
                    <a:pt x="7775" y="11660"/>
                  </a:lnTo>
                  <a:lnTo>
                    <a:pt x="8423" y="11660"/>
                  </a:lnTo>
                  <a:lnTo>
                    <a:pt x="8445" y="11659"/>
                  </a:lnTo>
                  <a:lnTo>
                    <a:pt x="8487" y="11651"/>
                  </a:lnTo>
                  <a:lnTo>
                    <a:pt x="8526" y="11634"/>
                  </a:lnTo>
                  <a:lnTo>
                    <a:pt x="8560" y="11611"/>
                  </a:lnTo>
                  <a:lnTo>
                    <a:pt x="8590" y="11581"/>
                  </a:lnTo>
                  <a:lnTo>
                    <a:pt x="8613" y="11547"/>
                  </a:lnTo>
                  <a:lnTo>
                    <a:pt x="8629" y="11508"/>
                  </a:lnTo>
                  <a:lnTo>
                    <a:pt x="8638" y="11466"/>
                  </a:lnTo>
                  <a:lnTo>
                    <a:pt x="8639" y="11444"/>
                  </a:lnTo>
                  <a:lnTo>
                    <a:pt x="8639" y="216"/>
                  </a:lnTo>
                  <a:lnTo>
                    <a:pt x="8638" y="194"/>
                  </a:lnTo>
                  <a:lnTo>
                    <a:pt x="8629" y="152"/>
                  </a:lnTo>
                  <a:lnTo>
                    <a:pt x="8613" y="113"/>
                  </a:lnTo>
                  <a:lnTo>
                    <a:pt x="8590" y="78"/>
                  </a:lnTo>
                  <a:lnTo>
                    <a:pt x="8560" y="49"/>
                  </a:lnTo>
                  <a:lnTo>
                    <a:pt x="8526" y="26"/>
                  </a:lnTo>
                  <a:lnTo>
                    <a:pt x="8487" y="10"/>
                  </a:lnTo>
                  <a:lnTo>
                    <a:pt x="8445" y="1"/>
                  </a:lnTo>
                  <a:lnTo>
                    <a:pt x="8423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9" y="49"/>
                  </a:lnTo>
                  <a:lnTo>
                    <a:pt x="49" y="78"/>
                  </a:lnTo>
                  <a:lnTo>
                    <a:pt x="26" y="113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864"/>
                  </a:lnTo>
                  <a:lnTo>
                    <a:pt x="432" y="864"/>
                  </a:lnTo>
                  <a:lnTo>
                    <a:pt x="432" y="432"/>
                  </a:lnTo>
                  <a:lnTo>
                    <a:pt x="8207" y="432"/>
                  </a:lnTo>
                  <a:lnTo>
                    <a:pt x="8207" y="11228"/>
                  </a:lnTo>
                  <a:lnTo>
                    <a:pt x="7775" y="112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Rectangle 78"/>
            <p:cNvSpPr>
              <a:spLocks noChangeArrowheads="1"/>
            </p:cNvSpPr>
            <p:nvPr/>
          </p:nvSpPr>
          <p:spPr bwMode="auto">
            <a:xfrm>
              <a:off x="541" y="3954"/>
              <a:ext cx="1728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1" name="Rectangle 79"/>
            <p:cNvSpPr>
              <a:spLocks noChangeArrowheads="1"/>
            </p:cNvSpPr>
            <p:nvPr/>
          </p:nvSpPr>
          <p:spPr bwMode="auto">
            <a:xfrm>
              <a:off x="541" y="3522"/>
              <a:ext cx="57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Rectangle 80"/>
            <p:cNvSpPr>
              <a:spLocks noChangeArrowheads="1"/>
            </p:cNvSpPr>
            <p:nvPr/>
          </p:nvSpPr>
          <p:spPr bwMode="auto">
            <a:xfrm>
              <a:off x="541" y="4385"/>
              <a:ext cx="115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Rectangle 81"/>
            <p:cNvSpPr>
              <a:spLocks noChangeArrowheads="1"/>
            </p:cNvSpPr>
            <p:nvPr/>
          </p:nvSpPr>
          <p:spPr bwMode="auto">
            <a:xfrm>
              <a:off x="1837" y="4385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Rectangle 82"/>
            <p:cNvSpPr>
              <a:spLocks noChangeArrowheads="1"/>
            </p:cNvSpPr>
            <p:nvPr/>
          </p:nvSpPr>
          <p:spPr bwMode="auto">
            <a:xfrm>
              <a:off x="541" y="481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Rectangle 83"/>
            <p:cNvSpPr>
              <a:spLocks noChangeArrowheads="1"/>
            </p:cNvSpPr>
            <p:nvPr/>
          </p:nvSpPr>
          <p:spPr bwMode="auto">
            <a:xfrm>
              <a:off x="541" y="5681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6" name="Rectangle 84"/>
            <p:cNvSpPr>
              <a:spLocks noChangeArrowheads="1"/>
            </p:cNvSpPr>
            <p:nvPr/>
          </p:nvSpPr>
          <p:spPr bwMode="auto">
            <a:xfrm>
              <a:off x="1189" y="5249"/>
              <a:ext cx="1080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Rectangle 85"/>
            <p:cNvSpPr>
              <a:spLocks noChangeArrowheads="1"/>
            </p:cNvSpPr>
            <p:nvPr/>
          </p:nvSpPr>
          <p:spPr bwMode="auto">
            <a:xfrm>
              <a:off x="541" y="5249"/>
              <a:ext cx="50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Rectangle 86"/>
            <p:cNvSpPr>
              <a:spLocks noChangeArrowheads="1"/>
            </p:cNvSpPr>
            <p:nvPr/>
          </p:nvSpPr>
          <p:spPr bwMode="auto">
            <a:xfrm>
              <a:off x="541" y="6113"/>
              <a:ext cx="28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Rectangle 87"/>
            <p:cNvSpPr>
              <a:spLocks noChangeArrowheads="1"/>
            </p:cNvSpPr>
            <p:nvPr/>
          </p:nvSpPr>
          <p:spPr bwMode="auto">
            <a:xfrm>
              <a:off x="973" y="6113"/>
              <a:ext cx="129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0" name="직사각형 79"/>
          <p:cNvSpPr/>
          <p:nvPr/>
        </p:nvSpPr>
        <p:spPr>
          <a:xfrm>
            <a:off x="3387059" y="3369777"/>
            <a:ext cx="33855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00" dirty="0">
                <a:solidFill>
                  <a:srgbClr val="213991"/>
                </a:solidFill>
                <a:cs typeface="Aharoni" panose="02010803020104030203" pitchFamily="2" charset="-79"/>
              </a:rPr>
              <a:t>제목</a:t>
            </a:r>
            <a:endParaRPr lang="en-US" altLang="ko-KR" sz="600" dirty="0">
              <a:solidFill>
                <a:srgbClr val="213991"/>
              </a:solidFill>
              <a:cs typeface="Aharoni" panose="02010803020104030203" pitchFamily="2" charset="-79"/>
            </a:endParaRPr>
          </a:p>
        </p:txBody>
      </p:sp>
      <p:sp>
        <p:nvSpPr>
          <p:cNvPr id="85" name="직사각형 84"/>
          <p:cNvSpPr/>
          <p:nvPr/>
        </p:nvSpPr>
        <p:spPr>
          <a:xfrm>
            <a:off x="3421896" y="4456917"/>
            <a:ext cx="261610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00" dirty="0">
                <a:solidFill>
                  <a:prstClr val="white"/>
                </a:solidFill>
                <a:cs typeface="Aharoni" panose="02010803020104030203" pitchFamily="2" charset="-79"/>
              </a:rPr>
              <a:t>名</a:t>
            </a:r>
            <a:endParaRPr lang="en-US" altLang="ko-KR" sz="600" dirty="0">
              <a:solidFill>
                <a:prstClr val="white"/>
              </a:solidFill>
              <a:cs typeface="Aharoni" panose="02010803020104030203" pitchFamily="2" charset="-79"/>
            </a:endParaRPr>
          </a:p>
        </p:txBody>
      </p:sp>
      <p:grpSp>
        <p:nvGrpSpPr>
          <p:cNvPr id="54" name="Group 60"/>
          <p:cNvGrpSpPr>
            <a:grpSpLocks noChangeAspect="1"/>
          </p:cNvGrpSpPr>
          <p:nvPr/>
        </p:nvGrpSpPr>
        <p:grpSpPr bwMode="auto">
          <a:xfrm>
            <a:off x="3472469" y="1967101"/>
            <a:ext cx="246334" cy="246277"/>
            <a:chOff x="1680" y="2"/>
            <a:chExt cx="4319" cy="4318"/>
          </a:xfrm>
          <a:solidFill>
            <a:schemeClr val="bg1">
              <a:alpha val="54000"/>
            </a:schemeClr>
          </a:solidFill>
        </p:grpSpPr>
        <p:sp>
          <p:nvSpPr>
            <p:cNvPr id="55" name="Freeform 61"/>
            <p:cNvSpPr>
              <a:spLocks/>
            </p:cNvSpPr>
            <p:nvPr/>
          </p:nvSpPr>
          <p:spPr bwMode="auto">
            <a:xfrm>
              <a:off x="1680" y="2"/>
              <a:ext cx="3311" cy="3023"/>
            </a:xfrm>
            <a:custGeom>
              <a:avLst/>
              <a:gdLst>
                <a:gd name="T0" fmla="*/ 2375 w 9933"/>
                <a:gd name="T1" fmla="*/ 8853 h 9069"/>
                <a:gd name="T2" fmla="*/ 2401 w 9933"/>
                <a:gd name="T3" fmla="*/ 8955 h 9069"/>
                <a:gd name="T4" fmla="*/ 2488 w 9933"/>
                <a:gd name="T5" fmla="*/ 9043 h 9069"/>
                <a:gd name="T6" fmla="*/ 2591 w 9933"/>
                <a:gd name="T7" fmla="*/ 9069 h 9069"/>
                <a:gd name="T8" fmla="*/ 2693 w 9933"/>
                <a:gd name="T9" fmla="*/ 9043 h 9069"/>
                <a:gd name="T10" fmla="*/ 4408 w 9933"/>
                <a:gd name="T11" fmla="*/ 7341 h 9069"/>
                <a:gd name="T12" fmla="*/ 4319 w 9933"/>
                <a:gd name="T13" fmla="*/ 6909 h 9069"/>
                <a:gd name="T14" fmla="*/ 4217 w 9933"/>
                <a:gd name="T15" fmla="*/ 6934 h 9069"/>
                <a:gd name="T16" fmla="*/ 2807 w 9933"/>
                <a:gd name="T17" fmla="*/ 8330 h 9069"/>
                <a:gd name="T18" fmla="*/ 2798 w 9933"/>
                <a:gd name="T19" fmla="*/ 7061 h 9069"/>
                <a:gd name="T20" fmla="*/ 2728 w 9933"/>
                <a:gd name="T21" fmla="*/ 6958 h 9069"/>
                <a:gd name="T22" fmla="*/ 2613 w 9933"/>
                <a:gd name="T23" fmla="*/ 6910 h 9069"/>
                <a:gd name="T24" fmla="*/ 1456 w 9933"/>
                <a:gd name="T25" fmla="*/ 6908 h 9069"/>
                <a:gd name="T26" fmla="*/ 1140 w 9933"/>
                <a:gd name="T27" fmla="*/ 6843 h 9069"/>
                <a:gd name="T28" fmla="*/ 865 w 9933"/>
                <a:gd name="T29" fmla="*/ 6694 h 9069"/>
                <a:gd name="T30" fmla="*/ 646 w 9933"/>
                <a:gd name="T31" fmla="*/ 6476 h 9069"/>
                <a:gd name="T32" fmla="*/ 498 w 9933"/>
                <a:gd name="T33" fmla="*/ 6201 h 9069"/>
                <a:gd name="T34" fmla="*/ 433 w 9933"/>
                <a:gd name="T35" fmla="*/ 5885 h 9069"/>
                <a:gd name="T36" fmla="*/ 433 w 9933"/>
                <a:gd name="T37" fmla="*/ 1455 h 9069"/>
                <a:gd name="T38" fmla="*/ 498 w 9933"/>
                <a:gd name="T39" fmla="*/ 1140 h 9069"/>
                <a:gd name="T40" fmla="*/ 646 w 9933"/>
                <a:gd name="T41" fmla="*/ 865 h 9069"/>
                <a:gd name="T42" fmla="*/ 865 w 9933"/>
                <a:gd name="T43" fmla="*/ 646 h 9069"/>
                <a:gd name="T44" fmla="*/ 1140 w 9933"/>
                <a:gd name="T45" fmla="*/ 497 h 9069"/>
                <a:gd name="T46" fmla="*/ 1456 w 9933"/>
                <a:gd name="T47" fmla="*/ 432 h 9069"/>
                <a:gd name="T48" fmla="*/ 8477 w 9933"/>
                <a:gd name="T49" fmla="*/ 432 h 9069"/>
                <a:gd name="T50" fmla="*/ 8793 w 9933"/>
                <a:gd name="T51" fmla="*/ 497 h 9069"/>
                <a:gd name="T52" fmla="*/ 9067 w 9933"/>
                <a:gd name="T53" fmla="*/ 646 h 9069"/>
                <a:gd name="T54" fmla="*/ 9286 w 9933"/>
                <a:gd name="T55" fmla="*/ 865 h 9069"/>
                <a:gd name="T56" fmla="*/ 9435 w 9933"/>
                <a:gd name="T57" fmla="*/ 1140 h 9069"/>
                <a:gd name="T58" fmla="*/ 9499 w 9933"/>
                <a:gd name="T59" fmla="*/ 1455 h 9069"/>
                <a:gd name="T60" fmla="*/ 9933 w 9933"/>
                <a:gd name="T61" fmla="*/ 4749 h 9069"/>
                <a:gd name="T62" fmla="*/ 9915 w 9933"/>
                <a:gd name="T63" fmla="*/ 1281 h 9069"/>
                <a:gd name="T64" fmla="*/ 9784 w 9933"/>
                <a:gd name="T65" fmla="*/ 855 h 9069"/>
                <a:gd name="T66" fmla="*/ 9540 w 9933"/>
                <a:gd name="T67" fmla="*/ 495 h 9069"/>
                <a:gd name="T68" fmla="*/ 9204 w 9933"/>
                <a:gd name="T69" fmla="*/ 219 h 9069"/>
                <a:gd name="T70" fmla="*/ 8798 w 9933"/>
                <a:gd name="T71" fmla="*/ 46 h 9069"/>
                <a:gd name="T72" fmla="*/ 8421 w 9933"/>
                <a:gd name="T73" fmla="*/ 0 h 9069"/>
                <a:gd name="T74" fmla="*/ 1281 w 9933"/>
                <a:gd name="T75" fmla="*/ 16 h 9069"/>
                <a:gd name="T76" fmla="*/ 856 w 9933"/>
                <a:gd name="T77" fmla="*/ 149 h 9069"/>
                <a:gd name="T78" fmla="*/ 495 w 9933"/>
                <a:gd name="T79" fmla="*/ 392 h 9069"/>
                <a:gd name="T80" fmla="*/ 219 w 9933"/>
                <a:gd name="T81" fmla="*/ 727 h 9069"/>
                <a:gd name="T82" fmla="*/ 48 w 9933"/>
                <a:gd name="T83" fmla="*/ 1133 h 9069"/>
                <a:gd name="T84" fmla="*/ 0 w 9933"/>
                <a:gd name="T85" fmla="*/ 1512 h 9069"/>
                <a:gd name="T86" fmla="*/ 16 w 9933"/>
                <a:gd name="T87" fmla="*/ 6060 h 9069"/>
                <a:gd name="T88" fmla="*/ 149 w 9933"/>
                <a:gd name="T89" fmla="*/ 6485 h 9069"/>
                <a:gd name="T90" fmla="*/ 392 w 9933"/>
                <a:gd name="T91" fmla="*/ 6846 h 9069"/>
                <a:gd name="T92" fmla="*/ 727 w 9933"/>
                <a:gd name="T93" fmla="*/ 7122 h 9069"/>
                <a:gd name="T94" fmla="*/ 1133 w 9933"/>
                <a:gd name="T95" fmla="*/ 7293 h 9069"/>
                <a:gd name="T96" fmla="*/ 1512 w 9933"/>
                <a:gd name="T97" fmla="*/ 7341 h 9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33" h="9069">
                  <a:moveTo>
                    <a:pt x="1512" y="7341"/>
                  </a:moveTo>
                  <a:lnTo>
                    <a:pt x="2375" y="7341"/>
                  </a:lnTo>
                  <a:lnTo>
                    <a:pt x="2375" y="8853"/>
                  </a:lnTo>
                  <a:lnTo>
                    <a:pt x="2375" y="8874"/>
                  </a:lnTo>
                  <a:lnTo>
                    <a:pt x="2385" y="8917"/>
                  </a:lnTo>
                  <a:lnTo>
                    <a:pt x="2401" y="8955"/>
                  </a:lnTo>
                  <a:lnTo>
                    <a:pt x="2425" y="8989"/>
                  </a:lnTo>
                  <a:lnTo>
                    <a:pt x="2453" y="9019"/>
                  </a:lnTo>
                  <a:lnTo>
                    <a:pt x="2488" y="9043"/>
                  </a:lnTo>
                  <a:lnTo>
                    <a:pt x="2527" y="9059"/>
                  </a:lnTo>
                  <a:lnTo>
                    <a:pt x="2568" y="9067"/>
                  </a:lnTo>
                  <a:lnTo>
                    <a:pt x="2591" y="9069"/>
                  </a:lnTo>
                  <a:lnTo>
                    <a:pt x="2612" y="9067"/>
                  </a:lnTo>
                  <a:lnTo>
                    <a:pt x="2654" y="9059"/>
                  </a:lnTo>
                  <a:lnTo>
                    <a:pt x="2693" y="9043"/>
                  </a:lnTo>
                  <a:lnTo>
                    <a:pt x="2728" y="9019"/>
                  </a:lnTo>
                  <a:lnTo>
                    <a:pt x="2743" y="9004"/>
                  </a:lnTo>
                  <a:lnTo>
                    <a:pt x="4408" y="7341"/>
                  </a:lnTo>
                  <a:lnTo>
                    <a:pt x="4750" y="7341"/>
                  </a:lnTo>
                  <a:lnTo>
                    <a:pt x="4750" y="6909"/>
                  </a:lnTo>
                  <a:lnTo>
                    <a:pt x="4319" y="6909"/>
                  </a:lnTo>
                  <a:lnTo>
                    <a:pt x="4297" y="6910"/>
                  </a:lnTo>
                  <a:lnTo>
                    <a:pt x="4256" y="6919"/>
                  </a:lnTo>
                  <a:lnTo>
                    <a:pt x="4217" y="6934"/>
                  </a:lnTo>
                  <a:lnTo>
                    <a:pt x="4181" y="6958"/>
                  </a:lnTo>
                  <a:lnTo>
                    <a:pt x="4166" y="6972"/>
                  </a:lnTo>
                  <a:lnTo>
                    <a:pt x="2807" y="8330"/>
                  </a:lnTo>
                  <a:lnTo>
                    <a:pt x="2807" y="7125"/>
                  </a:lnTo>
                  <a:lnTo>
                    <a:pt x="2806" y="7103"/>
                  </a:lnTo>
                  <a:lnTo>
                    <a:pt x="2798" y="7061"/>
                  </a:lnTo>
                  <a:lnTo>
                    <a:pt x="2781" y="7022"/>
                  </a:lnTo>
                  <a:lnTo>
                    <a:pt x="2758" y="6987"/>
                  </a:lnTo>
                  <a:lnTo>
                    <a:pt x="2728" y="6958"/>
                  </a:lnTo>
                  <a:lnTo>
                    <a:pt x="2694" y="6935"/>
                  </a:lnTo>
                  <a:lnTo>
                    <a:pt x="2656" y="6919"/>
                  </a:lnTo>
                  <a:lnTo>
                    <a:pt x="2613" y="6910"/>
                  </a:lnTo>
                  <a:lnTo>
                    <a:pt x="2591" y="6909"/>
                  </a:lnTo>
                  <a:lnTo>
                    <a:pt x="1512" y="6909"/>
                  </a:lnTo>
                  <a:lnTo>
                    <a:pt x="1456" y="6908"/>
                  </a:lnTo>
                  <a:lnTo>
                    <a:pt x="1346" y="6897"/>
                  </a:lnTo>
                  <a:lnTo>
                    <a:pt x="1241" y="6875"/>
                  </a:lnTo>
                  <a:lnTo>
                    <a:pt x="1140" y="6843"/>
                  </a:lnTo>
                  <a:lnTo>
                    <a:pt x="1043" y="6802"/>
                  </a:lnTo>
                  <a:lnTo>
                    <a:pt x="951" y="6753"/>
                  </a:lnTo>
                  <a:lnTo>
                    <a:pt x="865" y="6694"/>
                  </a:lnTo>
                  <a:lnTo>
                    <a:pt x="786" y="6629"/>
                  </a:lnTo>
                  <a:lnTo>
                    <a:pt x="712" y="6555"/>
                  </a:lnTo>
                  <a:lnTo>
                    <a:pt x="646" y="6476"/>
                  </a:lnTo>
                  <a:lnTo>
                    <a:pt x="588" y="6390"/>
                  </a:lnTo>
                  <a:lnTo>
                    <a:pt x="539" y="6298"/>
                  </a:lnTo>
                  <a:lnTo>
                    <a:pt x="498" y="6201"/>
                  </a:lnTo>
                  <a:lnTo>
                    <a:pt x="466" y="6100"/>
                  </a:lnTo>
                  <a:lnTo>
                    <a:pt x="444" y="5993"/>
                  </a:lnTo>
                  <a:lnTo>
                    <a:pt x="433" y="5885"/>
                  </a:lnTo>
                  <a:lnTo>
                    <a:pt x="432" y="5829"/>
                  </a:lnTo>
                  <a:lnTo>
                    <a:pt x="432" y="1512"/>
                  </a:lnTo>
                  <a:lnTo>
                    <a:pt x="433" y="1455"/>
                  </a:lnTo>
                  <a:lnTo>
                    <a:pt x="444" y="1346"/>
                  </a:lnTo>
                  <a:lnTo>
                    <a:pt x="466" y="1241"/>
                  </a:lnTo>
                  <a:lnTo>
                    <a:pt x="498" y="1140"/>
                  </a:lnTo>
                  <a:lnTo>
                    <a:pt x="539" y="1043"/>
                  </a:lnTo>
                  <a:lnTo>
                    <a:pt x="588" y="951"/>
                  </a:lnTo>
                  <a:lnTo>
                    <a:pt x="646" y="865"/>
                  </a:lnTo>
                  <a:lnTo>
                    <a:pt x="712" y="786"/>
                  </a:lnTo>
                  <a:lnTo>
                    <a:pt x="786" y="712"/>
                  </a:lnTo>
                  <a:lnTo>
                    <a:pt x="865" y="646"/>
                  </a:lnTo>
                  <a:lnTo>
                    <a:pt x="951" y="588"/>
                  </a:lnTo>
                  <a:lnTo>
                    <a:pt x="1043" y="538"/>
                  </a:lnTo>
                  <a:lnTo>
                    <a:pt x="1140" y="497"/>
                  </a:lnTo>
                  <a:lnTo>
                    <a:pt x="1241" y="465"/>
                  </a:lnTo>
                  <a:lnTo>
                    <a:pt x="1346" y="444"/>
                  </a:lnTo>
                  <a:lnTo>
                    <a:pt x="1456" y="432"/>
                  </a:lnTo>
                  <a:lnTo>
                    <a:pt x="1512" y="432"/>
                  </a:lnTo>
                  <a:lnTo>
                    <a:pt x="8421" y="432"/>
                  </a:lnTo>
                  <a:lnTo>
                    <a:pt x="8477" y="432"/>
                  </a:lnTo>
                  <a:lnTo>
                    <a:pt x="8585" y="444"/>
                  </a:lnTo>
                  <a:lnTo>
                    <a:pt x="8690" y="465"/>
                  </a:lnTo>
                  <a:lnTo>
                    <a:pt x="8793" y="497"/>
                  </a:lnTo>
                  <a:lnTo>
                    <a:pt x="8888" y="538"/>
                  </a:lnTo>
                  <a:lnTo>
                    <a:pt x="8981" y="588"/>
                  </a:lnTo>
                  <a:lnTo>
                    <a:pt x="9067" y="646"/>
                  </a:lnTo>
                  <a:lnTo>
                    <a:pt x="9147" y="712"/>
                  </a:lnTo>
                  <a:lnTo>
                    <a:pt x="9220" y="786"/>
                  </a:lnTo>
                  <a:lnTo>
                    <a:pt x="9286" y="865"/>
                  </a:lnTo>
                  <a:lnTo>
                    <a:pt x="9345" y="951"/>
                  </a:lnTo>
                  <a:lnTo>
                    <a:pt x="9394" y="1043"/>
                  </a:lnTo>
                  <a:lnTo>
                    <a:pt x="9435" y="1140"/>
                  </a:lnTo>
                  <a:lnTo>
                    <a:pt x="9466" y="1241"/>
                  </a:lnTo>
                  <a:lnTo>
                    <a:pt x="9488" y="1346"/>
                  </a:lnTo>
                  <a:lnTo>
                    <a:pt x="9499" y="1455"/>
                  </a:lnTo>
                  <a:lnTo>
                    <a:pt x="9501" y="1512"/>
                  </a:lnTo>
                  <a:lnTo>
                    <a:pt x="9501" y="4749"/>
                  </a:lnTo>
                  <a:lnTo>
                    <a:pt x="9933" y="4749"/>
                  </a:lnTo>
                  <a:lnTo>
                    <a:pt x="9933" y="1512"/>
                  </a:lnTo>
                  <a:lnTo>
                    <a:pt x="9931" y="1434"/>
                  </a:lnTo>
                  <a:lnTo>
                    <a:pt x="9915" y="1281"/>
                  </a:lnTo>
                  <a:lnTo>
                    <a:pt x="9885" y="1133"/>
                  </a:lnTo>
                  <a:lnTo>
                    <a:pt x="9841" y="991"/>
                  </a:lnTo>
                  <a:lnTo>
                    <a:pt x="9784" y="855"/>
                  </a:lnTo>
                  <a:lnTo>
                    <a:pt x="9714" y="727"/>
                  </a:lnTo>
                  <a:lnTo>
                    <a:pt x="9632" y="607"/>
                  </a:lnTo>
                  <a:lnTo>
                    <a:pt x="9540" y="495"/>
                  </a:lnTo>
                  <a:lnTo>
                    <a:pt x="9438" y="392"/>
                  </a:lnTo>
                  <a:lnTo>
                    <a:pt x="9326" y="301"/>
                  </a:lnTo>
                  <a:lnTo>
                    <a:pt x="9204" y="219"/>
                  </a:lnTo>
                  <a:lnTo>
                    <a:pt x="9076" y="149"/>
                  </a:lnTo>
                  <a:lnTo>
                    <a:pt x="8940" y="91"/>
                  </a:lnTo>
                  <a:lnTo>
                    <a:pt x="8798" y="46"/>
                  </a:lnTo>
                  <a:lnTo>
                    <a:pt x="8650" y="16"/>
                  </a:lnTo>
                  <a:lnTo>
                    <a:pt x="8499" y="1"/>
                  </a:lnTo>
                  <a:lnTo>
                    <a:pt x="8421" y="0"/>
                  </a:lnTo>
                  <a:lnTo>
                    <a:pt x="1512" y="0"/>
                  </a:lnTo>
                  <a:lnTo>
                    <a:pt x="1434" y="1"/>
                  </a:lnTo>
                  <a:lnTo>
                    <a:pt x="1281" y="16"/>
                  </a:lnTo>
                  <a:lnTo>
                    <a:pt x="1133" y="46"/>
                  </a:lnTo>
                  <a:lnTo>
                    <a:pt x="992" y="91"/>
                  </a:lnTo>
                  <a:lnTo>
                    <a:pt x="856" y="149"/>
                  </a:lnTo>
                  <a:lnTo>
                    <a:pt x="727" y="219"/>
                  </a:lnTo>
                  <a:lnTo>
                    <a:pt x="607" y="301"/>
                  </a:lnTo>
                  <a:lnTo>
                    <a:pt x="495" y="392"/>
                  </a:lnTo>
                  <a:lnTo>
                    <a:pt x="392" y="495"/>
                  </a:lnTo>
                  <a:lnTo>
                    <a:pt x="301" y="607"/>
                  </a:lnTo>
                  <a:lnTo>
                    <a:pt x="219" y="727"/>
                  </a:lnTo>
                  <a:lnTo>
                    <a:pt x="149" y="855"/>
                  </a:lnTo>
                  <a:lnTo>
                    <a:pt x="92" y="991"/>
                  </a:lnTo>
                  <a:lnTo>
                    <a:pt x="48" y="1133"/>
                  </a:lnTo>
                  <a:lnTo>
                    <a:pt x="16" y="1281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5829"/>
                  </a:lnTo>
                  <a:lnTo>
                    <a:pt x="1" y="5907"/>
                  </a:lnTo>
                  <a:lnTo>
                    <a:pt x="16" y="6060"/>
                  </a:lnTo>
                  <a:lnTo>
                    <a:pt x="48" y="6208"/>
                  </a:lnTo>
                  <a:lnTo>
                    <a:pt x="92" y="6349"/>
                  </a:lnTo>
                  <a:lnTo>
                    <a:pt x="149" y="6485"/>
                  </a:lnTo>
                  <a:lnTo>
                    <a:pt x="219" y="6612"/>
                  </a:lnTo>
                  <a:lnTo>
                    <a:pt x="301" y="6734"/>
                  </a:lnTo>
                  <a:lnTo>
                    <a:pt x="392" y="6846"/>
                  </a:lnTo>
                  <a:lnTo>
                    <a:pt x="495" y="6949"/>
                  </a:lnTo>
                  <a:lnTo>
                    <a:pt x="607" y="7040"/>
                  </a:lnTo>
                  <a:lnTo>
                    <a:pt x="727" y="7122"/>
                  </a:lnTo>
                  <a:lnTo>
                    <a:pt x="856" y="7192"/>
                  </a:lnTo>
                  <a:lnTo>
                    <a:pt x="992" y="7249"/>
                  </a:lnTo>
                  <a:lnTo>
                    <a:pt x="1133" y="7293"/>
                  </a:lnTo>
                  <a:lnTo>
                    <a:pt x="1281" y="7323"/>
                  </a:lnTo>
                  <a:lnTo>
                    <a:pt x="1434" y="7340"/>
                  </a:lnTo>
                  <a:lnTo>
                    <a:pt x="1512" y="73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62"/>
            <p:cNvSpPr>
              <a:spLocks noEditPoints="1"/>
            </p:cNvSpPr>
            <p:nvPr/>
          </p:nvSpPr>
          <p:spPr bwMode="auto">
            <a:xfrm>
              <a:off x="3407" y="1729"/>
              <a:ext cx="2592" cy="2591"/>
            </a:xfrm>
            <a:custGeom>
              <a:avLst/>
              <a:gdLst>
                <a:gd name="T0" fmla="*/ 1433 w 7774"/>
                <a:gd name="T1" fmla="*/ 2 h 7773"/>
                <a:gd name="T2" fmla="*/ 992 w 7774"/>
                <a:gd name="T3" fmla="*/ 92 h 7773"/>
                <a:gd name="T4" fmla="*/ 608 w 7774"/>
                <a:gd name="T5" fmla="*/ 301 h 7773"/>
                <a:gd name="T6" fmla="*/ 300 w 7774"/>
                <a:gd name="T7" fmla="*/ 607 h 7773"/>
                <a:gd name="T8" fmla="*/ 91 w 7774"/>
                <a:gd name="T9" fmla="*/ 993 h 7773"/>
                <a:gd name="T10" fmla="*/ 1 w 7774"/>
                <a:gd name="T11" fmla="*/ 1434 h 7773"/>
                <a:gd name="T12" fmla="*/ 1 w 7774"/>
                <a:gd name="T13" fmla="*/ 4613 h 7773"/>
                <a:gd name="T14" fmla="*/ 91 w 7774"/>
                <a:gd name="T15" fmla="*/ 5055 h 7773"/>
                <a:gd name="T16" fmla="*/ 300 w 7774"/>
                <a:gd name="T17" fmla="*/ 5439 h 7773"/>
                <a:gd name="T18" fmla="*/ 608 w 7774"/>
                <a:gd name="T19" fmla="*/ 5746 h 7773"/>
                <a:gd name="T20" fmla="*/ 992 w 7774"/>
                <a:gd name="T21" fmla="*/ 5956 h 7773"/>
                <a:gd name="T22" fmla="*/ 1433 w 7774"/>
                <a:gd name="T23" fmla="*/ 6044 h 7773"/>
                <a:gd name="T24" fmla="*/ 5461 w 7774"/>
                <a:gd name="T25" fmla="*/ 7710 h 7773"/>
                <a:gd name="T26" fmla="*/ 5553 w 7774"/>
                <a:gd name="T27" fmla="*/ 7765 h 7773"/>
                <a:gd name="T28" fmla="*/ 5676 w 7774"/>
                <a:gd name="T29" fmla="*/ 7765 h 7773"/>
                <a:gd name="T30" fmla="*/ 5767 w 7774"/>
                <a:gd name="T31" fmla="*/ 7710 h 7773"/>
                <a:gd name="T32" fmla="*/ 5821 w 7774"/>
                <a:gd name="T33" fmla="*/ 7620 h 7773"/>
                <a:gd name="T34" fmla="*/ 5830 w 7774"/>
                <a:gd name="T35" fmla="*/ 6047 h 7773"/>
                <a:gd name="T36" fmla="*/ 6492 w 7774"/>
                <a:gd name="T37" fmla="*/ 6029 h 7773"/>
                <a:gd name="T38" fmla="*/ 6917 w 7774"/>
                <a:gd name="T39" fmla="*/ 5898 h 7773"/>
                <a:gd name="T40" fmla="*/ 7278 w 7774"/>
                <a:gd name="T41" fmla="*/ 5653 h 7773"/>
                <a:gd name="T42" fmla="*/ 7554 w 7774"/>
                <a:gd name="T43" fmla="*/ 5319 h 7773"/>
                <a:gd name="T44" fmla="*/ 7726 w 7774"/>
                <a:gd name="T45" fmla="*/ 4913 h 7773"/>
                <a:gd name="T46" fmla="*/ 7774 w 7774"/>
                <a:gd name="T47" fmla="*/ 4535 h 7773"/>
                <a:gd name="T48" fmla="*/ 7756 w 7774"/>
                <a:gd name="T49" fmla="*/ 1282 h 7773"/>
                <a:gd name="T50" fmla="*/ 7625 w 7774"/>
                <a:gd name="T51" fmla="*/ 857 h 7773"/>
                <a:gd name="T52" fmla="*/ 7380 w 7774"/>
                <a:gd name="T53" fmla="*/ 497 h 7773"/>
                <a:gd name="T54" fmla="*/ 7045 w 7774"/>
                <a:gd name="T55" fmla="*/ 219 h 7773"/>
                <a:gd name="T56" fmla="*/ 6639 w 7774"/>
                <a:gd name="T57" fmla="*/ 48 h 7773"/>
                <a:gd name="T58" fmla="*/ 6262 w 7774"/>
                <a:gd name="T59" fmla="*/ 0 h 7773"/>
                <a:gd name="T60" fmla="*/ 7330 w 7774"/>
                <a:gd name="T61" fmla="*/ 4699 h 7773"/>
                <a:gd name="T62" fmla="*/ 7235 w 7774"/>
                <a:gd name="T63" fmla="*/ 5003 h 7773"/>
                <a:gd name="T64" fmla="*/ 7060 w 7774"/>
                <a:gd name="T65" fmla="*/ 5261 h 7773"/>
                <a:gd name="T66" fmla="*/ 6821 w 7774"/>
                <a:gd name="T67" fmla="*/ 5458 h 7773"/>
                <a:gd name="T68" fmla="*/ 6531 w 7774"/>
                <a:gd name="T69" fmla="*/ 5581 h 7773"/>
                <a:gd name="T70" fmla="*/ 6262 w 7774"/>
                <a:gd name="T71" fmla="*/ 5615 h 7773"/>
                <a:gd name="T72" fmla="*/ 5550 w 7774"/>
                <a:gd name="T73" fmla="*/ 5623 h 7773"/>
                <a:gd name="T74" fmla="*/ 5448 w 7774"/>
                <a:gd name="T75" fmla="*/ 5693 h 7773"/>
                <a:gd name="T76" fmla="*/ 5398 w 7774"/>
                <a:gd name="T77" fmla="*/ 5808 h 7773"/>
                <a:gd name="T78" fmla="*/ 4040 w 7774"/>
                <a:gd name="T79" fmla="*/ 5678 h 7773"/>
                <a:gd name="T80" fmla="*/ 3950 w 7774"/>
                <a:gd name="T81" fmla="*/ 5623 h 7773"/>
                <a:gd name="T82" fmla="*/ 1511 w 7774"/>
                <a:gd name="T83" fmla="*/ 5615 h 7773"/>
                <a:gd name="T84" fmla="*/ 1242 w 7774"/>
                <a:gd name="T85" fmla="*/ 5581 h 7773"/>
                <a:gd name="T86" fmla="*/ 952 w 7774"/>
                <a:gd name="T87" fmla="*/ 5458 h 7773"/>
                <a:gd name="T88" fmla="*/ 713 w 7774"/>
                <a:gd name="T89" fmla="*/ 5261 h 7773"/>
                <a:gd name="T90" fmla="*/ 538 w 7774"/>
                <a:gd name="T91" fmla="*/ 5003 h 7773"/>
                <a:gd name="T92" fmla="*/ 444 w 7774"/>
                <a:gd name="T93" fmla="*/ 4699 h 7773"/>
                <a:gd name="T94" fmla="*/ 431 w 7774"/>
                <a:gd name="T95" fmla="*/ 1512 h 7773"/>
                <a:gd name="T96" fmla="*/ 466 w 7774"/>
                <a:gd name="T97" fmla="*/ 1243 h 7773"/>
                <a:gd name="T98" fmla="*/ 589 w 7774"/>
                <a:gd name="T99" fmla="*/ 953 h 7773"/>
                <a:gd name="T100" fmla="*/ 785 w 7774"/>
                <a:gd name="T101" fmla="*/ 712 h 7773"/>
                <a:gd name="T102" fmla="*/ 1044 w 7774"/>
                <a:gd name="T103" fmla="*/ 539 h 7773"/>
                <a:gd name="T104" fmla="*/ 1347 w 7774"/>
                <a:gd name="T105" fmla="*/ 445 h 7773"/>
                <a:gd name="T106" fmla="*/ 6262 w 7774"/>
                <a:gd name="T107" fmla="*/ 432 h 7773"/>
                <a:gd name="T108" fmla="*/ 6531 w 7774"/>
                <a:gd name="T109" fmla="*/ 466 h 7773"/>
                <a:gd name="T110" fmla="*/ 6821 w 7774"/>
                <a:gd name="T111" fmla="*/ 589 h 7773"/>
                <a:gd name="T112" fmla="*/ 7060 w 7774"/>
                <a:gd name="T113" fmla="*/ 786 h 7773"/>
                <a:gd name="T114" fmla="*/ 7235 w 7774"/>
                <a:gd name="T115" fmla="*/ 1045 h 7773"/>
                <a:gd name="T116" fmla="*/ 7330 w 7774"/>
                <a:gd name="T117" fmla="*/ 1348 h 7773"/>
                <a:gd name="T118" fmla="*/ 7342 w 7774"/>
                <a:gd name="T119" fmla="*/ 4535 h 7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774" h="7773">
                  <a:moveTo>
                    <a:pt x="6262" y="0"/>
                  </a:moveTo>
                  <a:lnTo>
                    <a:pt x="1511" y="0"/>
                  </a:lnTo>
                  <a:lnTo>
                    <a:pt x="1433" y="2"/>
                  </a:lnTo>
                  <a:lnTo>
                    <a:pt x="1282" y="18"/>
                  </a:lnTo>
                  <a:lnTo>
                    <a:pt x="1134" y="48"/>
                  </a:lnTo>
                  <a:lnTo>
                    <a:pt x="992" y="92"/>
                  </a:lnTo>
                  <a:lnTo>
                    <a:pt x="857" y="149"/>
                  </a:lnTo>
                  <a:lnTo>
                    <a:pt x="728" y="219"/>
                  </a:lnTo>
                  <a:lnTo>
                    <a:pt x="608" y="301"/>
                  </a:lnTo>
                  <a:lnTo>
                    <a:pt x="496" y="394"/>
                  </a:lnTo>
                  <a:lnTo>
                    <a:pt x="393" y="497"/>
                  </a:lnTo>
                  <a:lnTo>
                    <a:pt x="300" y="607"/>
                  </a:lnTo>
                  <a:lnTo>
                    <a:pt x="220" y="729"/>
                  </a:lnTo>
                  <a:lnTo>
                    <a:pt x="149" y="857"/>
                  </a:lnTo>
                  <a:lnTo>
                    <a:pt x="91" y="993"/>
                  </a:lnTo>
                  <a:lnTo>
                    <a:pt x="47" y="1135"/>
                  </a:lnTo>
                  <a:lnTo>
                    <a:pt x="17" y="1282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4535"/>
                  </a:lnTo>
                  <a:lnTo>
                    <a:pt x="1" y="4613"/>
                  </a:lnTo>
                  <a:lnTo>
                    <a:pt x="17" y="4765"/>
                  </a:lnTo>
                  <a:lnTo>
                    <a:pt x="47" y="4913"/>
                  </a:lnTo>
                  <a:lnTo>
                    <a:pt x="91" y="5055"/>
                  </a:lnTo>
                  <a:lnTo>
                    <a:pt x="149" y="5190"/>
                  </a:lnTo>
                  <a:lnTo>
                    <a:pt x="220" y="5319"/>
                  </a:lnTo>
                  <a:lnTo>
                    <a:pt x="300" y="5439"/>
                  </a:lnTo>
                  <a:lnTo>
                    <a:pt x="393" y="5551"/>
                  </a:lnTo>
                  <a:lnTo>
                    <a:pt x="496" y="5653"/>
                  </a:lnTo>
                  <a:lnTo>
                    <a:pt x="608" y="5746"/>
                  </a:lnTo>
                  <a:lnTo>
                    <a:pt x="728" y="5827"/>
                  </a:lnTo>
                  <a:lnTo>
                    <a:pt x="857" y="5898"/>
                  </a:lnTo>
                  <a:lnTo>
                    <a:pt x="992" y="5956"/>
                  </a:lnTo>
                  <a:lnTo>
                    <a:pt x="1134" y="5999"/>
                  </a:lnTo>
                  <a:lnTo>
                    <a:pt x="1282" y="6029"/>
                  </a:lnTo>
                  <a:lnTo>
                    <a:pt x="1433" y="6044"/>
                  </a:lnTo>
                  <a:lnTo>
                    <a:pt x="1511" y="6047"/>
                  </a:lnTo>
                  <a:lnTo>
                    <a:pt x="3798" y="6047"/>
                  </a:lnTo>
                  <a:lnTo>
                    <a:pt x="5461" y="7710"/>
                  </a:lnTo>
                  <a:lnTo>
                    <a:pt x="5478" y="7726"/>
                  </a:lnTo>
                  <a:lnTo>
                    <a:pt x="5513" y="7749"/>
                  </a:lnTo>
                  <a:lnTo>
                    <a:pt x="5553" y="7765"/>
                  </a:lnTo>
                  <a:lnTo>
                    <a:pt x="5594" y="7773"/>
                  </a:lnTo>
                  <a:lnTo>
                    <a:pt x="5635" y="7773"/>
                  </a:lnTo>
                  <a:lnTo>
                    <a:pt x="5676" y="7765"/>
                  </a:lnTo>
                  <a:lnTo>
                    <a:pt x="5714" y="7749"/>
                  </a:lnTo>
                  <a:lnTo>
                    <a:pt x="5751" y="7726"/>
                  </a:lnTo>
                  <a:lnTo>
                    <a:pt x="5767" y="7710"/>
                  </a:lnTo>
                  <a:lnTo>
                    <a:pt x="5781" y="7695"/>
                  </a:lnTo>
                  <a:lnTo>
                    <a:pt x="5804" y="7660"/>
                  </a:lnTo>
                  <a:lnTo>
                    <a:pt x="5821" y="7620"/>
                  </a:lnTo>
                  <a:lnTo>
                    <a:pt x="5829" y="7579"/>
                  </a:lnTo>
                  <a:lnTo>
                    <a:pt x="5830" y="7557"/>
                  </a:lnTo>
                  <a:lnTo>
                    <a:pt x="5830" y="6047"/>
                  </a:lnTo>
                  <a:lnTo>
                    <a:pt x="6262" y="6047"/>
                  </a:lnTo>
                  <a:lnTo>
                    <a:pt x="6340" y="6044"/>
                  </a:lnTo>
                  <a:lnTo>
                    <a:pt x="6492" y="6029"/>
                  </a:lnTo>
                  <a:lnTo>
                    <a:pt x="6639" y="5999"/>
                  </a:lnTo>
                  <a:lnTo>
                    <a:pt x="6782" y="5956"/>
                  </a:lnTo>
                  <a:lnTo>
                    <a:pt x="6917" y="5898"/>
                  </a:lnTo>
                  <a:lnTo>
                    <a:pt x="7045" y="5827"/>
                  </a:lnTo>
                  <a:lnTo>
                    <a:pt x="7166" y="5746"/>
                  </a:lnTo>
                  <a:lnTo>
                    <a:pt x="7278" y="5653"/>
                  </a:lnTo>
                  <a:lnTo>
                    <a:pt x="7380" y="5551"/>
                  </a:lnTo>
                  <a:lnTo>
                    <a:pt x="7473" y="5439"/>
                  </a:lnTo>
                  <a:lnTo>
                    <a:pt x="7554" y="5319"/>
                  </a:lnTo>
                  <a:lnTo>
                    <a:pt x="7625" y="5190"/>
                  </a:lnTo>
                  <a:lnTo>
                    <a:pt x="7682" y="5055"/>
                  </a:lnTo>
                  <a:lnTo>
                    <a:pt x="7726" y="4913"/>
                  </a:lnTo>
                  <a:lnTo>
                    <a:pt x="7756" y="4765"/>
                  </a:lnTo>
                  <a:lnTo>
                    <a:pt x="7773" y="4613"/>
                  </a:lnTo>
                  <a:lnTo>
                    <a:pt x="7774" y="4535"/>
                  </a:lnTo>
                  <a:lnTo>
                    <a:pt x="7774" y="1512"/>
                  </a:lnTo>
                  <a:lnTo>
                    <a:pt x="7773" y="1434"/>
                  </a:lnTo>
                  <a:lnTo>
                    <a:pt x="7756" y="1282"/>
                  </a:lnTo>
                  <a:lnTo>
                    <a:pt x="7726" y="1135"/>
                  </a:lnTo>
                  <a:lnTo>
                    <a:pt x="7682" y="993"/>
                  </a:lnTo>
                  <a:lnTo>
                    <a:pt x="7625" y="857"/>
                  </a:lnTo>
                  <a:lnTo>
                    <a:pt x="7554" y="729"/>
                  </a:lnTo>
                  <a:lnTo>
                    <a:pt x="7473" y="607"/>
                  </a:lnTo>
                  <a:lnTo>
                    <a:pt x="7380" y="497"/>
                  </a:lnTo>
                  <a:lnTo>
                    <a:pt x="7278" y="394"/>
                  </a:lnTo>
                  <a:lnTo>
                    <a:pt x="7166" y="301"/>
                  </a:lnTo>
                  <a:lnTo>
                    <a:pt x="7045" y="219"/>
                  </a:lnTo>
                  <a:lnTo>
                    <a:pt x="6917" y="149"/>
                  </a:lnTo>
                  <a:lnTo>
                    <a:pt x="6782" y="92"/>
                  </a:lnTo>
                  <a:lnTo>
                    <a:pt x="6639" y="48"/>
                  </a:lnTo>
                  <a:lnTo>
                    <a:pt x="6492" y="18"/>
                  </a:lnTo>
                  <a:lnTo>
                    <a:pt x="6340" y="2"/>
                  </a:lnTo>
                  <a:lnTo>
                    <a:pt x="6262" y="0"/>
                  </a:lnTo>
                  <a:close/>
                  <a:moveTo>
                    <a:pt x="7342" y="4535"/>
                  </a:moveTo>
                  <a:lnTo>
                    <a:pt x="7341" y="4590"/>
                  </a:lnTo>
                  <a:lnTo>
                    <a:pt x="7330" y="4699"/>
                  </a:lnTo>
                  <a:lnTo>
                    <a:pt x="7308" y="4805"/>
                  </a:lnTo>
                  <a:lnTo>
                    <a:pt x="7276" y="4906"/>
                  </a:lnTo>
                  <a:lnTo>
                    <a:pt x="7235" y="5003"/>
                  </a:lnTo>
                  <a:lnTo>
                    <a:pt x="7185" y="5094"/>
                  </a:lnTo>
                  <a:lnTo>
                    <a:pt x="7127" y="5181"/>
                  </a:lnTo>
                  <a:lnTo>
                    <a:pt x="7060" y="5261"/>
                  </a:lnTo>
                  <a:lnTo>
                    <a:pt x="6988" y="5334"/>
                  </a:lnTo>
                  <a:lnTo>
                    <a:pt x="6907" y="5401"/>
                  </a:lnTo>
                  <a:lnTo>
                    <a:pt x="6821" y="5458"/>
                  </a:lnTo>
                  <a:lnTo>
                    <a:pt x="6730" y="5509"/>
                  </a:lnTo>
                  <a:lnTo>
                    <a:pt x="6633" y="5550"/>
                  </a:lnTo>
                  <a:lnTo>
                    <a:pt x="6531" y="5581"/>
                  </a:lnTo>
                  <a:lnTo>
                    <a:pt x="6426" y="5603"/>
                  </a:lnTo>
                  <a:lnTo>
                    <a:pt x="6317" y="5614"/>
                  </a:lnTo>
                  <a:lnTo>
                    <a:pt x="6262" y="5615"/>
                  </a:lnTo>
                  <a:lnTo>
                    <a:pt x="5614" y="5615"/>
                  </a:lnTo>
                  <a:lnTo>
                    <a:pt x="5592" y="5615"/>
                  </a:lnTo>
                  <a:lnTo>
                    <a:pt x="5550" y="5623"/>
                  </a:lnTo>
                  <a:lnTo>
                    <a:pt x="5510" y="5640"/>
                  </a:lnTo>
                  <a:lnTo>
                    <a:pt x="5476" y="5663"/>
                  </a:lnTo>
                  <a:lnTo>
                    <a:pt x="5448" y="5693"/>
                  </a:lnTo>
                  <a:lnTo>
                    <a:pt x="5424" y="5727"/>
                  </a:lnTo>
                  <a:lnTo>
                    <a:pt x="5408" y="5766"/>
                  </a:lnTo>
                  <a:lnTo>
                    <a:pt x="5398" y="5808"/>
                  </a:lnTo>
                  <a:lnTo>
                    <a:pt x="5398" y="5831"/>
                  </a:lnTo>
                  <a:lnTo>
                    <a:pt x="5398" y="7037"/>
                  </a:lnTo>
                  <a:lnTo>
                    <a:pt x="4040" y="5678"/>
                  </a:lnTo>
                  <a:lnTo>
                    <a:pt x="4023" y="5663"/>
                  </a:lnTo>
                  <a:lnTo>
                    <a:pt x="3988" y="5640"/>
                  </a:lnTo>
                  <a:lnTo>
                    <a:pt x="3950" y="5623"/>
                  </a:lnTo>
                  <a:lnTo>
                    <a:pt x="3909" y="5615"/>
                  </a:lnTo>
                  <a:lnTo>
                    <a:pt x="3887" y="5615"/>
                  </a:lnTo>
                  <a:lnTo>
                    <a:pt x="1511" y="5615"/>
                  </a:lnTo>
                  <a:lnTo>
                    <a:pt x="1457" y="5614"/>
                  </a:lnTo>
                  <a:lnTo>
                    <a:pt x="1347" y="5603"/>
                  </a:lnTo>
                  <a:lnTo>
                    <a:pt x="1242" y="5581"/>
                  </a:lnTo>
                  <a:lnTo>
                    <a:pt x="1141" y="5550"/>
                  </a:lnTo>
                  <a:lnTo>
                    <a:pt x="1044" y="5509"/>
                  </a:lnTo>
                  <a:lnTo>
                    <a:pt x="952" y="5458"/>
                  </a:lnTo>
                  <a:lnTo>
                    <a:pt x="866" y="5401"/>
                  </a:lnTo>
                  <a:lnTo>
                    <a:pt x="785" y="5334"/>
                  </a:lnTo>
                  <a:lnTo>
                    <a:pt x="713" y="5261"/>
                  </a:lnTo>
                  <a:lnTo>
                    <a:pt x="646" y="5181"/>
                  </a:lnTo>
                  <a:lnTo>
                    <a:pt x="589" y="5094"/>
                  </a:lnTo>
                  <a:lnTo>
                    <a:pt x="538" y="5003"/>
                  </a:lnTo>
                  <a:lnTo>
                    <a:pt x="497" y="4906"/>
                  </a:lnTo>
                  <a:lnTo>
                    <a:pt x="466" y="4805"/>
                  </a:lnTo>
                  <a:lnTo>
                    <a:pt x="444" y="4699"/>
                  </a:lnTo>
                  <a:lnTo>
                    <a:pt x="433" y="4590"/>
                  </a:lnTo>
                  <a:lnTo>
                    <a:pt x="431" y="4535"/>
                  </a:lnTo>
                  <a:lnTo>
                    <a:pt x="431" y="1512"/>
                  </a:lnTo>
                  <a:lnTo>
                    <a:pt x="433" y="1456"/>
                  </a:lnTo>
                  <a:lnTo>
                    <a:pt x="444" y="1348"/>
                  </a:lnTo>
                  <a:lnTo>
                    <a:pt x="466" y="1243"/>
                  </a:lnTo>
                  <a:lnTo>
                    <a:pt x="497" y="1140"/>
                  </a:lnTo>
                  <a:lnTo>
                    <a:pt x="538" y="1045"/>
                  </a:lnTo>
                  <a:lnTo>
                    <a:pt x="589" y="953"/>
                  </a:lnTo>
                  <a:lnTo>
                    <a:pt x="646" y="867"/>
                  </a:lnTo>
                  <a:lnTo>
                    <a:pt x="713" y="786"/>
                  </a:lnTo>
                  <a:lnTo>
                    <a:pt x="785" y="712"/>
                  </a:lnTo>
                  <a:lnTo>
                    <a:pt x="866" y="647"/>
                  </a:lnTo>
                  <a:lnTo>
                    <a:pt x="952" y="589"/>
                  </a:lnTo>
                  <a:lnTo>
                    <a:pt x="1044" y="539"/>
                  </a:lnTo>
                  <a:lnTo>
                    <a:pt x="1141" y="498"/>
                  </a:lnTo>
                  <a:lnTo>
                    <a:pt x="1242" y="466"/>
                  </a:lnTo>
                  <a:lnTo>
                    <a:pt x="1347" y="445"/>
                  </a:lnTo>
                  <a:lnTo>
                    <a:pt x="1457" y="434"/>
                  </a:lnTo>
                  <a:lnTo>
                    <a:pt x="1511" y="432"/>
                  </a:lnTo>
                  <a:lnTo>
                    <a:pt x="6262" y="432"/>
                  </a:lnTo>
                  <a:lnTo>
                    <a:pt x="6317" y="434"/>
                  </a:lnTo>
                  <a:lnTo>
                    <a:pt x="6426" y="445"/>
                  </a:lnTo>
                  <a:lnTo>
                    <a:pt x="6531" y="466"/>
                  </a:lnTo>
                  <a:lnTo>
                    <a:pt x="6633" y="498"/>
                  </a:lnTo>
                  <a:lnTo>
                    <a:pt x="6730" y="539"/>
                  </a:lnTo>
                  <a:lnTo>
                    <a:pt x="6821" y="589"/>
                  </a:lnTo>
                  <a:lnTo>
                    <a:pt x="6907" y="647"/>
                  </a:lnTo>
                  <a:lnTo>
                    <a:pt x="6988" y="712"/>
                  </a:lnTo>
                  <a:lnTo>
                    <a:pt x="7060" y="786"/>
                  </a:lnTo>
                  <a:lnTo>
                    <a:pt x="7127" y="866"/>
                  </a:lnTo>
                  <a:lnTo>
                    <a:pt x="7185" y="952"/>
                  </a:lnTo>
                  <a:lnTo>
                    <a:pt x="7235" y="1045"/>
                  </a:lnTo>
                  <a:lnTo>
                    <a:pt x="7276" y="1140"/>
                  </a:lnTo>
                  <a:lnTo>
                    <a:pt x="7308" y="1243"/>
                  </a:lnTo>
                  <a:lnTo>
                    <a:pt x="7330" y="1348"/>
                  </a:lnTo>
                  <a:lnTo>
                    <a:pt x="7341" y="1456"/>
                  </a:lnTo>
                  <a:lnTo>
                    <a:pt x="7342" y="1512"/>
                  </a:lnTo>
                  <a:lnTo>
                    <a:pt x="7342" y="45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2256" y="578"/>
              <a:ext cx="143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64"/>
            <p:cNvSpPr>
              <a:spLocks noChangeArrowheads="1"/>
            </p:cNvSpPr>
            <p:nvPr/>
          </p:nvSpPr>
          <p:spPr bwMode="auto">
            <a:xfrm>
              <a:off x="3983" y="578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65"/>
            <p:cNvSpPr>
              <a:spLocks noChangeArrowheads="1"/>
            </p:cNvSpPr>
            <p:nvPr/>
          </p:nvSpPr>
          <p:spPr bwMode="auto">
            <a:xfrm>
              <a:off x="2256" y="1010"/>
              <a:ext cx="215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66"/>
            <p:cNvSpPr>
              <a:spLocks noChangeArrowheads="1"/>
            </p:cNvSpPr>
            <p:nvPr/>
          </p:nvSpPr>
          <p:spPr bwMode="auto">
            <a:xfrm>
              <a:off x="3263" y="1442"/>
              <a:ext cx="1152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67"/>
            <p:cNvSpPr>
              <a:spLocks noChangeArrowheads="1"/>
            </p:cNvSpPr>
            <p:nvPr/>
          </p:nvSpPr>
          <p:spPr bwMode="auto">
            <a:xfrm>
              <a:off x="2256" y="1442"/>
              <a:ext cx="720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Rectangle 68"/>
            <p:cNvSpPr>
              <a:spLocks noChangeArrowheads="1"/>
            </p:cNvSpPr>
            <p:nvPr/>
          </p:nvSpPr>
          <p:spPr bwMode="auto">
            <a:xfrm>
              <a:off x="2256" y="1873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Rectangle 69"/>
            <p:cNvSpPr>
              <a:spLocks noChangeArrowheads="1"/>
            </p:cNvSpPr>
            <p:nvPr/>
          </p:nvSpPr>
          <p:spPr bwMode="auto">
            <a:xfrm>
              <a:off x="3839" y="2233"/>
              <a:ext cx="100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Rectangle 70"/>
            <p:cNvSpPr>
              <a:spLocks noChangeArrowheads="1"/>
            </p:cNvSpPr>
            <p:nvPr/>
          </p:nvSpPr>
          <p:spPr bwMode="auto">
            <a:xfrm>
              <a:off x="5135" y="2233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Rectangle 71"/>
            <p:cNvSpPr>
              <a:spLocks noChangeArrowheads="1"/>
            </p:cNvSpPr>
            <p:nvPr/>
          </p:nvSpPr>
          <p:spPr bwMode="auto">
            <a:xfrm>
              <a:off x="3839" y="2665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Rectangle 72"/>
            <p:cNvSpPr>
              <a:spLocks noChangeArrowheads="1"/>
            </p:cNvSpPr>
            <p:nvPr/>
          </p:nvSpPr>
          <p:spPr bwMode="auto">
            <a:xfrm>
              <a:off x="3839" y="309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1" name="직사각형 80"/>
          <p:cNvSpPr/>
          <p:nvPr/>
        </p:nvSpPr>
        <p:spPr>
          <a:xfrm>
            <a:off x="3278185" y="2247871"/>
            <a:ext cx="577401" cy="2123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600" dirty="0">
                <a:solidFill>
                  <a:prstClr val="white"/>
                </a:solidFill>
                <a:cs typeface="Aharoni" panose="02010803020104030203" pitchFamily="2" charset="-79"/>
              </a:rPr>
              <a:t>学科 </a:t>
            </a: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/ </a:t>
            </a:r>
            <a:r>
              <a:rPr lang="ko-KR" altLang="en-US" sz="600" dirty="0">
                <a:solidFill>
                  <a:prstClr val="white"/>
                </a:solidFill>
                <a:cs typeface="Aharoni" panose="02010803020104030203" pitchFamily="2" charset="-79"/>
              </a:rPr>
              <a:t>学番</a:t>
            </a:r>
            <a:endParaRPr lang="en-US" altLang="ko-KR" sz="600" dirty="0">
              <a:solidFill>
                <a:prstClr val="white"/>
              </a:solidFill>
              <a:cs typeface="Aharoni" panose="02010803020104030203" pitchFamily="2" charset="-79"/>
            </a:endParaRPr>
          </a:p>
        </p:txBody>
      </p:sp>
      <p:sp>
        <p:nvSpPr>
          <p:cNvPr id="96" name="모서리가 둥근 직사각형 95"/>
          <p:cNvSpPr/>
          <p:nvPr/>
        </p:nvSpPr>
        <p:spPr>
          <a:xfrm>
            <a:off x="4198621" y="2777957"/>
            <a:ext cx="5031104" cy="1092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ja-JP" sz="2800" i="1" dirty="0">
                <a:solidFill>
                  <a:srgbClr val="2B586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i="1" dirty="0">
                <a:solidFill>
                  <a:srgbClr val="2B586F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</a:p>
          <a:p>
            <a:pPr algn="ctr">
              <a:lnSpc>
                <a:spcPct val="150000"/>
              </a:lnSpc>
            </a:pPr>
            <a:r>
              <a:rPr lang="en-US" altLang="ja-JP" sz="700" dirty="0">
                <a:solidFill>
                  <a:srgbClr val="2B586F"/>
                </a:solidFill>
              </a:rPr>
              <a:t>PAPOZIP</a:t>
            </a:r>
            <a:r>
              <a:rPr lang="ja-JP" altLang="en-US" sz="700" dirty="0">
                <a:solidFill>
                  <a:srgbClr val="2B586F"/>
                </a:solidFill>
              </a:rPr>
              <a:t>と一緒に</a:t>
            </a:r>
            <a:r>
              <a:rPr lang="en-US" altLang="ja-JP" sz="700" dirty="0" err="1">
                <a:solidFill>
                  <a:srgbClr val="2B586F"/>
                </a:solidFill>
              </a:rPr>
              <a:t>ppt</a:t>
            </a:r>
            <a:r>
              <a:rPr lang="ja-JP" altLang="en-US" sz="700" dirty="0">
                <a:solidFill>
                  <a:srgbClr val="2B586F"/>
                </a:solidFill>
              </a:rPr>
              <a:t>を作る楽しさを感じてください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6099548" y="2068072"/>
            <a:ext cx="14638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400" dirty="0">
                <a:solidFill>
                  <a:prstClr val="white"/>
                </a:solidFill>
              </a:rPr>
              <a:t>経営 </a:t>
            </a:r>
            <a:r>
              <a:rPr lang="en-US" altLang="ko-KR" sz="1400" dirty="0">
                <a:solidFill>
                  <a:prstClr val="white"/>
                </a:solidFill>
              </a:rPr>
              <a:t>20123457 </a:t>
            </a:r>
            <a:endParaRPr lang="ko-KR" altLang="en-US" sz="1400" dirty="0">
              <a:solidFill>
                <a:prstClr val="white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6502062" y="4160491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b="1" dirty="0">
                <a:solidFill>
                  <a:prstClr val="white"/>
                </a:solidFill>
              </a:rPr>
              <a:t>炫錫</a:t>
            </a:r>
          </a:p>
        </p:txBody>
      </p:sp>
      <p:sp>
        <p:nvSpPr>
          <p:cNvPr id="104" name="Freeform 95"/>
          <p:cNvSpPr>
            <a:spLocks noEditPoints="1"/>
          </p:cNvSpPr>
          <p:nvPr/>
        </p:nvSpPr>
        <p:spPr bwMode="auto">
          <a:xfrm>
            <a:off x="3475644" y="4193797"/>
            <a:ext cx="174213" cy="248900"/>
          </a:xfrm>
          <a:custGeom>
            <a:avLst/>
            <a:gdLst>
              <a:gd name="T0" fmla="*/ 3274 w 9071"/>
              <a:gd name="T1" fmla="*/ 10 h 12956"/>
              <a:gd name="T2" fmla="*/ 3148 w 9071"/>
              <a:gd name="T3" fmla="*/ 113 h 12956"/>
              <a:gd name="T4" fmla="*/ 3122 w 9071"/>
              <a:gd name="T5" fmla="*/ 4800 h 12956"/>
              <a:gd name="T6" fmla="*/ 1994 w 9071"/>
              <a:gd name="T7" fmla="*/ 1163 h 12956"/>
              <a:gd name="T8" fmla="*/ 747 w 9071"/>
              <a:gd name="T9" fmla="*/ 335 h 12956"/>
              <a:gd name="T10" fmla="*/ 610 w 9071"/>
              <a:gd name="T11" fmla="*/ 376 h 12956"/>
              <a:gd name="T12" fmla="*/ 16 w 9071"/>
              <a:gd name="T13" fmla="*/ 1751 h 12956"/>
              <a:gd name="T14" fmla="*/ 1240 w 9071"/>
              <a:gd name="T15" fmla="*/ 6045 h 12956"/>
              <a:gd name="T16" fmla="*/ 860 w 9071"/>
              <a:gd name="T17" fmla="*/ 6071 h 12956"/>
              <a:gd name="T18" fmla="*/ 758 w 9071"/>
              <a:gd name="T19" fmla="*/ 6197 h 12956"/>
              <a:gd name="T20" fmla="*/ 748 w 9071"/>
              <a:gd name="T21" fmla="*/ 12762 h 12956"/>
              <a:gd name="T22" fmla="*/ 826 w 9071"/>
              <a:gd name="T23" fmla="*/ 12907 h 12956"/>
              <a:gd name="T24" fmla="*/ 964 w 9071"/>
              <a:gd name="T25" fmla="*/ 12956 h 12956"/>
              <a:gd name="T26" fmla="*/ 7543 w 9071"/>
              <a:gd name="T27" fmla="*/ 12930 h 12956"/>
              <a:gd name="T28" fmla="*/ 7647 w 9071"/>
              <a:gd name="T29" fmla="*/ 12804 h 12956"/>
              <a:gd name="T30" fmla="*/ 7655 w 9071"/>
              <a:gd name="T31" fmla="*/ 6239 h 12956"/>
              <a:gd name="T32" fmla="*/ 7579 w 9071"/>
              <a:gd name="T33" fmla="*/ 6095 h 12956"/>
              <a:gd name="T34" fmla="*/ 7441 w 9071"/>
              <a:gd name="T35" fmla="*/ 6045 h 12956"/>
              <a:gd name="T36" fmla="*/ 7462 w 9071"/>
              <a:gd name="T37" fmla="*/ 5500 h 12956"/>
              <a:gd name="T38" fmla="*/ 9071 w 9071"/>
              <a:gd name="T39" fmla="*/ 2104 h 12956"/>
              <a:gd name="T40" fmla="*/ 9015 w 9071"/>
              <a:gd name="T41" fmla="*/ 1950 h 12956"/>
              <a:gd name="T42" fmla="*/ 8925 w 9071"/>
              <a:gd name="T43" fmla="*/ 1893 h 12956"/>
              <a:gd name="T44" fmla="*/ 8414 w 9071"/>
              <a:gd name="T45" fmla="*/ 1352 h 12956"/>
              <a:gd name="T46" fmla="*/ 8400 w 9071"/>
              <a:gd name="T47" fmla="*/ 1016 h 12956"/>
              <a:gd name="T48" fmla="*/ 8263 w 9071"/>
              <a:gd name="T49" fmla="*/ 715 h 12956"/>
              <a:gd name="T50" fmla="*/ 8020 w 9071"/>
              <a:gd name="T51" fmla="*/ 487 h 12956"/>
              <a:gd name="T52" fmla="*/ 7781 w 9071"/>
              <a:gd name="T53" fmla="*/ 383 h 12956"/>
              <a:gd name="T54" fmla="*/ 7450 w 9071"/>
              <a:gd name="T55" fmla="*/ 361 h 12956"/>
              <a:gd name="T56" fmla="*/ 7145 w 9071"/>
              <a:gd name="T57" fmla="*/ 461 h 12956"/>
              <a:gd name="T58" fmla="*/ 6895 w 9071"/>
              <a:gd name="T59" fmla="*/ 666 h 12956"/>
              <a:gd name="T60" fmla="*/ 6749 w 9071"/>
              <a:gd name="T61" fmla="*/ 920 h 12956"/>
              <a:gd name="T62" fmla="*/ 5272 w 9071"/>
              <a:gd name="T63" fmla="*/ 152 h 12956"/>
              <a:gd name="T64" fmla="*/ 5169 w 9071"/>
              <a:gd name="T65" fmla="*/ 26 h 12956"/>
              <a:gd name="T66" fmla="*/ 4849 w 9071"/>
              <a:gd name="T67" fmla="*/ 432 h 12956"/>
              <a:gd name="T68" fmla="*/ 4849 w 9071"/>
              <a:gd name="T69" fmla="*/ 1296 h 12956"/>
              <a:gd name="T70" fmla="*/ 4849 w 9071"/>
              <a:gd name="T71" fmla="*/ 2160 h 12956"/>
              <a:gd name="T72" fmla="*/ 4849 w 9071"/>
              <a:gd name="T73" fmla="*/ 3023 h 12956"/>
              <a:gd name="T74" fmla="*/ 4849 w 9071"/>
              <a:gd name="T75" fmla="*/ 3887 h 12956"/>
              <a:gd name="T76" fmla="*/ 4849 w 9071"/>
              <a:gd name="T77" fmla="*/ 4750 h 12956"/>
              <a:gd name="T78" fmla="*/ 4849 w 9071"/>
              <a:gd name="T79" fmla="*/ 5613 h 12956"/>
              <a:gd name="T80" fmla="*/ 4849 w 9071"/>
              <a:gd name="T81" fmla="*/ 432 h 12956"/>
              <a:gd name="T82" fmla="*/ 1725 w 9071"/>
              <a:gd name="T83" fmla="*/ 1609 h 12956"/>
              <a:gd name="T84" fmla="*/ 585 w 9071"/>
              <a:gd name="T85" fmla="*/ 1497 h 12956"/>
              <a:gd name="T86" fmla="*/ 2141 w 9071"/>
              <a:gd name="T87" fmla="*/ 6045 h 12956"/>
              <a:gd name="T88" fmla="*/ 1180 w 9071"/>
              <a:gd name="T89" fmla="*/ 12524 h 12956"/>
              <a:gd name="T90" fmla="*/ 5451 w 9071"/>
              <a:gd name="T91" fmla="*/ 6045 h 12956"/>
              <a:gd name="T92" fmla="*/ 5451 w 9071"/>
              <a:gd name="T93" fmla="*/ 6045 h 12956"/>
              <a:gd name="T94" fmla="*/ 7765 w 9071"/>
              <a:gd name="T95" fmla="*/ 1952 h 12956"/>
              <a:gd name="T96" fmla="*/ 7821 w 9071"/>
              <a:gd name="T97" fmla="*/ 850 h 12956"/>
              <a:gd name="T98" fmla="*/ 7991 w 9071"/>
              <a:gd name="T99" fmla="*/ 1128 h 12956"/>
              <a:gd name="T100" fmla="*/ 7904 w 9071"/>
              <a:gd name="T101" fmla="*/ 1543 h 12956"/>
              <a:gd name="T102" fmla="*/ 7216 w 9071"/>
              <a:gd name="T103" fmla="*/ 944 h 12956"/>
              <a:gd name="T104" fmla="*/ 7494 w 9071"/>
              <a:gd name="T105" fmla="*/ 772 h 129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9071" h="12956">
                <a:moveTo>
                  <a:pt x="5065" y="0"/>
                </a:moveTo>
                <a:lnTo>
                  <a:pt x="3338" y="0"/>
                </a:lnTo>
                <a:lnTo>
                  <a:pt x="3316" y="1"/>
                </a:lnTo>
                <a:lnTo>
                  <a:pt x="3274" y="10"/>
                </a:lnTo>
                <a:lnTo>
                  <a:pt x="3235" y="26"/>
                </a:lnTo>
                <a:lnTo>
                  <a:pt x="3201" y="49"/>
                </a:lnTo>
                <a:lnTo>
                  <a:pt x="3171" y="78"/>
                </a:lnTo>
                <a:lnTo>
                  <a:pt x="3148" y="113"/>
                </a:lnTo>
                <a:lnTo>
                  <a:pt x="3132" y="152"/>
                </a:lnTo>
                <a:lnTo>
                  <a:pt x="3123" y="194"/>
                </a:lnTo>
                <a:lnTo>
                  <a:pt x="3122" y="216"/>
                </a:lnTo>
                <a:lnTo>
                  <a:pt x="3122" y="4800"/>
                </a:lnTo>
                <a:lnTo>
                  <a:pt x="2078" y="1279"/>
                </a:lnTo>
                <a:lnTo>
                  <a:pt x="2066" y="1245"/>
                </a:lnTo>
                <a:lnTo>
                  <a:pt x="2023" y="1186"/>
                </a:lnTo>
                <a:lnTo>
                  <a:pt x="1994" y="1163"/>
                </a:lnTo>
                <a:lnTo>
                  <a:pt x="860" y="375"/>
                </a:lnTo>
                <a:lnTo>
                  <a:pt x="840" y="361"/>
                </a:lnTo>
                <a:lnTo>
                  <a:pt x="795" y="343"/>
                </a:lnTo>
                <a:lnTo>
                  <a:pt x="747" y="335"/>
                </a:lnTo>
                <a:lnTo>
                  <a:pt x="699" y="339"/>
                </a:lnTo>
                <a:lnTo>
                  <a:pt x="676" y="344"/>
                </a:lnTo>
                <a:lnTo>
                  <a:pt x="652" y="353"/>
                </a:lnTo>
                <a:lnTo>
                  <a:pt x="610" y="376"/>
                </a:lnTo>
                <a:lnTo>
                  <a:pt x="574" y="409"/>
                </a:lnTo>
                <a:lnTo>
                  <a:pt x="547" y="448"/>
                </a:lnTo>
                <a:lnTo>
                  <a:pt x="536" y="470"/>
                </a:lnTo>
                <a:lnTo>
                  <a:pt x="16" y="1751"/>
                </a:lnTo>
                <a:lnTo>
                  <a:pt x="3" y="1785"/>
                </a:lnTo>
                <a:lnTo>
                  <a:pt x="0" y="1857"/>
                </a:lnTo>
                <a:lnTo>
                  <a:pt x="9" y="1893"/>
                </a:lnTo>
                <a:lnTo>
                  <a:pt x="1240" y="6045"/>
                </a:lnTo>
                <a:lnTo>
                  <a:pt x="964" y="6045"/>
                </a:lnTo>
                <a:lnTo>
                  <a:pt x="941" y="6047"/>
                </a:lnTo>
                <a:lnTo>
                  <a:pt x="900" y="6055"/>
                </a:lnTo>
                <a:lnTo>
                  <a:pt x="860" y="6071"/>
                </a:lnTo>
                <a:lnTo>
                  <a:pt x="826" y="6095"/>
                </a:lnTo>
                <a:lnTo>
                  <a:pt x="797" y="6125"/>
                </a:lnTo>
                <a:lnTo>
                  <a:pt x="774" y="6159"/>
                </a:lnTo>
                <a:lnTo>
                  <a:pt x="758" y="6197"/>
                </a:lnTo>
                <a:lnTo>
                  <a:pt x="748" y="6239"/>
                </a:lnTo>
                <a:lnTo>
                  <a:pt x="748" y="6261"/>
                </a:lnTo>
                <a:lnTo>
                  <a:pt x="748" y="12740"/>
                </a:lnTo>
                <a:lnTo>
                  <a:pt x="748" y="12762"/>
                </a:lnTo>
                <a:lnTo>
                  <a:pt x="758" y="12804"/>
                </a:lnTo>
                <a:lnTo>
                  <a:pt x="774" y="12842"/>
                </a:lnTo>
                <a:lnTo>
                  <a:pt x="797" y="12877"/>
                </a:lnTo>
                <a:lnTo>
                  <a:pt x="826" y="12907"/>
                </a:lnTo>
                <a:lnTo>
                  <a:pt x="860" y="12930"/>
                </a:lnTo>
                <a:lnTo>
                  <a:pt x="900" y="12946"/>
                </a:lnTo>
                <a:lnTo>
                  <a:pt x="941" y="12955"/>
                </a:lnTo>
                <a:lnTo>
                  <a:pt x="964" y="12956"/>
                </a:lnTo>
                <a:lnTo>
                  <a:pt x="7441" y="12956"/>
                </a:lnTo>
                <a:lnTo>
                  <a:pt x="7462" y="12955"/>
                </a:lnTo>
                <a:lnTo>
                  <a:pt x="7505" y="12946"/>
                </a:lnTo>
                <a:lnTo>
                  <a:pt x="7543" y="12930"/>
                </a:lnTo>
                <a:lnTo>
                  <a:pt x="7579" y="12907"/>
                </a:lnTo>
                <a:lnTo>
                  <a:pt x="7607" y="12877"/>
                </a:lnTo>
                <a:lnTo>
                  <a:pt x="7631" y="12842"/>
                </a:lnTo>
                <a:lnTo>
                  <a:pt x="7647" y="12804"/>
                </a:lnTo>
                <a:lnTo>
                  <a:pt x="7655" y="12762"/>
                </a:lnTo>
                <a:lnTo>
                  <a:pt x="7657" y="12740"/>
                </a:lnTo>
                <a:lnTo>
                  <a:pt x="7657" y="6261"/>
                </a:lnTo>
                <a:lnTo>
                  <a:pt x="7655" y="6239"/>
                </a:lnTo>
                <a:lnTo>
                  <a:pt x="7647" y="6197"/>
                </a:lnTo>
                <a:lnTo>
                  <a:pt x="7631" y="6159"/>
                </a:lnTo>
                <a:lnTo>
                  <a:pt x="7607" y="6125"/>
                </a:lnTo>
                <a:lnTo>
                  <a:pt x="7579" y="6095"/>
                </a:lnTo>
                <a:lnTo>
                  <a:pt x="7543" y="6071"/>
                </a:lnTo>
                <a:lnTo>
                  <a:pt x="7505" y="6055"/>
                </a:lnTo>
                <a:lnTo>
                  <a:pt x="7462" y="6047"/>
                </a:lnTo>
                <a:lnTo>
                  <a:pt x="7441" y="6045"/>
                </a:lnTo>
                <a:lnTo>
                  <a:pt x="6820" y="6045"/>
                </a:lnTo>
                <a:lnTo>
                  <a:pt x="8173" y="2091"/>
                </a:lnTo>
                <a:lnTo>
                  <a:pt x="8582" y="2232"/>
                </a:lnTo>
                <a:lnTo>
                  <a:pt x="7462" y="5500"/>
                </a:lnTo>
                <a:lnTo>
                  <a:pt x="7872" y="5641"/>
                </a:lnTo>
                <a:lnTo>
                  <a:pt x="9060" y="2168"/>
                </a:lnTo>
                <a:lnTo>
                  <a:pt x="9066" y="2146"/>
                </a:lnTo>
                <a:lnTo>
                  <a:pt x="9071" y="2104"/>
                </a:lnTo>
                <a:lnTo>
                  <a:pt x="9068" y="2061"/>
                </a:lnTo>
                <a:lnTo>
                  <a:pt x="9057" y="2021"/>
                </a:lnTo>
                <a:lnTo>
                  <a:pt x="9040" y="1985"/>
                </a:lnTo>
                <a:lnTo>
                  <a:pt x="9015" y="1950"/>
                </a:lnTo>
                <a:lnTo>
                  <a:pt x="8984" y="1923"/>
                </a:lnTo>
                <a:lnTo>
                  <a:pt x="8947" y="1901"/>
                </a:lnTo>
                <a:lnTo>
                  <a:pt x="8925" y="1893"/>
                </a:lnTo>
                <a:lnTo>
                  <a:pt x="8925" y="1893"/>
                </a:lnTo>
                <a:lnTo>
                  <a:pt x="8313" y="1684"/>
                </a:lnTo>
                <a:lnTo>
                  <a:pt x="8382" y="1480"/>
                </a:lnTo>
                <a:lnTo>
                  <a:pt x="8396" y="1438"/>
                </a:lnTo>
                <a:lnTo>
                  <a:pt x="8414" y="1352"/>
                </a:lnTo>
                <a:lnTo>
                  <a:pt x="8423" y="1266"/>
                </a:lnTo>
                <a:lnTo>
                  <a:pt x="8423" y="1181"/>
                </a:lnTo>
                <a:lnTo>
                  <a:pt x="8415" y="1098"/>
                </a:lnTo>
                <a:lnTo>
                  <a:pt x="8400" y="1016"/>
                </a:lnTo>
                <a:lnTo>
                  <a:pt x="8377" y="936"/>
                </a:lnTo>
                <a:lnTo>
                  <a:pt x="8345" y="858"/>
                </a:lnTo>
                <a:lnTo>
                  <a:pt x="8307" y="785"/>
                </a:lnTo>
                <a:lnTo>
                  <a:pt x="8263" y="715"/>
                </a:lnTo>
                <a:lnTo>
                  <a:pt x="8211" y="651"/>
                </a:lnTo>
                <a:lnTo>
                  <a:pt x="8153" y="589"/>
                </a:lnTo>
                <a:lnTo>
                  <a:pt x="8090" y="534"/>
                </a:lnTo>
                <a:lnTo>
                  <a:pt x="8020" y="487"/>
                </a:lnTo>
                <a:lnTo>
                  <a:pt x="7945" y="444"/>
                </a:lnTo>
                <a:lnTo>
                  <a:pt x="7864" y="409"/>
                </a:lnTo>
                <a:lnTo>
                  <a:pt x="7822" y="395"/>
                </a:lnTo>
                <a:lnTo>
                  <a:pt x="7781" y="383"/>
                </a:lnTo>
                <a:lnTo>
                  <a:pt x="7698" y="365"/>
                </a:lnTo>
                <a:lnTo>
                  <a:pt x="7614" y="355"/>
                </a:lnTo>
                <a:lnTo>
                  <a:pt x="7532" y="354"/>
                </a:lnTo>
                <a:lnTo>
                  <a:pt x="7450" y="361"/>
                </a:lnTo>
                <a:lnTo>
                  <a:pt x="7371" y="375"/>
                </a:lnTo>
                <a:lnTo>
                  <a:pt x="7293" y="396"/>
                </a:lnTo>
                <a:lnTo>
                  <a:pt x="7218" y="425"/>
                </a:lnTo>
                <a:lnTo>
                  <a:pt x="7145" y="461"/>
                </a:lnTo>
                <a:lnTo>
                  <a:pt x="7076" y="503"/>
                </a:lnTo>
                <a:lnTo>
                  <a:pt x="7011" y="551"/>
                </a:lnTo>
                <a:lnTo>
                  <a:pt x="6951" y="605"/>
                </a:lnTo>
                <a:lnTo>
                  <a:pt x="6895" y="666"/>
                </a:lnTo>
                <a:lnTo>
                  <a:pt x="6846" y="731"/>
                </a:lnTo>
                <a:lnTo>
                  <a:pt x="6802" y="802"/>
                </a:lnTo>
                <a:lnTo>
                  <a:pt x="6765" y="879"/>
                </a:lnTo>
                <a:lnTo>
                  <a:pt x="6749" y="920"/>
                </a:lnTo>
                <a:lnTo>
                  <a:pt x="5281" y="5208"/>
                </a:lnTo>
                <a:lnTo>
                  <a:pt x="5281" y="216"/>
                </a:lnTo>
                <a:lnTo>
                  <a:pt x="5281" y="194"/>
                </a:lnTo>
                <a:lnTo>
                  <a:pt x="5272" y="152"/>
                </a:lnTo>
                <a:lnTo>
                  <a:pt x="5255" y="113"/>
                </a:lnTo>
                <a:lnTo>
                  <a:pt x="5232" y="78"/>
                </a:lnTo>
                <a:lnTo>
                  <a:pt x="5203" y="49"/>
                </a:lnTo>
                <a:lnTo>
                  <a:pt x="5169" y="26"/>
                </a:lnTo>
                <a:lnTo>
                  <a:pt x="5130" y="10"/>
                </a:lnTo>
                <a:lnTo>
                  <a:pt x="5087" y="1"/>
                </a:lnTo>
                <a:lnTo>
                  <a:pt x="5065" y="0"/>
                </a:lnTo>
                <a:close/>
                <a:moveTo>
                  <a:pt x="4849" y="432"/>
                </a:moveTo>
                <a:lnTo>
                  <a:pt x="4849" y="864"/>
                </a:lnTo>
                <a:lnTo>
                  <a:pt x="4418" y="864"/>
                </a:lnTo>
                <a:lnTo>
                  <a:pt x="4418" y="1296"/>
                </a:lnTo>
                <a:lnTo>
                  <a:pt x="4849" y="1296"/>
                </a:lnTo>
                <a:lnTo>
                  <a:pt x="4849" y="1728"/>
                </a:lnTo>
                <a:lnTo>
                  <a:pt x="3986" y="1728"/>
                </a:lnTo>
                <a:lnTo>
                  <a:pt x="3986" y="2160"/>
                </a:lnTo>
                <a:lnTo>
                  <a:pt x="4849" y="2160"/>
                </a:lnTo>
                <a:lnTo>
                  <a:pt x="4849" y="2591"/>
                </a:lnTo>
                <a:lnTo>
                  <a:pt x="4418" y="2591"/>
                </a:lnTo>
                <a:lnTo>
                  <a:pt x="4418" y="3023"/>
                </a:lnTo>
                <a:lnTo>
                  <a:pt x="4849" y="3023"/>
                </a:lnTo>
                <a:lnTo>
                  <a:pt x="4849" y="3455"/>
                </a:lnTo>
                <a:lnTo>
                  <a:pt x="3986" y="3455"/>
                </a:lnTo>
                <a:lnTo>
                  <a:pt x="3986" y="3887"/>
                </a:lnTo>
                <a:lnTo>
                  <a:pt x="4849" y="3887"/>
                </a:lnTo>
                <a:lnTo>
                  <a:pt x="4849" y="4319"/>
                </a:lnTo>
                <a:lnTo>
                  <a:pt x="4418" y="4319"/>
                </a:lnTo>
                <a:lnTo>
                  <a:pt x="4418" y="4750"/>
                </a:lnTo>
                <a:lnTo>
                  <a:pt x="4849" y="4750"/>
                </a:lnTo>
                <a:lnTo>
                  <a:pt x="4849" y="5182"/>
                </a:lnTo>
                <a:lnTo>
                  <a:pt x="3986" y="5182"/>
                </a:lnTo>
                <a:lnTo>
                  <a:pt x="3986" y="5613"/>
                </a:lnTo>
                <a:lnTo>
                  <a:pt x="4849" y="5613"/>
                </a:lnTo>
                <a:lnTo>
                  <a:pt x="4849" y="6045"/>
                </a:lnTo>
                <a:lnTo>
                  <a:pt x="3554" y="6045"/>
                </a:lnTo>
                <a:lnTo>
                  <a:pt x="3554" y="432"/>
                </a:lnTo>
                <a:lnTo>
                  <a:pt x="4849" y="432"/>
                </a:lnTo>
                <a:close/>
                <a:moveTo>
                  <a:pt x="3041" y="6045"/>
                </a:moveTo>
                <a:lnTo>
                  <a:pt x="2590" y="6045"/>
                </a:lnTo>
                <a:lnTo>
                  <a:pt x="1311" y="1732"/>
                </a:lnTo>
                <a:lnTo>
                  <a:pt x="1725" y="1609"/>
                </a:lnTo>
                <a:lnTo>
                  <a:pt x="3041" y="6045"/>
                </a:lnTo>
                <a:close/>
                <a:moveTo>
                  <a:pt x="834" y="883"/>
                </a:moveTo>
                <a:lnTo>
                  <a:pt x="1378" y="1262"/>
                </a:lnTo>
                <a:lnTo>
                  <a:pt x="585" y="1497"/>
                </a:lnTo>
                <a:lnTo>
                  <a:pt x="834" y="883"/>
                </a:lnTo>
                <a:close/>
                <a:moveTo>
                  <a:pt x="483" y="1978"/>
                </a:moveTo>
                <a:lnTo>
                  <a:pt x="898" y="1855"/>
                </a:lnTo>
                <a:lnTo>
                  <a:pt x="2141" y="6045"/>
                </a:lnTo>
                <a:lnTo>
                  <a:pt x="1690" y="6045"/>
                </a:lnTo>
                <a:lnTo>
                  <a:pt x="483" y="1978"/>
                </a:lnTo>
                <a:close/>
                <a:moveTo>
                  <a:pt x="7225" y="12524"/>
                </a:moveTo>
                <a:lnTo>
                  <a:pt x="1180" y="12524"/>
                </a:lnTo>
                <a:lnTo>
                  <a:pt x="1180" y="6477"/>
                </a:lnTo>
                <a:lnTo>
                  <a:pt x="7225" y="6477"/>
                </a:lnTo>
                <a:lnTo>
                  <a:pt x="7225" y="12524"/>
                </a:lnTo>
                <a:close/>
                <a:moveTo>
                  <a:pt x="5451" y="6045"/>
                </a:moveTo>
                <a:lnTo>
                  <a:pt x="5760" y="5146"/>
                </a:lnTo>
                <a:lnTo>
                  <a:pt x="6577" y="5425"/>
                </a:lnTo>
                <a:lnTo>
                  <a:pt x="6364" y="6045"/>
                </a:lnTo>
                <a:lnTo>
                  <a:pt x="5451" y="6045"/>
                </a:lnTo>
                <a:close/>
                <a:moveTo>
                  <a:pt x="6716" y="5016"/>
                </a:moveTo>
                <a:lnTo>
                  <a:pt x="5899" y="4737"/>
                </a:lnTo>
                <a:lnTo>
                  <a:pt x="6947" y="1673"/>
                </a:lnTo>
                <a:lnTo>
                  <a:pt x="7765" y="1952"/>
                </a:lnTo>
                <a:lnTo>
                  <a:pt x="6716" y="5016"/>
                </a:lnTo>
                <a:close/>
                <a:moveTo>
                  <a:pt x="7706" y="791"/>
                </a:moveTo>
                <a:lnTo>
                  <a:pt x="7747" y="806"/>
                </a:lnTo>
                <a:lnTo>
                  <a:pt x="7821" y="850"/>
                </a:lnTo>
                <a:lnTo>
                  <a:pt x="7883" y="906"/>
                </a:lnTo>
                <a:lnTo>
                  <a:pt x="7934" y="972"/>
                </a:lnTo>
                <a:lnTo>
                  <a:pt x="7971" y="1047"/>
                </a:lnTo>
                <a:lnTo>
                  <a:pt x="7991" y="1128"/>
                </a:lnTo>
                <a:lnTo>
                  <a:pt x="7998" y="1211"/>
                </a:lnTo>
                <a:lnTo>
                  <a:pt x="7987" y="1296"/>
                </a:lnTo>
                <a:lnTo>
                  <a:pt x="7974" y="1338"/>
                </a:lnTo>
                <a:lnTo>
                  <a:pt x="7904" y="1543"/>
                </a:lnTo>
                <a:lnTo>
                  <a:pt x="7088" y="1264"/>
                </a:lnTo>
                <a:lnTo>
                  <a:pt x="7158" y="1059"/>
                </a:lnTo>
                <a:lnTo>
                  <a:pt x="7173" y="1018"/>
                </a:lnTo>
                <a:lnTo>
                  <a:pt x="7216" y="944"/>
                </a:lnTo>
                <a:lnTo>
                  <a:pt x="7273" y="882"/>
                </a:lnTo>
                <a:lnTo>
                  <a:pt x="7339" y="831"/>
                </a:lnTo>
                <a:lnTo>
                  <a:pt x="7413" y="794"/>
                </a:lnTo>
                <a:lnTo>
                  <a:pt x="7494" y="772"/>
                </a:lnTo>
                <a:lnTo>
                  <a:pt x="7577" y="767"/>
                </a:lnTo>
                <a:lnTo>
                  <a:pt x="7663" y="778"/>
                </a:lnTo>
                <a:lnTo>
                  <a:pt x="7706" y="791"/>
                </a:lnTo>
                <a:close/>
              </a:path>
            </a:pathLst>
          </a:custGeom>
          <a:solidFill>
            <a:schemeClr val="bg1">
              <a:lumMod val="85000"/>
              <a:alpha val="54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395040" y="742969"/>
            <a:ext cx="2119244" cy="950626"/>
            <a:chOff x="304548" y="842986"/>
            <a:chExt cx="2119244" cy="950626"/>
          </a:xfrm>
        </p:grpSpPr>
        <p:sp>
          <p:nvSpPr>
            <p:cNvPr id="3" name="타원 2"/>
            <p:cNvSpPr/>
            <p:nvPr/>
          </p:nvSpPr>
          <p:spPr>
            <a:xfrm>
              <a:off x="304548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타원 41"/>
            <p:cNvSpPr/>
            <p:nvPr/>
          </p:nvSpPr>
          <p:spPr>
            <a:xfrm>
              <a:off x="439592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타원 42"/>
            <p:cNvSpPr/>
            <p:nvPr/>
          </p:nvSpPr>
          <p:spPr>
            <a:xfrm>
              <a:off x="574636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타원 43"/>
            <p:cNvSpPr/>
            <p:nvPr/>
          </p:nvSpPr>
          <p:spPr>
            <a:xfrm>
              <a:off x="709680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타원 44"/>
            <p:cNvSpPr/>
            <p:nvPr/>
          </p:nvSpPr>
          <p:spPr>
            <a:xfrm>
              <a:off x="844725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타원 45"/>
            <p:cNvSpPr/>
            <p:nvPr/>
          </p:nvSpPr>
          <p:spPr>
            <a:xfrm>
              <a:off x="979769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타원 46"/>
            <p:cNvSpPr/>
            <p:nvPr/>
          </p:nvSpPr>
          <p:spPr>
            <a:xfrm>
              <a:off x="1114813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8" name="타원 47"/>
            <p:cNvSpPr/>
            <p:nvPr/>
          </p:nvSpPr>
          <p:spPr>
            <a:xfrm>
              <a:off x="1249857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타원 48"/>
            <p:cNvSpPr/>
            <p:nvPr/>
          </p:nvSpPr>
          <p:spPr>
            <a:xfrm>
              <a:off x="311411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0" name="타원 49"/>
            <p:cNvSpPr/>
            <p:nvPr/>
          </p:nvSpPr>
          <p:spPr>
            <a:xfrm>
              <a:off x="446455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타원 50"/>
            <p:cNvSpPr/>
            <p:nvPr/>
          </p:nvSpPr>
          <p:spPr>
            <a:xfrm>
              <a:off x="581499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2" name="타원 51"/>
            <p:cNvSpPr/>
            <p:nvPr/>
          </p:nvSpPr>
          <p:spPr>
            <a:xfrm>
              <a:off x="716543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타원 52"/>
            <p:cNvSpPr/>
            <p:nvPr/>
          </p:nvSpPr>
          <p:spPr>
            <a:xfrm>
              <a:off x="851587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2" name="타원 81"/>
            <p:cNvSpPr/>
            <p:nvPr/>
          </p:nvSpPr>
          <p:spPr>
            <a:xfrm>
              <a:off x="986631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3" name="타원 82"/>
            <p:cNvSpPr/>
            <p:nvPr/>
          </p:nvSpPr>
          <p:spPr>
            <a:xfrm>
              <a:off x="1121675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4" name="타원 83"/>
            <p:cNvSpPr/>
            <p:nvPr/>
          </p:nvSpPr>
          <p:spPr>
            <a:xfrm>
              <a:off x="1256720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6" name="타원 85"/>
            <p:cNvSpPr/>
            <p:nvPr/>
          </p:nvSpPr>
          <p:spPr>
            <a:xfrm>
              <a:off x="315745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7" name="타원 86"/>
            <p:cNvSpPr/>
            <p:nvPr/>
          </p:nvSpPr>
          <p:spPr>
            <a:xfrm>
              <a:off x="450789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8" name="타원 87"/>
            <p:cNvSpPr/>
            <p:nvPr/>
          </p:nvSpPr>
          <p:spPr>
            <a:xfrm>
              <a:off x="585833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89" name="타원 88"/>
            <p:cNvSpPr/>
            <p:nvPr/>
          </p:nvSpPr>
          <p:spPr>
            <a:xfrm>
              <a:off x="720877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0" name="타원 89"/>
            <p:cNvSpPr/>
            <p:nvPr/>
          </p:nvSpPr>
          <p:spPr>
            <a:xfrm>
              <a:off x="855921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1" name="타원 90"/>
            <p:cNvSpPr/>
            <p:nvPr/>
          </p:nvSpPr>
          <p:spPr>
            <a:xfrm>
              <a:off x="990966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2" name="타원 91"/>
            <p:cNvSpPr/>
            <p:nvPr/>
          </p:nvSpPr>
          <p:spPr>
            <a:xfrm>
              <a:off x="1126010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3" name="타원 92"/>
            <p:cNvSpPr/>
            <p:nvPr/>
          </p:nvSpPr>
          <p:spPr>
            <a:xfrm>
              <a:off x="1261054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4" name="타원 93"/>
            <p:cNvSpPr/>
            <p:nvPr/>
          </p:nvSpPr>
          <p:spPr>
            <a:xfrm>
              <a:off x="320079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5" name="타원 94"/>
            <p:cNvSpPr/>
            <p:nvPr/>
          </p:nvSpPr>
          <p:spPr>
            <a:xfrm>
              <a:off x="455123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8" name="타원 97"/>
            <p:cNvSpPr/>
            <p:nvPr/>
          </p:nvSpPr>
          <p:spPr>
            <a:xfrm>
              <a:off x="590167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99" name="타원 98"/>
            <p:cNvSpPr/>
            <p:nvPr/>
          </p:nvSpPr>
          <p:spPr>
            <a:xfrm>
              <a:off x="725212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0" name="타원 99"/>
            <p:cNvSpPr/>
            <p:nvPr/>
          </p:nvSpPr>
          <p:spPr>
            <a:xfrm>
              <a:off x="860256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1" name="타원 100"/>
            <p:cNvSpPr/>
            <p:nvPr/>
          </p:nvSpPr>
          <p:spPr>
            <a:xfrm>
              <a:off x="995300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3" name="타원 102"/>
            <p:cNvSpPr/>
            <p:nvPr/>
          </p:nvSpPr>
          <p:spPr>
            <a:xfrm>
              <a:off x="1130344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5" name="타원 104"/>
            <p:cNvSpPr/>
            <p:nvPr/>
          </p:nvSpPr>
          <p:spPr>
            <a:xfrm>
              <a:off x="1265388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6" name="타원 105"/>
            <p:cNvSpPr/>
            <p:nvPr/>
          </p:nvSpPr>
          <p:spPr>
            <a:xfrm>
              <a:off x="324413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7" name="타원 106"/>
            <p:cNvSpPr/>
            <p:nvPr/>
          </p:nvSpPr>
          <p:spPr>
            <a:xfrm>
              <a:off x="459458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8" name="타원 107"/>
            <p:cNvSpPr/>
            <p:nvPr/>
          </p:nvSpPr>
          <p:spPr>
            <a:xfrm>
              <a:off x="594502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9" name="타원 108"/>
            <p:cNvSpPr/>
            <p:nvPr/>
          </p:nvSpPr>
          <p:spPr>
            <a:xfrm>
              <a:off x="729546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0" name="타원 109"/>
            <p:cNvSpPr/>
            <p:nvPr/>
          </p:nvSpPr>
          <p:spPr>
            <a:xfrm>
              <a:off x="864590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1" name="타원 110"/>
            <p:cNvSpPr/>
            <p:nvPr/>
          </p:nvSpPr>
          <p:spPr>
            <a:xfrm>
              <a:off x="999634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2" name="타원 111"/>
            <p:cNvSpPr/>
            <p:nvPr/>
          </p:nvSpPr>
          <p:spPr>
            <a:xfrm>
              <a:off x="1134678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3" name="타원 112"/>
            <p:cNvSpPr/>
            <p:nvPr/>
          </p:nvSpPr>
          <p:spPr>
            <a:xfrm>
              <a:off x="1269722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328748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5" name="타원 114"/>
            <p:cNvSpPr/>
            <p:nvPr/>
          </p:nvSpPr>
          <p:spPr>
            <a:xfrm>
              <a:off x="463792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6" name="타원 115"/>
            <p:cNvSpPr/>
            <p:nvPr/>
          </p:nvSpPr>
          <p:spPr>
            <a:xfrm>
              <a:off x="598836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7" name="타원 116"/>
            <p:cNvSpPr/>
            <p:nvPr/>
          </p:nvSpPr>
          <p:spPr>
            <a:xfrm>
              <a:off x="733880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8" name="타원 117"/>
            <p:cNvSpPr/>
            <p:nvPr/>
          </p:nvSpPr>
          <p:spPr>
            <a:xfrm>
              <a:off x="868924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9" name="타원 118"/>
            <p:cNvSpPr/>
            <p:nvPr/>
          </p:nvSpPr>
          <p:spPr>
            <a:xfrm>
              <a:off x="1003968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0" name="타원 119"/>
            <p:cNvSpPr/>
            <p:nvPr/>
          </p:nvSpPr>
          <p:spPr>
            <a:xfrm>
              <a:off x="1139013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1" name="타원 120"/>
            <p:cNvSpPr/>
            <p:nvPr/>
          </p:nvSpPr>
          <p:spPr>
            <a:xfrm>
              <a:off x="1274057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2" name="타원 121"/>
            <p:cNvSpPr/>
            <p:nvPr/>
          </p:nvSpPr>
          <p:spPr>
            <a:xfrm>
              <a:off x="333082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3" name="타원 122"/>
            <p:cNvSpPr/>
            <p:nvPr/>
          </p:nvSpPr>
          <p:spPr>
            <a:xfrm>
              <a:off x="468126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4" name="타원 123"/>
            <p:cNvSpPr/>
            <p:nvPr/>
          </p:nvSpPr>
          <p:spPr>
            <a:xfrm>
              <a:off x="603170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5" name="타원 124"/>
            <p:cNvSpPr/>
            <p:nvPr/>
          </p:nvSpPr>
          <p:spPr>
            <a:xfrm>
              <a:off x="738214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6" name="타원 125"/>
            <p:cNvSpPr/>
            <p:nvPr/>
          </p:nvSpPr>
          <p:spPr>
            <a:xfrm>
              <a:off x="873259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7" name="타원 126"/>
            <p:cNvSpPr/>
            <p:nvPr/>
          </p:nvSpPr>
          <p:spPr>
            <a:xfrm>
              <a:off x="1008303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8" name="타원 127"/>
            <p:cNvSpPr/>
            <p:nvPr/>
          </p:nvSpPr>
          <p:spPr>
            <a:xfrm>
              <a:off x="1143347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9" name="타원 128"/>
            <p:cNvSpPr/>
            <p:nvPr/>
          </p:nvSpPr>
          <p:spPr>
            <a:xfrm>
              <a:off x="1278391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1" name="타원 130"/>
            <p:cNvSpPr/>
            <p:nvPr/>
          </p:nvSpPr>
          <p:spPr>
            <a:xfrm>
              <a:off x="1386741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2" name="타원 131"/>
            <p:cNvSpPr/>
            <p:nvPr/>
          </p:nvSpPr>
          <p:spPr>
            <a:xfrm>
              <a:off x="1521785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3" name="타원 132"/>
            <p:cNvSpPr/>
            <p:nvPr/>
          </p:nvSpPr>
          <p:spPr>
            <a:xfrm>
              <a:off x="1656829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4" name="타원 133"/>
            <p:cNvSpPr/>
            <p:nvPr/>
          </p:nvSpPr>
          <p:spPr>
            <a:xfrm>
              <a:off x="1791873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5" name="타원 134"/>
            <p:cNvSpPr/>
            <p:nvPr/>
          </p:nvSpPr>
          <p:spPr>
            <a:xfrm>
              <a:off x="1926918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6" name="타원 135"/>
            <p:cNvSpPr/>
            <p:nvPr/>
          </p:nvSpPr>
          <p:spPr>
            <a:xfrm>
              <a:off x="2061962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7" name="타원 136"/>
            <p:cNvSpPr/>
            <p:nvPr/>
          </p:nvSpPr>
          <p:spPr>
            <a:xfrm>
              <a:off x="2197006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8" name="타원 137"/>
            <p:cNvSpPr/>
            <p:nvPr/>
          </p:nvSpPr>
          <p:spPr>
            <a:xfrm>
              <a:off x="2332050" y="842986"/>
              <a:ext cx="91742" cy="91742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9" name="타원 138"/>
            <p:cNvSpPr/>
            <p:nvPr/>
          </p:nvSpPr>
          <p:spPr>
            <a:xfrm>
              <a:off x="1393604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0" name="타원 139"/>
            <p:cNvSpPr/>
            <p:nvPr/>
          </p:nvSpPr>
          <p:spPr>
            <a:xfrm>
              <a:off x="1528648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1" name="타원 140"/>
            <p:cNvSpPr/>
            <p:nvPr/>
          </p:nvSpPr>
          <p:spPr>
            <a:xfrm>
              <a:off x="1663692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2" name="타원 141"/>
            <p:cNvSpPr/>
            <p:nvPr/>
          </p:nvSpPr>
          <p:spPr>
            <a:xfrm>
              <a:off x="1798736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3" name="타원 142"/>
            <p:cNvSpPr/>
            <p:nvPr/>
          </p:nvSpPr>
          <p:spPr>
            <a:xfrm>
              <a:off x="1933780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4" name="타원 143"/>
            <p:cNvSpPr/>
            <p:nvPr/>
          </p:nvSpPr>
          <p:spPr>
            <a:xfrm>
              <a:off x="2068824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5" name="타원 144"/>
            <p:cNvSpPr/>
            <p:nvPr/>
          </p:nvSpPr>
          <p:spPr>
            <a:xfrm>
              <a:off x="2203868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6" name="타원 145"/>
            <p:cNvSpPr/>
            <p:nvPr/>
          </p:nvSpPr>
          <p:spPr>
            <a:xfrm>
              <a:off x="2338913" y="995645"/>
              <a:ext cx="78017" cy="78017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7" name="타원 146"/>
            <p:cNvSpPr/>
            <p:nvPr/>
          </p:nvSpPr>
          <p:spPr>
            <a:xfrm>
              <a:off x="1397938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8" name="타원 147"/>
            <p:cNvSpPr/>
            <p:nvPr/>
          </p:nvSpPr>
          <p:spPr>
            <a:xfrm>
              <a:off x="1532982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9" name="타원 148"/>
            <p:cNvSpPr/>
            <p:nvPr/>
          </p:nvSpPr>
          <p:spPr>
            <a:xfrm>
              <a:off x="1668026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0" name="타원 149"/>
            <p:cNvSpPr/>
            <p:nvPr/>
          </p:nvSpPr>
          <p:spPr>
            <a:xfrm>
              <a:off x="1803070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1" name="타원 150"/>
            <p:cNvSpPr/>
            <p:nvPr/>
          </p:nvSpPr>
          <p:spPr>
            <a:xfrm>
              <a:off x="1938114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2" name="타원 151"/>
            <p:cNvSpPr/>
            <p:nvPr/>
          </p:nvSpPr>
          <p:spPr>
            <a:xfrm>
              <a:off x="2073159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3" name="타원 152"/>
            <p:cNvSpPr/>
            <p:nvPr/>
          </p:nvSpPr>
          <p:spPr>
            <a:xfrm>
              <a:off x="2208203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4" name="타원 153"/>
            <p:cNvSpPr/>
            <p:nvPr/>
          </p:nvSpPr>
          <p:spPr>
            <a:xfrm>
              <a:off x="2343247" y="1148303"/>
              <a:ext cx="69348" cy="69348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5" name="타원 154"/>
            <p:cNvSpPr/>
            <p:nvPr/>
          </p:nvSpPr>
          <p:spPr>
            <a:xfrm>
              <a:off x="1402272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6" name="타원 155"/>
            <p:cNvSpPr/>
            <p:nvPr/>
          </p:nvSpPr>
          <p:spPr>
            <a:xfrm>
              <a:off x="1537316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7" name="타원 156"/>
            <p:cNvSpPr/>
            <p:nvPr/>
          </p:nvSpPr>
          <p:spPr>
            <a:xfrm>
              <a:off x="1672360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8" name="타원 157"/>
            <p:cNvSpPr/>
            <p:nvPr/>
          </p:nvSpPr>
          <p:spPr>
            <a:xfrm>
              <a:off x="1807405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9" name="타원 158"/>
            <p:cNvSpPr/>
            <p:nvPr/>
          </p:nvSpPr>
          <p:spPr>
            <a:xfrm>
              <a:off x="1942449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0" name="타원 159"/>
            <p:cNvSpPr/>
            <p:nvPr/>
          </p:nvSpPr>
          <p:spPr>
            <a:xfrm>
              <a:off x="2077493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1" name="타원 160"/>
            <p:cNvSpPr/>
            <p:nvPr/>
          </p:nvSpPr>
          <p:spPr>
            <a:xfrm>
              <a:off x="2212537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2" name="타원 161"/>
            <p:cNvSpPr/>
            <p:nvPr/>
          </p:nvSpPr>
          <p:spPr>
            <a:xfrm>
              <a:off x="2347581" y="1300962"/>
              <a:ext cx="60680" cy="60680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3" name="타원 162"/>
            <p:cNvSpPr/>
            <p:nvPr/>
          </p:nvSpPr>
          <p:spPr>
            <a:xfrm>
              <a:off x="1406606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4" name="타원 163"/>
            <p:cNvSpPr/>
            <p:nvPr/>
          </p:nvSpPr>
          <p:spPr>
            <a:xfrm>
              <a:off x="1541651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5" name="타원 164"/>
            <p:cNvSpPr/>
            <p:nvPr/>
          </p:nvSpPr>
          <p:spPr>
            <a:xfrm>
              <a:off x="1676695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6" name="타원 165"/>
            <p:cNvSpPr/>
            <p:nvPr/>
          </p:nvSpPr>
          <p:spPr>
            <a:xfrm>
              <a:off x="1811739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7" name="타원 166"/>
            <p:cNvSpPr/>
            <p:nvPr/>
          </p:nvSpPr>
          <p:spPr>
            <a:xfrm>
              <a:off x="1946783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8" name="타원 167"/>
            <p:cNvSpPr/>
            <p:nvPr/>
          </p:nvSpPr>
          <p:spPr>
            <a:xfrm>
              <a:off x="2081827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9" name="타원 168"/>
            <p:cNvSpPr/>
            <p:nvPr/>
          </p:nvSpPr>
          <p:spPr>
            <a:xfrm>
              <a:off x="2216871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0" name="타원 169"/>
            <p:cNvSpPr/>
            <p:nvPr/>
          </p:nvSpPr>
          <p:spPr>
            <a:xfrm>
              <a:off x="2351915" y="1453621"/>
              <a:ext cx="52011" cy="52011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1" name="타원 170"/>
            <p:cNvSpPr/>
            <p:nvPr/>
          </p:nvSpPr>
          <p:spPr>
            <a:xfrm>
              <a:off x="1410941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2" name="타원 171"/>
            <p:cNvSpPr/>
            <p:nvPr/>
          </p:nvSpPr>
          <p:spPr>
            <a:xfrm>
              <a:off x="1545985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3" name="타원 172"/>
            <p:cNvSpPr/>
            <p:nvPr/>
          </p:nvSpPr>
          <p:spPr>
            <a:xfrm>
              <a:off x="1681029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4" name="타원 173"/>
            <p:cNvSpPr/>
            <p:nvPr/>
          </p:nvSpPr>
          <p:spPr>
            <a:xfrm>
              <a:off x="1816073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5" name="타원 174"/>
            <p:cNvSpPr/>
            <p:nvPr/>
          </p:nvSpPr>
          <p:spPr>
            <a:xfrm>
              <a:off x="1951117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6" name="타원 175"/>
            <p:cNvSpPr/>
            <p:nvPr/>
          </p:nvSpPr>
          <p:spPr>
            <a:xfrm>
              <a:off x="2086161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7" name="타원 176"/>
            <p:cNvSpPr/>
            <p:nvPr/>
          </p:nvSpPr>
          <p:spPr>
            <a:xfrm>
              <a:off x="2221206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8" name="타원 177"/>
            <p:cNvSpPr/>
            <p:nvPr/>
          </p:nvSpPr>
          <p:spPr>
            <a:xfrm>
              <a:off x="2356250" y="1606279"/>
              <a:ext cx="43343" cy="43343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9" name="타원 178"/>
            <p:cNvSpPr/>
            <p:nvPr/>
          </p:nvSpPr>
          <p:spPr>
            <a:xfrm>
              <a:off x="1415275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0" name="타원 179"/>
            <p:cNvSpPr/>
            <p:nvPr/>
          </p:nvSpPr>
          <p:spPr>
            <a:xfrm>
              <a:off x="1550319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1" name="타원 180"/>
            <p:cNvSpPr/>
            <p:nvPr/>
          </p:nvSpPr>
          <p:spPr>
            <a:xfrm>
              <a:off x="1685363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2" name="타원 181"/>
            <p:cNvSpPr/>
            <p:nvPr/>
          </p:nvSpPr>
          <p:spPr>
            <a:xfrm>
              <a:off x="1820407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3" name="타원 182"/>
            <p:cNvSpPr/>
            <p:nvPr/>
          </p:nvSpPr>
          <p:spPr>
            <a:xfrm>
              <a:off x="1955452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4" name="타원 183"/>
            <p:cNvSpPr/>
            <p:nvPr/>
          </p:nvSpPr>
          <p:spPr>
            <a:xfrm>
              <a:off x="2090496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5" name="타원 184"/>
            <p:cNvSpPr/>
            <p:nvPr/>
          </p:nvSpPr>
          <p:spPr>
            <a:xfrm>
              <a:off x="2225540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6" name="타원 185"/>
            <p:cNvSpPr/>
            <p:nvPr/>
          </p:nvSpPr>
          <p:spPr>
            <a:xfrm>
              <a:off x="2360584" y="1758938"/>
              <a:ext cx="34674" cy="34674"/>
            </a:xfrm>
            <a:prstGeom prst="ellipse">
              <a:avLst/>
            </a:prstGeom>
            <a:solidFill>
              <a:srgbClr val="4082A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523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A9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 flipH="1">
            <a:off x="444498" y="711200"/>
            <a:ext cx="1066799" cy="6138174"/>
          </a:xfrm>
          <a:prstGeom prst="rect">
            <a:avLst/>
          </a:prstGeom>
          <a:solidFill>
            <a:srgbClr val="4082A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647011" y="2411586"/>
            <a:ext cx="596900" cy="1092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67" name="Group 75"/>
          <p:cNvGrpSpPr>
            <a:grpSpLocks noChangeAspect="1"/>
          </p:cNvGrpSpPr>
          <p:nvPr/>
        </p:nvGrpSpPr>
        <p:grpSpPr bwMode="auto">
          <a:xfrm>
            <a:off x="874851" y="2717422"/>
            <a:ext cx="136461" cy="178005"/>
            <a:chOff x="-34" y="2514"/>
            <a:chExt cx="3311" cy="4319"/>
          </a:xfrm>
          <a:solidFill>
            <a:srgbClr val="213991">
              <a:alpha val="54000"/>
            </a:srgbClr>
          </a:solidFill>
        </p:grpSpPr>
        <p:sp>
          <p:nvSpPr>
            <p:cNvPr id="68" name="Freeform 76"/>
            <p:cNvSpPr>
              <a:spLocks noEditPoints="1"/>
            </p:cNvSpPr>
            <p:nvPr/>
          </p:nvSpPr>
          <p:spPr bwMode="auto">
            <a:xfrm>
              <a:off x="-34" y="2946"/>
              <a:ext cx="2879" cy="3887"/>
            </a:xfrm>
            <a:custGeom>
              <a:avLst/>
              <a:gdLst>
                <a:gd name="T0" fmla="*/ 0 w 8638"/>
                <a:gd name="T1" fmla="*/ 11444 h 11660"/>
                <a:gd name="T2" fmla="*/ 10 w 8638"/>
                <a:gd name="T3" fmla="*/ 11508 h 11660"/>
                <a:gd name="T4" fmla="*/ 50 w 8638"/>
                <a:gd name="T5" fmla="*/ 11581 h 11660"/>
                <a:gd name="T6" fmla="*/ 113 w 8638"/>
                <a:gd name="T7" fmla="*/ 11634 h 11660"/>
                <a:gd name="T8" fmla="*/ 193 w 8638"/>
                <a:gd name="T9" fmla="*/ 11659 h 11660"/>
                <a:gd name="T10" fmla="*/ 8422 w 8638"/>
                <a:gd name="T11" fmla="*/ 11660 h 11660"/>
                <a:gd name="T12" fmla="*/ 8486 w 8638"/>
                <a:gd name="T13" fmla="*/ 11650 h 11660"/>
                <a:gd name="T14" fmla="*/ 8559 w 8638"/>
                <a:gd name="T15" fmla="*/ 11611 h 11660"/>
                <a:gd name="T16" fmla="*/ 8612 w 8638"/>
                <a:gd name="T17" fmla="*/ 11546 h 11660"/>
                <a:gd name="T18" fmla="*/ 8637 w 8638"/>
                <a:gd name="T19" fmla="*/ 11466 h 11660"/>
                <a:gd name="T20" fmla="*/ 8638 w 8638"/>
                <a:gd name="T21" fmla="*/ 2375 h 11660"/>
                <a:gd name="T22" fmla="*/ 8635 w 8638"/>
                <a:gd name="T23" fmla="*/ 2362 h 11660"/>
                <a:gd name="T24" fmla="*/ 8624 w 8638"/>
                <a:gd name="T25" fmla="*/ 2306 h 11660"/>
                <a:gd name="T26" fmla="*/ 8616 w 8638"/>
                <a:gd name="T27" fmla="*/ 2285 h 11660"/>
                <a:gd name="T28" fmla="*/ 8586 w 8638"/>
                <a:gd name="T29" fmla="*/ 2236 h 11660"/>
                <a:gd name="T30" fmla="*/ 6414 w 8638"/>
                <a:gd name="T31" fmla="*/ 63 h 11660"/>
                <a:gd name="T32" fmla="*/ 6368 w 8638"/>
                <a:gd name="T33" fmla="*/ 28 h 11660"/>
                <a:gd name="T34" fmla="*/ 6340 w 8638"/>
                <a:gd name="T35" fmla="*/ 16 h 11660"/>
                <a:gd name="T36" fmla="*/ 6303 w 8638"/>
                <a:gd name="T37" fmla="*/ 4 h 11660"/>
                <a:gd name="T38" fmla="*/ 6269 w 8638"/>
                <a:gd name="T39" fmla="*/ 1 h 11660"/>
                <a:gd name="T40" fmla="*/ 216 w 8638"/>
                <a:gd name="T41" fmla="*/ 0 h 11660"/>
                <a:gd name="T42" fmla="*/ 152 w 8638"/>
                <a:gd name="T43" fmla="*/ 9 h 11660"/>
                <a:gd name="T44" fmla="*/ 78 w 8638"/>
                <a:gd name="T45" fmla="*/ 49 h 11660"/>
                <a:gd name="T46" fmla="*/ 26 w 8638"/>
                <a:gd name="T47" fmla="*/ 112 h 11660"/>
                <a:gd name="T48" fmla="*/ 0 w 8638"/>
                <a:gd name="T49" fmla="*/ 194 h 11660"/>
                <a:gd name="T50" fmla="*/ 7900 w 8638"/>
                <a:gd name="T51" fmla="*/ 2159 h 11660"/>
                <a:gd name="T52" fmla="*/ 6478 w 8638"/>
                <a:gd name="T53" fmla="*/ 736 h 11660"/>
                <a:gd name="T54" fmla="*/ 432 w 8638"/>
                <a:gd name="T55" fmla="*/ 432 h 11660"/>
                <a:gd name="T56" fmla="*/ 6046 w 8638"/>
                <a:gd name="T57" fmla="*/ 2375 h 11660"/>
                <a:gd name="T58" fmla="*/ 6056 w 8638"/>
                <a:gd name="T59" fmla="*/ 2439 h 11660"/>
                <a:gd name="T60" fmla="*/ 6096 w 8638"/>
                <a:gd name="T61" fmla="*/ 2512 h 11660"/>
                <a:gd name="T62" fmla="*/ 6160 w 8638"/>
                <a:gd name="T63" fmla="*/ 2565 h 11660"/>
                <a:gd name="T64" fmla="*/ 6241 w 8638"/>
                <a:gd name="T65" fmla="*/ 2590 h 11660"/>
                <a:gd name="T66" fmla="*/ 8206 w 8638"/>
                <a:gd name="T67" fmla="*/ 2591 h 11660"/>
                <a:gd name="T68" fmla="*/ 432 w 8638"/>
                <a:gd name="T69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38" h="11660">
                  <a:moveTo>
                    <a:pt x="0" y="216"/>
                  </a:moveTo>
                  <a:lnTo>
                    <a:pt x="0" y="11444"/>
                  </a:lnTo>
                  <a:lnTo>
                    <a:pt x="0" y="11466"/>
                  </a:lnTo>
                  <a:lnTo>
                    <a:pt x="10" y="11508"/>
                  </a:lnTo>
                  <a:lnTo>
                    <a:pt x="26" y="11546"/>
                  </a:lnTo>
                  <a:lnTo>
                    <a:pt x="50" y="11581"/>
                  </a:lnTo>
                  <a:lnTo>
                    <a:pt x="78" y="11611"/>
                  </a:lnTo>
                  <a:lnTo>
                    <a:pt x="113" y="11634"/>
                  </a:lnTo>
                  <a:lnTo>
                    <a:pt x="152" y="11650"/>
                  </a:lnTo>
                  <a:lnTo>
                    <a:pt x="193" y="11659"/>
                  </a:lnTo>
                  <a:lnTo>
                    <a:pt x="216" y="11660"/>
                  </a:lnTo>
                  <a:lnTo>
                    <a:pt x="8422" y="11660"/>
                  </a:lnTo>
                  <a:lnTo>
                    <a:pt x="8444" y="11659"/>
                  </a:lnTo>
                  <a:lnTo>
                    <a:pt x="8486" y="11650"/>
                  </a:lnTo>
                  <a:lnTo>
                    <a:pt x="8525" y="11634"/>
                  </a:lnTo>
                  <a:lnTo>
                    <a:pt x="8559" y="11611"/>
                  </a:lnTo>
                  <a:lnTo>
                    <a:pt x="8589" y="11581"/>
                  </a:lnTo>
                  <a:lnTo>
                    <a:pt x="8612" y="11546"/>
                  </a:lnTo>
                  <a:lnTo>
                    <a:pt x="8629" y="11508"/>
                  </a:lnTo>
                  <a:lnTo>
                    <a:pt x="8637" y="11466"/>
                  </a:lnTo>
                  <a:lnTo>
                    <a:pt x="8638" y="11444"/>
                  </a:lnTo>
                  <a:lnTo>
                    <a:pt x="8638" y="2375"/>
                  </a:lnTo>
                  <a:lnTo>
                    <a:pt x="8637" y="2368"/>
                  </a:lnTo>
                  <a:lnTo>
                    <a:pt x="8635" y="2362"/>
                  </a:lnTo>
                  <a:lnTo>
                    <a:pt x="8631" y="2333"/>
                  </a:lnTo>
                  <a:lnTo>
                    <a:pt x="8624" y="2306"/>
                  </a:lnTo>
                  <a:lnTo>
                    <a:pt x="8620" y="2296"/>
                  </a:lnTo>
                  <a:lnTo>
                    <a:pt x="8616" y="2285"/>
                  </a:lnTo>
                  <a:lnTo>
                    <a:pt x="8608" y="2267"/>
                  </a:lnTo>
                  <a:lnTo>
                    <a:pt x="8586" y="2236"/>
                  </a:lnTo>
                  <a:lnTo>
                    <a:pt x="8574" y="2222"/>
                  </a:lnTo>
                  <a:lnTo>
                    <a:pt x="6414" y="63"/>
                  </a:lnTo>
                  <a:lnTo>
                    <a:pt x="6400" y="49"/>
                  </a:lnTo>
                  <a:lnTo>
                    <a:pt x="6368" y="28"/>
                  </a:lnTo>
                  <a:lnTo>
                    <a:pt x="6351" y="20"/>
                  </a:lnTo>
                  <a:lnTo>
                    <a:pt x="6340" y="16"/>
                  </a:lnTo>
                  <a:lnTo>
                    <a:pt x="6331" y="12"/>
                  </a:lnTo>
                  <a:lnTo>
                    <a:pt x="6303" y="4"/>
                  </a:lnTo>
                  <a:lnTo>
                    <a:pt x="6275" y="1"/>
                  </a:lnTo>
                  <a:lnTo>
                    <a:pt x="6269" y="1"/>
                  </a:lnTo>
                  <a:lnTo>
                    <a:pt x="6262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0" y="194"/>
                  </a:lnTo>
                  <a:lnTo>
                    <a:pt x="0" y="216"/>
                  </a:lnTo>
                  <a:close/>
                  <a:moveTo>
                    <a:pt x="7900" y="2159"/>
                  </a:moveTo>
                  <a:lnTo>
                    <a:pt x="6478" y="2159"/>
                  </a:lnTo>
                  <a:lnTo>
                    <a:pt x="6478" y="736"/>
                  </a:lnTo>
                  <a:lnTo>
                    <a:pt x="7900" y="2159"/>
                  </a:lnTo>
                  <a:close/>
                  <a:moveTo>
                    <a:pt x="432" y="432"/>
                  </a:moveTo>
                  <a:lnTo>
                    <a:pt x="6046" y="432"/>
                  </a:lnTo>
                  <a:lnTo>
                    <a:pt x="6046" y="2375"/>
                  </a:lnTo>
                  <a:lnTo>
                    <a:pt x="6048" y="2397"/>
                  </a:lnTo>
                  <a:lnTo>
                    <a:pt x="6056" y="2439"/>
                  </a:lnTo>
                  <a:lnTo>
                    <a:pt x="6072" y="2478"/>
                  </a:lnTo>
                  <a:lnTo>
                    <a:pt x="6096" y="2512"/>
                  </a:lnTo>
                  <a:lnTo>
                    <a:pt x="6124" y="2542"/>
                  </a:lnTo>
                  <a:lnTo>
                    <a:pt x="6160" y="2565"/>
                  </a:lnTo>
                  <a:lnTo>
                    <a:pt x="6198" y="2582"/>
                  </a:lnTo>
                  <a:lnTo>
                    <a:pt x="6241" y="2590"/>
                  </a:lnTo>
                  <a:lnTo>
                    <a:pt x="6262" y="2591"/>
                  </a:lnTo>
                  <a:lnTo>
                    <a:pt x="8206" y="2591"/>
                  </a:lnTo>
                  <a:lnTo>
                    <a:pt x="8206" y="11228"/>
                  </a:lnTo>
                  <a:lnTo>
                    <a:pt x="432" y="11228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Freeform 77"/>
            <p:cNvSpPr>
              <a:spLocks/>
            </p:cNvSpPr>
            <p:nvPr/>
          </p:nvSpPr>
          <p:spPr bwMode="auto">
            <a:xfrm>
              <a:off x="397" y="2514"/>
              <a:ext cx="2880" cy="3887"/>
            </a:xfrm>
            <a:custGeom>
              <a:avLst/>
              <a:gdLst>
                <a:gd name="T0" fmla="*/ 7775 w 8639"/>
                <a:gd name="T1" fmla="*/ 11228 h 11660"/>
                <a:gd name="T2" fmla="*/ 7775 w 8639"/>
                <a:gd name="T3" fmla="*/ 11660 h 11660"/>
                <a:gd name="T4" fmla="*/ 8423 w 8639"/>
                <a:gd name="T5" fmla="*/ 11660 h 11660"/>
                <a:gd name="T6" fmla="*/ 8445 w 8639"/>
                <a:gd name="T7" fmla="*/ 11659 h 11660"/>
                <a:gd name="T8" fmla="*/ 8487 w 8639"/>
                <a:gd name="T9" fmla="*/ 11651 h 11660"/>
                <a:gd name="T10" fmla="*/ 8526 w 8639"/>
                <a:gd name="T11" fmla="*/ 11634 h 11660"/>
                <a:gd name="T12" fmla="*/ 8560 w 8639"/>
                <a:gd name="T13" fmla="*/ 11611 h 11660"/>
                <a:gd name="T14" fmla="*/ 8590 w 8639"/>
                <a:gd name="T15" fmla="*/ 11581 h 11660"/>
                <a:gd name="T16" fmla="*/ 8613 w 8639"/>
                <a:gd name="T17" fmla="*/ 11547 h 11660"/>
                <a:gd name="T18" fmla="*/ 8629 w 8639"/>
                <a:gd name="T19" fmla="*/ 11508 h 11660"/>
                <a:gd name="T20" fmla="*/ 8638 w 8639"/>
                <a:gd name="T21" fmla="*/ 11466 h 11660"/>
                <a:gd name="T22" fmla="*/ 8639 w 8639"/>
                <a:gd name="T23" fmla="*/ 11444 h 11660"/>
                <a:gd name="T24" fmla="*/ 8639 w 8639"/>
                <a:gd name="T25" fmla="*/ 216 h 11660"/>
                <a:gd name="T26" fmla="*/ 8638 w 8639"/>
                <a:gd name="T27" fmla="*/ 194 h 11660"/>
                <a:gd name="T28" fmla="*/ 8629 w 8639"/>
                <a:gd name="T29" fmla="*/ 152 h 11660"/>
                <a:gd name="T30" fmla="*/ 8613 w 8639"/>
                <a:gd name="T31" fmla="*/ 113 h 11660"/>
                <a:gd name="T32" fmla="*/ 8590 w 8639"/>
                <a:gd name="T33" fmla="*/ 78 h 11660"/>
                <a:gd name="T34" fmla="*/ 8560 w 8639"/>
                <a:gd name="T35" fmla="*/ 49 h 11660"/>
                <a:gd name="T36" fmla="*/ 8526 w 8639"/>
                <a:gd name="T37" fmla="*/ 26 h 11660"/>
                <a:gd name="T38" fmla="*/ 8487 w 8639"/>
                <a:gd name="T39" fmla="*/ 10 h 11660"/>
                <a:gd name="T40" fmla="*/ 8445 w 8639"/>
                <a:gd name="T41" fmla="*/ 1 h 11660"/>
                <a:gd name="T42" fmla="*/ 8423 w 8639"/>
                <a:gd name="T43" fmla="*/ 0 h 11660"/>
                <a:gd name="T44" fmla="*/ 216 w 8639"/>
                <a:gd name="T45" fmla="*/ 0 h 11660"/>
                <a:gd name="T46" fmla="*/ 194 w 8639"/>
                <a:gd name="T47" fmla="*/ 1 h 11660"/>
                <a:gd name="T48" fmla="*/ 152 w 8639"/>
                <a:gd name="T49" fmla="*/ 10 h 11660"/>
                <a:gd name="T50" fmla="*/ 113 w 8639"/>
                <a:gd name="T51" fmla="*/ 26 h 11660"/>
                <a:gd name="T52" fmla="*/ 79 w 8639"/>
                <a:gd name="T53" fmla="*/ 49 h 11660"/>
                <a:gd name="T54" fmla="*/ 49 w 8639"/>
                <a:gd name="T55" fmla="*/ 78 h 11660"/>
                <a:gd name="T56" fmla="*/ 26 w 8639"/>
                <a:gd name="T57" fmla="*/ 113 h 11660"/>
                <a:gd name="T58" fmla="*/ 10 w 8639"/>
                <a:gd name="T59" fmla="*/ 152 h 11660"/>
                <a:gd name="T60" fmla="*/ 1 w 8639"/>
                <a:gd name="T61" fmla="*/ 194 h 11660"/>
                <a:gd name="T62" fmla="*/ 0 w 8639"/>
                <a:gd name="T63" fmla="*/ 216 h 11660"/>
                <a:gd name="T64" fmla="*/ 0 w 8639"/>
                <a:gd name="T65" fmla="*/ 864 h 11660"/>
                <a:gd name="T66" fmla="*/ 432 w 8639"/>
                <a:gd name="T67" fmla="*/ 864 h 11660"/>
                <a:gd name="T68" fmla="*/ 432 w 8639"/>
                <a:gd name="T69" fmla="*/ 432 h 11660"/>
                <a:gd name="T70" fmla="*/ 8207 w 8639"/>
                <a:gd name="T71" fmla="*/ 432 h 11660"/>
                <a:gd name="T72" fmla="*/ 8207 w 8639"/>
                <a:gd name="T73" fmla="*/ 11228 h 11660"/>
                <a:gd name="T74" fmla="*/ 7775 w 8639"/>
                <a:gd name="T75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39" h="11660">
                  <a:moveTo>
                    <a:pt x="7775" y="11228"/>
                  </a:moveTo>
                  <a:lnTo>
                    <a:pt x="7775" y="11660"/>
                  </a:lnTo>
                  <a:lnTo>
                    <a:pt x="8423" y="11660"/>
                  </a:lnTo>
                  <a:lnTo>
                    <a:pt x="8445" y="11659"/>
                  </a:lnTo>
                  <a:lnTo>
                    <a:pt x="8487" y="11651"/>
                  </a:lnTo>
                  <a:lnTo>
                    <a:pt x="8526" y="11634"/>
                  </a:lnTo>
                  <a:lnTo>
                    <a:pt x="8560" y="11611"/>
                  </a:lnTo>
                  <a:lnTo>
                    <a:pt x="8590" y="11581"/>
                  </a:lnTo>
                  <a:lnTo>
                    <a:pt x="8613" y="11547"/>
                  </a:lnTo>
                  <a:lnTo>
                    <a:pt x="8629" y="11508"/>
                  </a:lnTo>
                  <a:lnTo>
                    <a:pt x="8638" y="11466"/>
                  </a:lnTo>
                  <a:lnTo>
                    <a:pt x="8639" y="11444"/>
                  </a:lnTo>
                  <a:lnTo>
                    <a:pt x="8639" y="216"/>
                  </a:lnTo>
                  <a:lnTo>
                    <a:pt x="8638" y="194"/>
                  </a:lnTo>
                  <a:lnTo>
                    <a:pt x="8629" y="152"/>
                  </a:lnTo>
                  <a:lnTo>
                    <a:pt x="8613" y="113"/>
                  </a:lnTo>
                  <a:lnTo>
                    <a:pt x="8590" y="78"/>
                  </a:lnTo>
                  <a:lnTo>
                    <a:pt x="8560" y="49"/>
                  </a:lnTo>
                  <a:lnTo>
                    <a:pt x="8526" y="26"/>
                  </a:lnTo>
                  <a:lnTo>
                    <a:pt x="8487" y="10"/>
                  </a:lnTo>
                  <a:lnTo>
                    <a:pt x="8445" y="1"/>
                  </a:lnTo>
                  <a:lnTo>
                    <a:pt x="8423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9" y="49"/>
                  </a:lnTo>
                  <a:lnTo>
                    <a:pt x="49" y="78"/>
                  </a:lnTo>
                  <a:lnTo>
                    <a:pt x="26" y="113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864"/>
                  </a:lnTo>
                  <a:lnTo>
                    <a:pt x="432" y="864"/>
                  </a:lnTo>
                  <a:lnTo>
                    <a:pt x="432" y="432"/>
                  </a:lnTo>
                  <a:lnTo>
                    <a:pt x="8207" y="432"/>
                  </a:lnTo>
                  <a:lnTo>
                    <a:pt x="8207" y="11228"/>
                  </a:lnTo>
                  <a:lnTo>
                    <a:pt x="7775" y="112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Rectangle 78"/>
            <p:cNvSpPr>
              <a:spLocks noChangeArrowheads="1"/>
            </p:cNvSpPr>
            <p:nvPr/>
          </p:nvSpPr>
          <p:spPr bwMode="auto">
            <a:xfrm>
              <a:off x="541" y="3954"/>
              <a:ext cx="1728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1" name="Rectangle 79"/>
            <p:cNvSpPr>
              <a:spLocks noChangeArrowheads="1"/>
            </p:cNvSpPr>
            <p:nvPr/>
          </p:nvSpPr>
          <p:spPr bwMode="auto">
            <a:xfrm>
              <a:off x="541" y="3522"/>
              <a:ext cx="57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Rectangle 80"/>
            <p:cNvSpPr>
              <a:spLocks noChangeArrowheads="1"/>
            </p:cNvSpPr>
            <p:nvPr/>
          </p:nvSpPr>
          <p:spPr bwMode="auto">
            <a:xfrm>
              <a:off x="541" y="4385"/>
              <a:ext cx="115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Rectangle 81"/>
            <p:cNvSpPr>
              <a:spLocks noChangeArrowheads="1"/>
            </p:cNvSpPr>
            <p:nvPr/>
          </p:nvSpPr>
          <p:spPr bwMode="auto">
            <a:xfrm>
              <a:off x="1837" y="4385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Rectangle 82"/>
            <p:cNvSpPr>
              <a:spLocks noChangeArrowheads="1"/>
            </p:cNvSpPr>
            <p:nvPr/>
          </p:nvSpPr>
          <p:spPr bwMode="auto">
            <a:xfrm>
              <a:off x="541" y="481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5" name="Rectangle 83"/>
            <p:cNvSpPr>
              <a:spLocks noChangeArrowheads="1"/>
            </p:cNvSpPr>
            <p:nvPr/>
          </p:nvSpPr>
          <p:spPr bwMode="auto">
            <a:xfrm>
              <a:off x="541" y="5681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6" name="Rectangle 84"/>
            <p:cNvSpPr>
              <a:spLocks noChangeArrowheads="1"/>
            </p:cNvSpPr>
            <p:nvPr/>
          </p:nvSpPr>
          <p:spPr bwMode="auto">
            <a:xfrm>
              <a:off x="1189" y="5249"/>
              <a:ext cx="1080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7" name="Rectangle 85"/>
            <p:cNvSpPr>
              <a:spLocks noChangeArrowheads="1"/>
            </p:cNvSpPr>
            <p:nvPr/>
          </p:nvSpPr>
          <p:spPr bwMode="auto">
            <a:xfrm>
              <a:off x="541" y="5249"/>
              <a:ext cx="50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8" name="Rectangle 86"/>
            <p:cNvSpPr>
              <a:spLocks noChangeArrowheads="1"/>
            </p:cNvSpPr>
            <p:nvPr/>
          </p:nvSpPr>
          <p:spPr bwMode="auto">
            <a:xfrm>
              <a:off x="541" y="6113"/>
              <a:ext cx="28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9" name="Rectangle 87"/>
            <p:cNvSpPr>
              <a:spLocks noChangeArrowheads="1"/>
            </p:cNvSpPr>
            <p:nvPr/>
          </p:nvSpPr>
          <p:spPr bwMode="auto">
            <a:xfrm>
              <a:off x="973" y="6113"/>
              <a:ext cx="129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0" name="직사각형 79"/>
          <p:cNvSpPr/>
          <p:nvPr/>
        </p:nvSpPr>
        <p:spPr>
          <a:xfrm>
            <a:off x="649062" y="293988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srgbClr val="213991"/>
                </a:solidFill>
                <a:cs typeface="Aharoni" panose="02010803020104030203" pitchFamily="2" charset="-79"/>
              </a:rPr>
              <a:t>CONTENTS</a:t>
            </a: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854173" y="6116402"/>
            <a:ext cx="177816" cy="177775"/>
            <a:chOff x="-846" y="1099"/>
            <a:chExt cx="4319" cy="4318"/>
          </a:xfrm>
          <a:solidFill>
            <a:schemeClr val="bg1">
              <a:alpha val="54000"/>
            </a:schemeClr>
          </a:solidFill>
        </p:grpSpPr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-846" y="1099"/>
              <a:ext cx="4319" cy="4318"/>
            </a:xfrm>
            <a:custGeom>
              <a:avLst/>
              <a:gdLst>
                <a:gd name="T0" fmla="*/ 11012 w 12956"/>
                <a:gd name="T1" fmla="*/ 864 h 12954"/>
                <a:gd name="T2" fmla="*/ 10580 w 12956"/>
                <a:gd name="T3" fmla="*/ 0 h 12954"/>
                <a:gd name="T4" fmla="*/ 8853 w 12956"/>
                <a:gd name="T5" fmla="*/ 864 h 12954"/>
                <a:gd name="T6" fmla="*/ 8421 w 12956"/>
                <a:gd name="T7" fmla="*/ 0 h 12954"/>
                <a:gd name="T8" fmla="*/ 6693 w 12956"/>
                <a:gd name="T9" fmla="*/ 864 h 12954"/>
                <a:gd name="T10" fmla="*/ 6261 w 12956"/>
                <a:gd name="T11" fmla="*/ 0 h 12954"/>
                <a:gd name="T12" fmla="*/ 4534 w 12956"/>
                <a:gd name="T13" fmla="*/ 864 h 12954"/>
                <a:gd name="T14" fmla="*/ 4103 w 12956"/>
                <a:gd name="T15" fmla="*/ 0 h 12954"/>
                <a:gd name="T16" fmla="*/ 2375 w 12956"/>
                <a:gd name="T17" fmla="*/ 864 h 12954"/>
                <a:gd name="T18" fmla="*/ 1944 w 12956"/>
                <a:gd name="T19" fmla="*/ 0 h 12954"/>
                <a:gd name="T20" fmla="*/ 216 w 12956"/>
                <a:gd name="T21" fmla="*/ 864 h 12954"/>
                <a:gd name="T22" fmla="*/ 152 w 12956"/>
                <a:gd name="T23" fmla="*/ 873 h 12954"/>
                <a:gd name="T24" fmla="*/ 78 w 12956"/>
                <a:gd name="T25" fmla="*/ 913 h 12954"/>
                <a:gd name="T26" fmla="*/ 26 w 12956"/>
                <a:gd name="T27" fmla="*/ 976 h 12954"/>
                <a:gd name="T28" fmla="*/ 1 w 12956"/>
                <a:gd name="T29" fmla="*/ 1056 h 12954"/>
                <a:gd name="T30" fmla="*/ 0 w 12956"/>
                <a:gd name="T31" fmla="*/ 12738 h 12954"/>
                <a:gd name="T32" fmla="*/ 10 w 12956"/>
                <a:gd name="T33" fmla="*/ 12803 h 12954"/>
                <a:gd name="T34" fmla="*/ 49 w 12956"/>
                <a:gd name="T35" fmla="*/ 12876 h 12954"/>
                <a:gd name="T36" fmla="*/ 113 w 12956"/>
                <a:gd name="T37" fmla="*/ 12928 h 12954"/>
                <a:gd name="T38" fmla="*/ 194 w 12956"/>
                <a:gd name="T39" fmla="*/ 12954 h 12954"/>
                <a:gd name="T40" fmla="*/ 12740 w 12956"/>
                <a:gd name="T41" fmla="*/ 12954 h 12954"/>
                <a:gd name="T42" fmla="*/ 12804 w 12956"/>
                <a:gd name="T43" fmla="*/ 12945 h 12954"/>
                <a:gd name="T44" fmla="*/ 12877 w 12956"/>
                <a:gd name="T45" fmla="*/ 12905 h 12954"/>
                <a:gd name="T46" fmla="*/ 12930 w 12956"/>
                <a:gd name="T47" fmla="*/ 12842 h 12954"/>
                <a:gd name="T48" fmla="*/ 12955 w 12956"/>
                <a:gd name="T49" fmla="*/ 12762 h 12954"/>
                <a:gd name="T50" fmla="*/ 12956 w 12956"/>
                <a:gd name="T51" fmla="*/ 1080 h 12954"/>
                <a:gd name="T52" fmla="*/ 12946 w 12956"/>
                <a:gd name="T53" fmla="*/ 1015 h 12954"/>
                <a:gd name="T54" fmla="*/ 12907 w 12956"/>
                <a:gd name="T55" fmla="*/ 942 h 12954"/>
                <a:gd name="T56" fmla="*/ 12842 w 12956"/>
                <a:gd name="T57" fmla="*/ 890 h 12954"/>
                <a:gd name="T58" fmla="*/ 12762 w 12956"/>
                <a:gd name="T59" fmla="*/ 864 h 12954"/>
                <a:gd name="T60" fmla="*/ 12524 w 12956"/>
                <a:gd name="T61" fmla="*/ 8637 h 12954"/>
                <a:gd name="T62" fmla="*/ 10559 w 12956"/>
                <a:gd name="T63" fmla="*/ 8637 h 12954"/>
                <a:gd name="T64" fmla="*/ 10477 w 12956"/>
                <a:gd name="T65" fmla="*/ 8663 h 12954"/>
                <a:gd name="T66" fmla="*/ 10414 w 12956"/>
                <a:gd name="T67" fmla="*/ 8715 h 12954"/>
                <a:gd name="T68" fmla="*/ 10374 w 12956"/>
                <a:gd name="T69" fmla="*/ 8788 h 12954"/>
                <a:gd name="T70" fmla="*/ 10364 w 12956"/>
                <a:gd name="T71" fmla="*/ 8853 h 12954"/>
                <a:gd name="T72" fmla="*/ 432 w 12956"/>
                <a:gd name="T73" fmla="*/ 10796 h 12954"/>
                <a:gd name="T74" fmla="*/ 12524 w 12956"/>
                <a:gd name="T75" fmla="*/ 3454 h 12954"/>
                <a:gd name="T76" fmla="*/ 12218 w 12956"/>
                <a:gd name="T77" fmla="*/ 9069 h 12954"/>
                <a:gd name="T78" fmla="*/ 10796 w 12956"/>
                <a:gd name="T79" fmla="*/ 9069 h 12954"/>
                <a:gd name="T80" fmla="*/ 432 w 12956"/>
                <a:gd name="T81" fmla="*/ 11228 h 12954"/>
                <a:gd name="T82" fmla="*/ 10601 w 12956"/>
                <a:gd name="T83" fmla="*/ 11227 h 12954"/>
                <a:gd name="T84" fmla="*/ 10682 w 12956"/>
                <a:gd name="T85" fmla="*/ 11202 h 12954"/>
                <a:gd name="T86" fmla="*/ 10732 w 12956"/>
                <a:gd name="T87" fmla="*/ 11164 h 12954"/>
                <a:gd name="T88" fmla="*/ 12524 w 12956"/>
                <a:gd name="T89" fmla="*/ 11659 h 12954"/>
                <a:gd name="T90" fmla="*/ 432 w 12956"/>
                <a:gd name="T91" fmla="*/ 11228 h 12954"/>
                <a:gd name="T92" fmla="*/ 1944 w 12956"/>
                <a:gd name="T93" fmla="*/ 1296 h 12954"/>
                <a:gd name="T94" fmla="*/ 2375 w 12956"/>
                <a:gd name="T95" fmla="*/ 2159 h 12954"/>
                <a:gd name="T96" fmla="*/ 4103 w 12956"/>
                <a:gd name="T97" fmla="*/ 1296 h 12954"/>
                <a:gd name="T98" fmla="*/ 4534 w 12956"/>
                <a:gd name="T99" fmla="*/ 2159 h 12954"/>
                <a:gd name="T100" fmla="*/ 6261 w 12956"/>
                <a:gd name="T101" fmla="*/ 1296 h 12954"/>
                <a:gd name="T102" fmla="*/ 6693 w 12956"/>
                <a:gd name="T103" fmla="*/ 2159 h 12954"/>
                <a:gd name="T104" fmla="*/ 8421 w 12956"/>
                <a:gd name="T105" fmla="*/ 1296 h 12954"/>
                <a:gd name="T106" fmla="*/ 8853 w 12956"/>
                <a:gd name="T107" fmla="*/ 2159 h 12954"/>
                <a:gd name="T108" fmla="*/ 10580 w 12956"/>
                <a:gd name="T109" fmla="*/ 1296 h 12954"/>
                <a:gd name="T110" fmla="*/ 11012 w 12956"/>
                <a:gd name="T111" fmla="*/ 2159 h 12954"/>
                <a:gd name="T112" fmla="*/ 12524 w 12956"/>
                <a:gd name="T113" fmla="*/ 1296 h 12954"/>
                <a:gd name="T114" fmla="*/ 432 w 12956"/>
                <a:gd name="T115" fmla="*/ 3022 h 12954"/>
                <a:gd name="T116" fmla="*/ 12524 w 12956"/>
                <a:gd name="T117" fmla="*/ 12522 h 12954"/>
                <a:gd name="T118" fmla="*/ 432 w 12956"/>
                <a:gd name="T119" fmla="*/ 12091 h 12954"/>
                <a:gd name="T120" fmla="*/ 12524 w 12956"/>
                <a:gd name="T121" fmla="*/ 12522 h 12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956" h="12954">
                  <a:moveTo>
                    <a:pt x="12740" y="864"/>
                  </a:moveTo>
                  <a:lnTo>
                    <a:pt x="11012" y="864"/>
                  </a:lnTo>
                  <a:lnTo>
                    <a:pt x="11012" y="0"/>
                  </a:lnTo>
                  <a:lnTo>
                    <a:pt x="10580" y="0"/>
                  </a:lnTo>
                  <a:lnTo>
                    <a:pt x="10580" y="864"/>
                  </a:lnTo>
                  <a:lnTo>
                    <a:pt x="8853" y="864"/>
                  </a:lnTo>
                  <a:lnTo>
                    <a:pt x="8853" y="0"/>
                  </a:lnTo>
                  <a:lnTo>
                    <a:pt x="8421" y="0"/>
                  </a:lnTo>
                  <a:lnTo>
                    <a:pt x="8421" y="864"/>
                  </a:lnTo>
                  <a:lnTo>
                    <a:pt x="6693" y="864"/>
                  </a:lnTo>
                  <a:lnTo>
                    <a:pt x="6693" y="0"/>
                  </a:lnTo>
                  <a:lnTo>
                    <a:pt x="6261" y="0"/>
                  </a:lnTo>
                  <a:lnTo>
                    <a:pt x="6261" y="864"/>
                  </a:lnTo>
                  <a:lnTo>
                    <a:pt x="4534" y="864"/>
                  </a:lnTo>
                  <a:lnTo>
                    <a:pt x="4534" y="0"/>
                  </a:lnTo>
                  <a:lnTo>
                    <a:pt x="4103" y="0"/>
                  </a:lnTo>
                  <a:lnTo>
                    <a:pt x="4103" y="864"/>
                  </a:lnTo>
                  <a:lnTo>
                    <a:pt x="2375" y="864"/>
                  </a:lnTo>
                  <a:lnTo>
                    <a:pt x="2375" y="0"/>
                  </a:lnTo>
                  <a:lnTo>
                    <a:pt x="1944" y="0"/>
                  </a:lnTo>
                  <a:lnTo>
                    <a:pt x="1944" y="864"/>
                  </a:lnTo>
                  <a:lnTo>
                    <a:pt x="216" y="864"/>
                  </a:lnTo>
                  <a:lnTo>
                    <a:pt x="194" y="864"/>
                  </a:lnTo>
                  <a:lnTo>
                    <a:pt x="152" y="873"/>
                  </a:lnTo>
                  <a:lnTo>
                    <a:pt x="113" y="890"/>
                  </a:lnTo>
                  <a:lnTo>
                    <a:pt x="78" y="913"/>
                  </a:lnTo>
                  <a:lnTo>
                    <a:pt x="49" y="942"/>
                  </a:lnTo>
                  <a:lnTo>
                    <a:pt x="26" y="976"/>
                  </a:lnTo>
                  <a:lnTo>
                    <a:pt x="10" y="1015"/>
                  </a:lnTo>
                  <a:lnTo>
                    <a:pt x="1" y="1056"/>
                  </a:lnTo>
                  <a:lnTo>
                    <a:pt x="0" y="1080"/>
                  </a:lnTo>
                  <a:lnTo>
                    <a:pt x="0" y="12738"/>
                  </a:lnTo>
                  <a:lnTo>
                    <a:pt x="1" y="12762"/>
                  </a:lnTo>
                  <a:lnTo>
                    <a:pt x="10" y="12803"/>
                  </a:lnTo>
                  <a:lnTo>
                    <a:pt x="26" y="12842"/>
                  </a:lnTo>
                  <a:lnTo>
                    <a:pt x="49" y="12876"/>
                  </a:lnTo>
                  <a:lnTo>
                    <a:pt x="78" y="12905"/>
                  </a:lnTo>
                  <a:lnTo>
                    <a:pt x="113" y="12928"/>
                  </a:lnTo>
                  <a:lnTo>
                    <a:pt x="152" y="12945"/>
                  </a:lnTo>
                  <a:lnTo>
                    <a:pt x="194" y="12954"/>
                  </a:lnTo>
                  <a:lnTo>
                    <a:pt x="216" y="12954"/>
                  </a:lnTo>
                  <a:lnTo>
                    <a:pt x="12740" y="12954"/>
                  </a:lnTo>
                  <a:lnTo>
                    <a:pt x="12762" y="12954"/>
                  </a:lnTo>
                  <a:lnTo>
                    <a:pt x="12804" y="12945"/>
                  </a:lnTo>
                  <a:lnTo>
                    <a:pt x="12842" y="12928"/>
                  </a:lnTo>
                  <a:lnTo>
                    <a:pt x="12877" y="12905"/>
                  </a:lnTo>
                  <a:lnTo>
                    <a:pt x="12907" y="12876"/>
                  </a:lnTo>
                  <a:lnTo>
                    <a:pt x="12930" y="12842"/>
                  </a:lnTo>
                  <a:lnTo>
                    <a:pt x="12946" y="12803"/>
                  </a:lnTo>
                  <a:lnTo>
                    <a:pt x="12955" y="12762"/>
                  </a:lnTo>
                  <a:lnTo>
                    <a:pt x="12956" y="12738"/>
                  </a:lnTo>
                  <a:lnTo>
                    <a:pt x="12956" y="1080"/>
                  </a:lnTo>
                  <a:lnTo>
                    <a:pt x="12955" y="1056"/>
                  </a:lnTo>
                  <a:lnTo>
                    <a:pt x="12946" y="1015"/>
                  </a:lnTo>
                  <a:lnTo>
                    <a:pt x="12930" y="976"/>
                  </a:lnTo>
                  <a:lnTo>
                    <a:pt x="12907" y="942"/>
                  </a:lnTo>
                  <a:lnTo>
                    <a:pt x="12877" y="913"/>
                  </a:lnTo>
                  <a:lnTo>
                    <a:pt x="12842" y="890"/>
                  </a:lnTo>
                  <a:lnTo>
                    <a:pt x="12804" y="873"/>
                  </a:lnTo>
                  <a:lnTo>
                    <a:pt x="12762" y="864"/>
                  </a:lnTo>
                  <a:lnTo>
                    <a:pt x="12740" y="864"/>
                  </a:lnTo>
                  <a:close/>
                  <a:moveTo>
                    <a:pt x="12524" y="8637"/>
                  </a:moveTo>
                  <a:lnTo>
                    <a:pt x="10580" y="8637"/>
                  </a:lnTo>
                  <a:lnTo>
                    <a:pt x="10559" y="8637"/>
                  </a:lnTo>
                  <a:lnTo>
                    <a:pt x="10516" y="8646"/>
                  </a:lnTo>
                  <a:lnTo>
                    <a:pt x="10477" y="8663"/>
                  </a:lnTo>
                  <a:lnTo>
                    <a:pt x="10442" y="8686"/>
                  </a:lnTo>
                  <a:lnTo>
                    <a:pt x="10414" y="8715"/>
                  </a:lnTo>
                  <a:lnTo>
                    <a:pt x="10390" y="8749"/>
                  </a:lnTo>
                  <a:lnTo>
                    <a:pt x="10374" y="8788"/>
                  </a:lnTo>
                  <a:lnTo>
                    <a:pt x="10364" y="8831"/>
                  </a:lnTo>
                  <a:lnTo>
                    <a:pt x="10364" y="8853"/>
                  </a:lnTo>
                  <a:lnTo>
                    <a:pt x="10364" y="10796"/>
                  </a:lnTo>
                  <a:lnTo>
                    <a:pt x="432" y="10796"/>
                  </a:lnTo>
                  <a:lnTo>
                    <a:pt x="432" y="3454"/>
                  </a:lnTo>
                  <a:lnTo>
                    <a:pt x="12524" y="3454"/>
                  </a:lnTo>
                  <a:lnTo>
                    <a:pt x="12524" y="8637"/>
                  </a:lnTo>
                  <a:close/>
                  <a:moveTo>
                    <a:pt x="12218" y="9069"/>
                  </a:moveTo>
                  <a:lnTo>
                    <a:pt x="10796" y="10490"/>
                  </a:lnTo>
                  <a:lnTo>
                    <a:pt x="10796" y="9069"/>
                  </a:lnTo>
                  <a:lnTo>
                    <a:pt x="12218" y="9069"/>
                  </a:lnTo>
                  <a:close/>
                  <a:moveTo>
                    <a:pt x="432" y="11228"/>
                  </a:moveTo>
                  <a:lnTo>
                    <a:pt x="10580" y="11228"/>
                  </a:lnTo>
                  <a:lnTo>
                    <a:pt x="10601" y="11227"/>
                  </a:lnTo>
                  <a:lnTo>
                    <a:pt x="10643" y="11219"/>
                  </a:lnTo>
                  <a:lnTo>
                    <a:pt x="10682" y="11202"/>
                  </a:lnTo>
                  <a:lnTo>
                    <a:pt x="10717" y="11179"/>
                  </a:lnTo>
                  <a:lnTo>
                    <a:pt x="10732" y="11164"/>
                  </a:lnTo>
                  <a:lnTo>
                    <a:pt x="12524" y="9373"/>
                  </a:lnTo>
                  <a:lnTo>
                    <a:pt x="12524" y="11659"/>
                  </a:lnTo>
                  <a:lnTo>
                    <a:pt x="432" y="11659"/>
                  </a:lnTo>
                  <a:lnTo>
                    <a:pt x="432" y="11228"/>
                  </a:lnTo>
                  <a:close/>
                  <a:moveTo>
                    <a:pt x="432" y="1296"/>
                  </a:moveTo>
                  <a:lnTo>
                    <a:pt x="1944" y="1296"/>
                  </a:lnTo>
                  <a:lnTo>
                    <a:pt x="1944" y="2159"/>
                  </a:lnTo>
                  <a:lnTo>
                    <a:pt x="2375" y="2159"/>
                  </a:lnTo>
                  <a:lnTo>
                    <a:pt x="2375" y="1296"/>
                  </a:lnTo>
                  <a:lnTo>
                    <a:pt x="4103" y="1296"/>
                  </a:lnTo>
                  <a:lnTo>
                    <a:pt x="4103" y="2159"/>
                  </a:lnTo>
                  <a:lnTo>
                    <a:pt x="4534" y="2159"/>
                  </a:lnTo>
                  <a:lnTo>
                    <a:pt x="4534" y="1296"/>
                  </a:lnTo>
                  <a:lnTo>
                    <a:pt x="6261" y="1296"/>
                  </a:lnTo>
                  <a:lnTo>
                    <a:pt x="6261" y="2159"/>
                  </a:lnTo>
                  <a:lnTo>
                    <a:pt x="6693" y="2159"/>
                  </a:lnTo>
                  <a:lnTo>
                    <a:pt x="6693" y="1296"/>
                  </a:lnTo>
                  <a:lnTo>
                    <a:pt x="8421" y="1296"/>
                  </a:lnTo>
                  <a:lnTo>
                    <a:pt x="8421" y="2159"/>
                  </a:lnTo>
                  <a:lnTo>
                    <a:pt x="8853" y="2159"/>
                  </a:lnTo>
                  <a:lnTo>
                    <a:pt x="8853" y="1296"/>
                  </a:lnTo>
                  <a:lnTo>
                    <a:pt x="10580" y="1296"/>
                  </a:lnTo>
                  <a:lnTo>
                    <a:pt x="10580" y="2159"/>
                  </a:lnTo>
                  <a:lnTo>
                    <a:pt x="11012" y="2159"/>
                  </a:lnTo>
                  <a:lnTo>
                    <a:pt x="11012" y="1296"/>
                  </a:lnTo>
                  <a:lnTo>
                    <a:pt x="12524" y="1296"/>
                  </a:lnTo>
                  <a:lnTo>
                    <a:pt x="12524" y="3022"/>
                  </a:lnTo>
                  <a:lnTo>
                    <a:pt x="432" y="3022"/>
                  </a:lnTo>
                  <a:lnTo>
                    <a:pt x="432" y="1296"/>
                  </a:lnTo>
                  <a:close/>
                  <a:moveTo>
                    <a:pt x="12524" y="12522"/>
                  </a:moveTo>
                  <a:lnTo>
                    <a:pt x="432" y="12522"/>
                  </a:lnTo>
                  <a:lnTo>
                    <a:pt x="432" y="12091"/>
                  </a:lnTo>
                  <a:lnTo>
                    <a:pt x="12524" y="12091"/>
                  </a:lnTo>
                  <a:lnTo>
                    <a:pt x="12524" y="125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1025" y="2395"/>
              <a:ext cx="576" cy="575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7 h 1727"/>
                <a:gd name="T6" fmla="*/ 1576 w 1728"/>
                <a:gd name="T7" fmla="*/ 1718 h 1727"/>
                <a:gd name="T8" fmla="*/ 1616 w 1728"/>
                <a:gd name="T9" fmla="*/ 1701 h 1727"/>
                <a:gd name="T10" fmla="*/ 1650 w 1728"/>
                <a:gd name="T11" fmla="*/ 1678 h 1727"/>
                <a:gd name="T12" fmla="*/ 1679 w 1728"/>
                <a:gd name="T13" fmla="*/ 1649 h 1727"/>
                <a:gd name="T14" fmla="*/ 1702 w 1728"/>
                <a:gd name="T15" fmla="*/ 1615 h 1727"/>
                <a:gd name="T16" fmla="*/ 1719 w 1728"/>
                <a:gd name="T17" fmla="*/ 1576 h 1727"/>
                <a:gd name="T18" fmla="*/ 1728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8 w 1728"/>
                <a:gd name="T25" fmla="*/ 194 h 1727"/>
                <a:gd name="T26" fmla="*/ 1719 w 1728"/>
                <a:gd name="T27" fmla="*/ 151 h 1727"/>
                <a:gd name="T28" fmla="*/ 1702 w 1728"/>
                <a:gd name="T29" fmla="*/ 113 h 1727"/>
                <a:gd name="T30" fmla="*/ 1679 w 1728"/>
                <a:gd name="T31" fmla="*/ 79 h 1727"/>
                <a:gd name="T32" fmla="*/ 1650 w 1728"/>
                <a:gd name="T33" fmla="*/ 49 h 1727"/>
                <a:gd name="T34" fmla="*/ 1616 w 1728"/>
                <a:gd name="T35" fmla="*/ 26 h 1727"/>
                <a:gd name="T36" fmla="*/ 1576 w 1728"/>
                <a:gd name="T37" fmla="*/ 9 h 1727"/>
                <a:gd name="T38" fmla="*/ 1534 w 1728"/>
                <a:gd name="T39" fmla="*/ 1 h 1727"/>
                <a:gd name="T40" fmla="*/ 1512 w 1728"/>
                <a:gd name="T41" fmla="*/ 0 h 1727"/>
                <a:gd name="T42" fmla="*/ 216 w 1728"/>
                <a:gd name="T43" fmla="*/ 0 h 1727"/>
                <a:gd name="T44" fmla="*/ 195 w 1728"/>
                <a:gd name="T45" fmla="*/ 1 h 1727"/>
                <a:gd name="T46" fmla="*/ 152 w 1728"/>
                <a:gd name="T47" fmla="*/ 9 h 1727"/>
                <a:gd name="T48" fmla="*/ 114 w 1728"/>
                <a:gd name="T49" fmla="*/ 26 h 1727"/>
                <a:gd name="T50" fmla="*/ 80 w 1728"/>
                <a:gd name="T51" fmla="*/ 49 h 1727"/>
                <a:gd name="T52" fmla="*/ 50 w 1728"/>
                <a:gd name="T53" fmla="*/ 79 h 1727"/>
                <a:gd name="T54" fmla="*/ 26 w 1728"/>
                <a:gd name="T55" fmla="*/ 113 h 1727"/>
                <a:gd name="T56" fmla="*/ 10 w 1728"/>
                <a:gd name="T57" fmla="*/ 151 h 1727"/>
                <a:gd name="T58" fmla="*/ 2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2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5 h 1727"/>
                <a:gd name="T70" fmla="*/ 50 w 1728"/>
                <a:gd name="T71" fmla="*/ 1649 h 1727"/>
                <a:gd name="T72" fmla="*/ 80 w 1728"/>
                <a:gd name="T73" fmla="*/ 1678 h 1727"/>
                <a:gd name="T74" fmla="*/ 114 w 1728"/>
                <a:gd name="T75" fmla="*/ 1701 h 1727"/>
                <a:gd name="T76" fmla="*/ 152 w 1728"/>
                <a:gd name="T77" fmla="*/ 1718 h 1727"/>
                <a:gd name="T78" fmla="*/ 195 w 1728"/>
                <a:gd name="T79" fmla="*/ 1727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6" y="1701"/>
                  </a:lnTo>
                  <a:lnTo>
                    <a:pt x="1650" y="1678"/>
                  </a:lnTo>
                  <a:lnTo>
                    <a:pt x="1679" y="1649"/>
                  </a:lnTo>
                  <a:lnTo>
                    <a:pt x="1702" y="1615"/>
                  </a:lnTo>
                  <a:lnTo>
                    <a:pt x="1719" y="1576"/>
                  </a:lnTo>
                  <a:lnTo>
                    <a:pt x="1728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1"/>
                  </a:lnTo>
                  <a:lnTo>
                    <a:pt x="1702" y="113"/>
                  </a:lnTo>
                  <a:lnTo>
                    <a:pt x="1679" y="79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1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9"/>
                  </a:lnTo>
                  <a:lnTo>
                    <a:pt x="26" y="113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2" y="1533"/>
                  </a:lnTo>
                  <a:lnTo>
                    <a:pt x="10" y="1576"/>
                  </a:lnTo>
                  <a:lnTo>
                    <a:pt x="26" y="1615"/>
                  </a:lnTo>
                  <a:lnTo>
                    <a:pt x="50" y="1649"/>
                  </a:lnTo>
                  <a:lnTo>
                    <a:pt x="80" y="1678"/>
                  </a:lnTo>
                  <a:lnTo>
                    <a:pt x="114" y="1701"/>
                  </a:lnTo>
                  <a:lnTo>
                    <a:pt x="152" y="1718"/>
                  </a:lnTo>
                  <a:lnTo>
                    <a:pt x="195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1745" y="2395"/>
              <a:ext cx="576" cy="575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7 h 1727"/>
                <a:gd name="T6" fmla="*/ 1576 w 1728"/>
                <a:gd name="T7" fmla="*/ 1718 h 1727"/>
                <a:gd name="T8" fmla="*/ 1614 w 1728"/>
                <a:gd name="T9" fmla="*/ 1701 h 1727"/>
                <a:gd name="T10" fmla="*/ 1650 w 1728"/>
                <a:gd name="T11" fmla="*/ 1678 h 1727"/>
                <a:gd name="T12" fmla="*/ 1678 w 1728"/>
                <a:gd name="T13" fmla="*/ 1649 h 1727"/>
                <a:gd name="T14" fmla="*/ 1702 w 1728"/>
                <a:gd name="T15" fmla="*/ 1615 h 1727"/>
                <a:gd name="T16" fmla="*/ 1718 w 1728"/>
                <a:gd name="T17" fmla="*/ 1576 h 1727"/>
                <a:gd name="T18" fmla="*/ 1726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6 w 1728"/>
                <a:gd name="T25" fmla="*/ 194 h 1727"/>
                <a:gd name="T26" fmla="*/ 1718 w 1728"/>
                <a:gd name="T27" fmla="*/ 151 h 1727"/>
                <a:gd name="T28" fmla="*/ 1702 w 1728"/>
                <a:gd name="T29" fmla="*/ 113 h 1727"/>
                <a:gd name="T30" fmla="*/ 1678 w 1728"/>
                <a:gd name="T31" fmla="*/ 79 h 1727"/>
                <a:gd name="T32" fmla="*/ 1650 w 1728"/>
                <a:gd name="T33" fmla="*/ 49 h 1727"/>
                <a:gd name="T34" fmla="*/ 1614 w 1728"/>
                <a:gd name="T35" fmla="*/ 26 h 1727"/>
                <a:gd name="T36" fmla="*/ 1576 w 1728"/>
                <a:gd name="T37" fmla="*/ 9 h 1727"/>
                <a:gd name="T38" fmla="*/ 1534 w 1728"/>
                <a:gd name="T39" fmla="*/ 1 h 1727"/>
                <a:gd name="T40" fmla="*/ 1512 w 1728"/>
                <a:gd name="T41" fmla="*/ 0 h 1727"/>
                <a:gd name="T42" fmla="*/ 216 w 1728"/>
                <a:gd name="T43" fmla="*/ 0 h 1727"/>
                <a:gd name="T44" fmla="*/ 194 w 1728"/>
                <a:gd name="T45" fmla="*/ 1 h 1727"/>
                <a:gd name="T46" fmla="*/ 152 w 1728"/>
                <a:gd name="T47" fmla="*/ 9 h 1727"/>
                <a:gd name="T48" fmla="*/ 113 w 1728"/>
                <a:gd name="T49" fmla="*/ 26 h 1727"/>
                <a:gd name="T50" fmla="*/ 78 w 1728"/>
                <a:gd name="T51" fmla="*/ 49 h 1727"/>
                <a:gd name="T52" fmla="*/ 49 w 1728"/>
                <a:gd name="T53" fmla="*/ 79 h 1727"/>
                <a:gd name="T54" fmla="*/ 26 w 1728"/>
                <a:gd name="T55" fmla="*/ 113 h 1727"/>
                <a:gd name="T56" fmla="*/ 10 w 1728"/>
                <a:gd name="T57" fmla="*/ 151 h 1727"/>
                <a:gd name="T58" fmla="*/ 1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1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5 h 1727"/>
                <a:gd name="T70" fmla="*/ 49 w 1728"/>
                <a:gd name="T71" fmla="*/ 1649 h 1727"/>
                <a:gd name="T72" fmla="*/ 78 w 1728"/>
                <a:gd name="T73" fmla="*/ 1678 h 1727"/>
                <a:gd name="T74" fmla="*/ 113 w 1728"/>
                <a:gd name="T75" fmla="*/ 1701 h 1727"/>
                <a:gd name="T76" fmla="*/ 152 w 1728"/>
                <a:gd name="T77" fmla="*/ 1718 h 1727"/>
                <a:gd name="T78" fmla="*/ 194 w 1728"/>
                <a:gd name="T79" fmla="*/ 1727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50" y="1678"/>
                  </a:lnTo>
                  <a:lnTo>
                    <a:pt x="1678" y="1649"/>
                  </a:lnTo>
                  <a:lnTo>
                    <a:pt x="1702" y="1615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2" y="113"/>
                  </a:lnTo>
                  <a:lnTo>
                    <a:pt x="1678" y="79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9"/>
                  </a:lnTo>
                  <a:lnTo>
                    <a:pt x="26" y="113"/>
                  </a:lnTo>
                  <a:lnTo>
                    <a:pt x="10" y="151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1" y="1533"/>
                  </a:lnTo>
                  <a:lnTo>
                    <a:pt x="10" y="1576"/>
                  </a:lnTo>
                  <a:lnTo>
                    <a:pt x="26" y="1615"/>
                  </a:lnTo>
                  <a:lnTo>
                    <a:pt x="49" y="1649"/>
                  </a:lnTo>
                  <a:lnTo>
                    <a:pt x="78" y="1678"/>
                  </a:lnTo>
                  <a:lnTo>
                    <a:pt x="113" y="1701"/>
                  </a:lnTo>
                  <a:lnTo>
                    <a:pt x="152" y="1718"/>
                  </a:lnTo>
                  <a:lnTo>
                    <a:pt x="194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2465" y="2395"/>
              <a:ext cx="576" cy="575"/>
            </a:xfrm>
            <a:custGeom>
              <a:avLst/>
              <a:gdLst>
                <a:gd name="T0" fmla="*/ 215 w 1727"/>
                <a:gd name="T1" fmla="*/ 1727 h 1727"/>
                <a:gd name="T2" fmla="*/ 1511 w 1727"/>
                <a:gd name="T3" fmla="*/ 1727 h 1727"/>
                <a:gd name="T4" fmla="*/ 1533 w 1727"/>
                <a:gd name="T5" fmla="*/ 1727 h 1727"/>
                <a:gd name="T6" fmla="*/ 1575 w 1727"/>
                <a:gd name="T7" fmla="*/ 1718 h 1727"/>
                <a:gd name="T8" fmla="*/ 1614 w 1727"/>
                <a:gd name="T9" fmla="*/ 1701 h 1727"/>
                <a:gd name="T10" fmla="*/ 1648 w 1727"/>
                <a:gd name="T11" fmla="*/ 1678 h 1727"/>
                <a:gd name="T12" fmla="*/ 1678 w 1727"/>
                <a:gd name="T13" fmla="*/ 1649 h 1727"/>
                <a:gd name="T14" fmla="*/ 1701 w 1727"/>
                <a:gd name="T15" fmla="*/ 1615 h 1727"/>
                <a:gd name="T16" fmla="*/ 1718 w 1727"/>
                <a:gd name="T17" fmla="*/ 1576 h 1727"/>
                <a:gd name="T18" fmla="*/ 1726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6 w 1727"/>
                <a:gd name="T25" fmla="*/ 194 h 1727"/>
                <a:gd name="T26" fmla="*/ 1718 w 1727"/>
                <a:gd name="T27" fmla="*/ 151 h 1727"/>
                <a:gd name="T28" fmla="*/ 1701 w 1727"/>
                <a:gd name="T29" fmla="*/ 113 h 1727"/>
                <a:gd name="T30" fmla="*/ 1678 w 1727"/>
                <a:gd name="T31" fmla="*/ 79 h 1727"/>
                <a:gd name="T32" fmla="*/ 1648 w 1727"/>
                <a:gd name="T33" fmla="*/ 49 h 1727"/>
                <a:gd name="T34" fmla="*/ 1614 w 1727"/>
                <a:gd name="T35" fmla="*/ 26 h 1727"/>
                <a:gd name="T36" fmla="*/ 1575 w 1727"/>
                <a:gd name="T37" fmla="*/ 9 h 1727"/>
                <a:gd name="T38" fmla="*/ 1533 w 1727"/>
                <a:gd name="T39" fmla="*/ 1 h 1727"/>
                <a:gd name="T40" fmla="*/ 1511 w 1727"/>
                <a:gd name="T41" fmla="*/ 0 h 1727"/>
                <a:gd name="T42" fmla="*/ 215 w 1727"/>
                <a:gd name="T43" fmla="*/ 0 h 1727"/>
                <a:gd name="T44" fmla="*/ 194 w 1727"/>
                <a:gd name="T45" fmla="*/ 1 h 1727"/>
                <a:gd name="T46" fmla="*/ 151 w 1727"/>
                <a:gd name="T47" fmla="*/ 9 h 1727"/>
                <a:gd name="T48" fmla="*/ 112 w 1727"/>
                <a:gd name="T49" fmla="*/ 26 h 1727"/>
                <a:gd name="T50" fmla="*/ 77 w 1727"/>
                <a:gd name="T51" fmla="*/ 49 h 1727"/>
                <a:gd name="T52" fmla="*/ 49 w 1727"/>
                <a:gd name="T53" fmla="*/ 79 h 1727"/>
                <a:gd name="T54" fmla="*/ 26 w 1727"/>
                <a:gd name="T55" fmla="*/ 113 h 1727"/>
                <a:gd name="T56" fmla="*/ 9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9 w 1727"/>
                <a:gd name="T67" fmla="*/ 1576 h 1727"/>
                <a:gd name="T68" fmla="*/ 26 w 1727"/>
                <a:gd name="T69" fmla="*/ 1615 h 1727"/>
                <a:gd name="T70" fmla="*/ 49 w 1727"/>
                <a:gd name="T71" fmla="*/ 1649 h 1727"/>
                <a:gd name="T72" fmla="*/ 77 w 1727"/>
                <a:gd name="T73" fmla="*/ 1678 h 1727"/>
                <a:gd name="T74" fmla="*/ 112 w 1727"/>
                <a:gd name="T75" fmla="*/ 1701 h 1727"/>
                <a:gd name="T76" fmla="*/ 151 w 1727"/>
                <a:gd name="T77" fmla="*/ 1718 h 1727"/>
                <a:gd name="T78" fmla="*/ 194 w 1727"/>
                <a:gd name="T79" fmla="*/ 1727 h 1727"/>
                <a:gd name="T80" fmla="*/ 215 w 1727"/>
                <a:gd name="T81" fmla="*/ 1727 h 1727"/>
                <a:gd name="T82" fmla="*/ 431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1 w 1727"/>
                <a:gd name="T89" fmla="*/ 1295 h 1727"/>
                <a:gd name="T90" fmla="*/ 431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5" y="1727"/>
                  </a:moveTo>
                  <a:lnTo>
                    <a:pt x="1511" y="1727"/>
                  </a:lnTo>
                  <a:lnTo>
                    <a:pt x="1533" y="1727"/>
                  </a:lnTo>
                  <a:lnTo>
                    <a:pt x="1575" y="1718"/>
                  </a:lnTo>
                  <a:lnTo>
                    <a:pt x="1614" y="1701"/>
                  </a:lnTo>
                  <a:lnTo>
                    <a:pt x="1648" y="1678"/>
                  </a:lnTo>
                  <a:lnTo>
                    <a:pt x="1678" y="1649"/>
                  </a:lnTo>
                  <a:lnTo>
                    <a:pt x="1701" y="1615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1" y="113"/>
                  </a:lnTo>
                  <a:lnTo>
                    <a:pt x="1678" y="79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5" y="9"/>
                  </a:lnTo>
                  <a:lnTo>
                    <a:pt x="1533" y="1"/>
                  </a:lnTo>
                  <a:lnTo>
                    <a:pt x="1511" y="0"/>
                  </a:lnTo>
                  <a:lnTo>
                    <a:pt x="215" y="0"/>
                  </a:lnTo>
                  <a:lnTo>
                    <a:pt x="194" y="1"/>
                  </a:lnTo>
                  <a:lnTo>
                    <a:pt x="151" y="9"/>
                  </a:lnTo>
                  <a:lnTo>
                    <a:pt x="112" y="26"/>
                  </a:lnTo>
                  <a:lnTo>
                    <a:pt x="77" y="49"/>
                  </a:lnTo>
                  <a:lnTo>
                    <a:pt x="49" y="79"/>
                  </a:lnTo>
                  <a:lnTo>
                    <a:pt x="26" y="113"/>
                  </a:lnTo>
                  <a:lnTo>
                    <a:pt x="9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9" y="1576"/>
                  </a:lnTo>
                  <a:lnTo>
                    <a:pt x="26" y="1615"/>
                  </a:lnTo>
                  <a:lnTo>
                    <a:pt x="49" y="1649"/>
                  </a:lnTo>
                  <a:lnTo>
                    <a:pt x="77" y="1678"/>
                  </a:lnTo>
                  <a:lnTo>
                    <a:pt x="112" y="1701"/>
                  </a:lnTo>
                  <a:lnTo>
                    <a:pt x="151" y="1718"/>
                  </a:lnTo>
                  <a:lnTo>
                    <a:pt x="194" y="1727"/>
                  </a:lnTo>
                  <a:lnTo>
                    <a:pt x="215" y="1727"/>
                  </a:lnTo>
                  <a:close/>
                  <a:moveTo>
                    <a:pt x="431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1" y="1295"/>
                  </a:lnTo>
                  <a:lnTo>
                    <a:pt x="431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1745" y="3834"/>
              <a:ext cx="576" cy="576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6 h 1727"/>
                <a:gd name="T6" fmla="*/ 1576 w 1728"/>
                <a:gd name="T7" fmla="*/ 1718 h 1727"/>
                <a:gd name="T8" fmla="*/ 1614 w 1728"/>
                <a:gd name="T9" fmla="*/ 1701 h 1727"/>
                <a:gd name="T10" fmla="*/ 1650 w 1728"/>
                <a:gd name="T11" fmla="*/ 1678 h 1727"/>
                <a:gd name="T12" fmla="*/ 1678 w 1728"/>
                <a:gd name="T13" fmla="*/ 1648 h 1727"/>
                <a:gd name="T14" fmla="*/ 1702 w 1728"/>
                <a:gd name="T15" fmla="*/ 1614 h 1727"/>
                <a:gd name="T16" fmla="*/ 1718 w 1728"/>
                <a:gd name="T17" fmla="*/ 1576 h 1727"/>
                <a:gd name="T18" fmla="*/ 1726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6 w 1728"/>
                <a:gd name="T25" fmla="*/ 194 h 1727"/>
                <a:gd name="T26" fmla="*/ 1718 w 1728"/>
                <a:gd name="T27" fmla="*/ 151 h 1727"/>
                <a:gd name="T28" fmla="*/ 1702 w 1728"/>
                <a:gd name="T29" fmla="*/ 112 h 1727"/>
                <a:gd name="T30" fmla="*/ 1678 w 1728"/>
                <a:gd name="T31" fmla="*/ 78 h 1727"/>
                <a:gd name="T32" fmla="*/ 1650 w 1728"/>
                <a:gd name="T33" fmla="*/ 49 h 1727"/>
                <a:gd name="T34" fmla="*/ 1614 w 1728"/>
                <a:gd name="T35" fmla="*/ 26 h 1727"/>
                <a:gd name="T36" fmla="*/ 1576 w 1728"/>
                <a:gd name="T37" fmla="*/ 9 h 1727"/>
                <a:gd name="T38" fmla="*/ 1534 w 1728"/>
                <a:gd name="T39" fmla="*/ 0 h 1727"/>
                <a:gd name="T40" fmla="*/ 1512 w 1728"/>
                <a:gd name="T41" fmla="*/ 0 h 1727"/>
                <a:gd name="T42" fmla="*/ 216 w 1728"/>
                <a:gd name="T43" fmla="*/ 0 h 1727"/>
                <a:gd name="T44" fmla="*/ 194 w 1728"/>
                <a:gd name="T45" fmla="*/ 0 h 1727"/>
                <a:gd name="T46" fmla="*/ 152 w 1728"/>
                <a:gd name="T47" fmla="*/ 9 h 1727"/>
                <a:gd name="T48" fmla="*/ 113 w 1728"/>
                <a:gd name="T49" fmla="*/ 26 h 1727"/>
                <a:gd name="T50" fmla="*/ 78 w 1728"/>
                <a:gd name="T51" fmla="*/ 49 h 1727"/>
                <a:gd name="T52" fmla="*/ 49 w 1728"/>
                <a:gd name="T53" fmla="*/ 78 h 1727"/>
                <a:gd name="T54" fmla="*/ 26 w 1728"/>
                <a:gd name="T55" fmla="*/ 112 h 1727"/>
                <a:gd name="T56" fmla="*/ 10 w 1728"/>
                <a:gd name="T57" fmla="*/ 151 h 1727"/>
                <a:gd name="T58" fmla="*/ 1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1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4 h 1727"/>
                <a:gd name="T70" fmla="*/ 49 w 1728"/>
                <a:gd name="T71" fmla="*/ 1648 h 1727"/>
                <a:gd name="T72" fmla="*/ 78 w 1728"/>
                <a:gd name="T73" fmla="*/ 1678 h 1727"/>
                <a:gd name="T74" fmla="*/ 113 w 1728"/>
                <a:gd name="T75" fmla="*/ 1701 h 1727"/>
                <a:gd name="T76" fmla="*/ 152 w 1728"/>
                <a:gd name="T77" fmla="*/ 1718 h 1727"/>
                <a:gd name="T78" fmla="*/ 194 w 1728"/>
                <a:gd name="T79" fmla="*/ 1726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50" y="1678"/>
                  </a:lnTo>
                  <a:lnTo>
                    <a:pt x="1678" y="1648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2" y="112"/>
                  </a:lnTo>
                  <a:lnTo>
                    <a:pt x="1678" y="78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1" y="1533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3" y="1701"/>
                  </a:lnTo>
                  <a:lnTo>
                    <a:pt x="152" y="1718"/>
                  </a:lnTo>
                  <a:lnTo>
                    <a:pt x="194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306" y="2395"/>
              <a:ext cx="575" cy="575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4 w 1727"/>
                <a:gd name="T5" fmla="*/ 1727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9 w 1727"/>
                <a:gd name="T11" fmla="*/ 1678 h 1727"/>
                <a:gd name="T12" fmla="*/ 1679 w 1727"/>
                <a:gd name="T13" fmla="*/ 1649 h 1727"/>
                <a:gd name="T14" fmla="*/ 1702 w 1727"/>
                <a:gd name="T15" fmla="*/ 1615 h 1727"/>
                <a:gd name="T16" fmla="*/ 1718 w 1727"/>
                <a:gd name="T17" fmla="*/ 1576 h 1727"/>
                <a:gd name="T18" fmla="*/ 1727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7 w 1727"/>
                <a:gd name="T25" fmla="*/ 194 h 1727"/>
                <a:gd name="T26" fmla="*/ 1718 w 1727"/>
                <a:gd name="T27" fmla="*/ 151 h 1727"/>
                <a:gd name="T28" fmla="*/ 1702 w 1727"/>
                <a:gd name="T29" fmla="*/ 113 h 1727"/>
                <a:gd name="T30" fmla="*/ 1679 w 1727"/>
                <a:gd name="T31" fmla="*/ 79 h 1727"/>
                <a:gd name="T32" fmla="*/ 1649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4 w 1727"/>
                <a:gd name="T39" fmla="*/ 1 h 1727"/>
                <a:gd name="T40" fmla="*/ 1511 w 1727"/>
                <a:gd name="T41" fmla="*/ 0 h 1727"/>
                <a:gd name="T42" fmla="*/ 216 w 1727"/>
                <a:gd name="T43" fmla="*/ 0 h 1727"/>
                <a:gd name="T44" fmla="*/ 193 w 1727"/>
                <a:gd name="T45" fmla="*/ 1 h 1727"/>
                <a:gd name="T46" fmla="*/ 152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9 h 1727"/>
                <a:gd name="T54" fmla="*/ 25 w 1727"/>
                <a:gd name="T55" fmla="*/ 113 h 1727"/>
                <a:gd name="T56" fmla="*/ 8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8 w 1727"/>
                <a:gd name="T67" fmla="*/ 1576 h 1727"/>
                <a:gd name="T68" fmla="*/ 25 w 1727"/>
                <a:gd name="T69" fmla="*/ 1615 h 1727"/>
                <a:gd name="T70" fmla="*/ 49 w 1727"/>
                <a:gd name="T71" fmla="*/ 1649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2 w 1727"/>
                <a:gd name="T77" fmla="*/ 1718 h 1727"/>
                <a:gd name="T78" fmla="*/ 193 w 1727"/>
                <a:gd name="T79" fmla="*/ 1727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9" y="1678"/>
                  </a:lnTo>
                  <a:lnTo>
                    <a:pt x="1679" y="1649"/>
                  </a:lnTo>
                  <a:lnTo>
                    <a:pt x="1702" y="1615"/>
                  </a:lnTo>
                  <a:lnTo>
                    <a:pt x="1718" y="1576"/>
                  </a:lnTo>
                  <a:lnTo>
                    <a:pt x="1727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1"/>
                  </a:lnTo>
                  <a:lnTo>
                    <a:pt x="1702" y="113"/>
                  </a:lnTo>
                  <a:lnTo>
                    <a:pt x="1679" y="79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1"/>
                  </a:lnTo>
                  <a:lnTo>
                    <a:pt x="152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9"/>
                  </a:lnTo>
                  <a:lnTo>
                    <a:pt x="25" y="113"/>
                  </a:lnTo>
                  <a:lnTo>
                    <a:pt x="8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8" y="1576"/>
                  </a:lnTo>
                  <a:lnTo>
                    <a:pt x="25" y="1615"/>
                  </a:lnTo>
                  <a:lnTo>
                    <a:pt x="49" y="1649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2" y="1718"/>
                  </a:lnTo>
                  <a:lnTo>
                    <a:pt x="193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1025" y="3114"/>
              <a:ext cx="576" cy="576"/>
            </a:xfrm>
            <a:custGeom>
              <a:avLst/>
              <a:gdLst>
                <a:gd name="T0" fmla="*/ 216 w 1728"/>
                <a:gd name="T1" fmla="*/ 1728 h 1728"/>
                <a:gd name="T2" fmla="*/ 1512 w 1728"/>
                <a:gd name="T3" fmla="*/ 1728 h 1728"/>
                <a:gd name="T4" fmla="*/ 1534 w 1728"/>
                <a:gd name="T5" fmla="*/ 1726 h 1728"/>
                <a:gd name="T6" fmla="*/ 1576 w 1728"/>
                <a:gd name="T7" fmla="*/ 1718 h 1728"/>
                <a:gd name="T8" fmla="*/ 1616 w 1728"/>
                <a:gd name="T9" fmla="*/ 1702 h 1728"/>
                <a:gd name="T10" fmla="*/ 1650 w 1728"/>
                <a:gd name="T11" fmla="*/ 1679 h 1728"/>
                <a:gd name="T12" fmla="*/ 1679 w 1728"/>
                <a:gd name="T13" fmla="*/ 1650 h 1728"/>
                <a:gd name="T14" fmla="*/ 1702 w 1728"/>
                <a:gd name="T15" fmla="*/ 1614 h 1728"/>
                <a:gd name="T16" fmla="*/ 1719 w 1728"/>
                <a:gd name="T17" fmla="*/ 1576 h 1728"/>
                <a:gd name="T18" fmla="*/ 1728 w 1728"/>
                <a:gd name="T19" fmla="*/ 1534 h 1728"/>
                <a:gd name="T20" fmla="*/ 1728 w 1728"/>
                <a:gd name="T21" fmla="*/ 1512 h 1728"/>
                <a:gd name="T22" fmla="*/ 1728 w 1728"/>
                <a:gd name="T23" fmla="*/ 216 h 1728"/>
                <a:gd name="T24" fmla="*/ 1728 w 1728"/>
                <a:gd name="T25" fmla="*/ 194 h 1728"/>
                <a:gd name="T26" fmla="*/ 1719 w 1728"/>
                <a:gd name="T27" fmla="*/ 152 h 1728"/>
                <a:gd name="T28" fmla="*/ 1702 w 1728"/>
                <a:gd name="T29" fmla="*/ 114 h 1728"/>
                <a:gd name="T30" fmla="*/ 1679 w 1728"/>
                <a:gd name="T31" fmla="*/ 78 h 1728"/>
                <a:gd name="T32" fmla="*/ 1650 w 1728"/>
                <a:gd name="T33" fmla="*/ 49 h 1728"/>
                <a:gd name="T34" fmla="*/ 1616 w 1728"/>
                <a:gd name="T35" fmla="*/ 26 h 1728"/>
                <a:gd name="T36" fmla="*/ 1576 w 1728"/>
                <a:gd name="T37" fmla="*/ 10 h 1728"/>
                <a:gd name="T38" fmla="*/ 1534 w 1728"/>
                <a:gd name="T39" fmla="*/ 2 h 1728"/>
                <a:gd name="T40" fmla="*/ 1512 w 1728"/>
                <a:gd name="T41" fmla="*/ 0 h 1728"/>
                <a:gd name="T42" fmla="*/ 216 w 1728"/>
                <a:gd name="T43" fmla="*/ 0 h 1728"/>
                <a:gd name="T44" fmla="*/ 195 w 1728"/>
                <a:gd name="T45" fmla="*/ 2 h 1728"/>
                <a:gd name="T46" fmla="*/ 152 w 1728"/>
                <a:gd name="T47" fmla="*/ 10 h 1728"/>
                <a:gd name="T48" fmla="*/ 114 w 1728"/>
                <a:gd name="T49" fmla="*/ 26 h 1728"/>
                <a:gd name="T50" fmla="*/ 80 w 1728"/>
                <a:gd name="T51" fmla="*/ 49 h 1728"/>
                <a:gd name="T52" fmla="*/ 50 w 1728"/>
                <a:gd name="T53" fmla="*/ 78 h 1728"/>
                <a:gd name="T54" fmla="*/ 26 w 1728"/>
                <a:gd name="T55" fmla="*/ 114 h 1728"/>
                <a:gd name="T56" fmla="*/ 10 w 1728"/>
                <a:gd name="T57" fmla="*/ 152 h 1728"/>
                <a:gd name="T58" fmla="*/ 2 w 1728"/>
                <a:gd name="T59" fmla="*/ 194 h 1728"/>
                <a:gd name="T60" fmla="*/ 0 w 1728"/>
                <a:gd name="T61" fmla="*/ 216 h 1728"/>
                <a:gd name="T62" fmla="*/ 0 w 1728"/>
                <a:gd name="T63" fmla="*/ 1512 h 1728"/>
                <a:gd name="T64" fmla="*/ 2 w 1728"/>
                <a:gd name="T65" fmla="*/ 1534 h 1728"/>
                <a:gd name="T66" fmla="*/ 10 w 1728"/>
                <a:gd name="T67" fmla="*/ 1576 h 1728"/>
                <a:gd name="T68" fmla="*/ 26 w 1728"/>
                <a:gd name="T69" fmla="*/ 1614 h 1728"/>
                <a:gd name="T70" fmla="*/ 50 w 1728"/>
                <a:gd name="T71" fmla="*/ 1650 h 1728"/>
                <a:gd name="T72" fmla="*/ 80 w 1728"/>
                <a:gd name="T73" fmla="*/ 1679 h 1728"/>
                <a:gd name="T74" fmla="*/ 114 w 1728"/>
                <a:gd name="T75" fmla="*/ 1702 h 1728"/>
                <a:gd name="T76" fmla="*/ 152 w 1728"/>
                <a:gd name="T77" fmla="*/ 1718 h 1728"/>
                <a:gd name="T78" fmla="*/ 195 w 1728"/>
                <a:gd name="T79" fmla="*/ 1726 h 1728"/>
                <a:gd name="T80" fmla="*/ 216 w 1728"/>
                <a:gd name="T81" fmla="*/ 1728 h 1728"/>
                <a:gd name="T82" fmla="*/ 432 w 1728"/>
                <a:gd name="T83" fmla="*/ 432 h 1728"/>
                <a:gd name="T84" fmla="*/ 1296 w 1728"/>
                <a:gd name="T85" fmla="*/ 432 h 1728"/>
                <a:gd name="T86" fmla="*/ 1296 w 1728"/>
                <a:gd name="T87" fmla="*/ 1296 h 1728"/>
                <a:gd name="T88" fmla="*/ 432 w 1728"/>
                <a:gd name="T89" fmla="*/ 1296 h 1728"/>
                <a:gd name="T90" fmla="*/ 432 w 1728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8">
                  <a:moveTo>
                    <a:pt x="216" y="1728"/>
                  </a:moveTo>
                  <a:lnTo>
                    <a:pt x="1512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6" y="1702"/>
                  </a:lnTo>
                  <a:lnTo>
                    <a:pt x="1650" y="1679"/>
                  </a:lnTo>
                  <a:lnTo>
                    <a:pt x="1679" y="1650"/>
                  </a:lnTo>
                  <a:lnTo>
                    <a:pt x="1702" y="1614"/>
                  </a:lnTo>
                  <a:lnTo>
                    <a:pt x="1719" y="1576"/>
                  </a:lnTo>
                  <a:lnTo>
                    <a:pt x="1728" y="1534"/>
                  </a:lnTo>
                  <a:lnTo>
                    <a:pt x="1728" y="1512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2"/>
                  </a:lnTo>
                  <a:lnTo>
                    <a:pt x="1702" y="114"/>
                  </a:lnTo>
                  <a:lnTo>
                    <a:pt x="1679" y="78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2"/>
                  </a:lnTo>
                  <a:lnTo>
                    <a:pt x="152" y="10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8"/>
                  </a:lnTo>
                  <a:lnTo>
                    <a:pt x="26" y="114"/>
                  </a:lnTo>
                  <a:lnTo>
                    <a:pt x="10" y="152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2" y="1534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50" y="1650"/>
                  </a:lnTo>
                  <a:lnTo>
                    <a:pt x="80" y="1679"/>
                  </a:lnTo>
                  <a:lnTo>
                    <a:pt x="114" y="1702"/>
                  </a:lnTo>
                  <a:lnTo>
                    <a:pt x="152" y="1718"/>
                  </a:lnTo>
                  <a:lnTo>
                    <a:pt x="195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Freeform 16"/>
            <p:cNvSpPr>
              <a:spLocks noEditPoints="1"/>
            </p:cNvSpPr>
            <p:nvPr/>
          </p:nvSpPr>
          <p:spPr bwMode="auto">
            <a:xfrm>
              <a:off x="1745" y="3114"/>
              <a:ext cx="576" cy="576"/>
            </a:xfrm>
            <a:custGeom>
              <a:avLst/>
              <a:gdLst>
                <a:gd name="T0" fmla="*/ 216 w 1728"/>
                <a:gd name="T1" fmla="*/ 1728 h 1728"/>
                <a:gd name="T2" fmla="*/ 1512 w 1728"/>
                <a:gd name="T3" fmla="*/ 1728 h 1728"/>
                <a:gd name="T4" fmla="*/ 1534 w 1728"/>
                <a:gd name="T5" fmla="*/ 1726 h 1728"/>
                <a:gd name="T6" fmla="*/ 1576 w 1728"/>
                <a:gd name="T7" fmla="*/ 1718 h 1728"/>
                <a:gd name="T8" fmla="*/ 1614 w 1728"/>
                <a:gd name="T9" fmla="*/ 1702 h 1728"/>
                <a:gd name="T10" fmla="*/ 1650 w 1728"/>
                <a:gd name="T11" fmla="*/ 1679 h 1728"/>
                <a:gd name="T12" fmla="*/ 1678 w 1728"/>
                <a:gd name="T13" fmla="*/ 1650 h 1728"/>
                <a:gd name="T14" fmla="*/ 1702 w 1728"/>
                <a:gd name="T15" fmla="*/ 1614 h 1728"/>
                <a:gd name="T16" fmla="*/ 1718 w 1728"/>
                <a:gd name="T17" fmla="*/ 1576 h 1728"/>
                <a:gd name="T18" fmla="*/ 1726 w 1728"/>
                <a:gd name="T19" fmla="*/ 1534 h 1728"/>
                <a:gd name="T20" fmla="*/ 1728 w 1728"/>
                <a:gd name="T21" fmla="*/ 1512 h 1728"/>
                <a:gd name="T22" fmla="*/ 1728 w 1728"/>
                <a:gd name="T23" fmla="*/ 216 h 1728"/>
                <a:gd name="T24" fmla="*/ 1726 w 1728"/>
                <a:gd name="T25" fmla="*/ 194 h 1728"/>
                <a:gd name="T26" fmla="*/ 1718 w 1728"/>
                <a:gd name="T27" fmla="*/ 152 h 1728"/>
                <a:gd name="T28" fmla="*/ 1702 w 1728"/>
                <a:gd name="T29" fmla="*/ 114 h 1728"/>
                <a:gd name="T30" fmla="*/ 1678 w 1728"/>
                <a:gd name="T31" fmla="*/ 78 h 1728"/>
                <a:gd name="T32" fmla="*/ 1650 w 1728"/>
                <a:gd name="T33" fmla="*/ 49 h 1728"/>
                <a:gd name="T34" fmla="*/ 1614 w 1728"/>
                <a:gd name="T35" fmla="*/ 26 h 1728"/>
                <a:gd name="T36" fmla="*/ 1576 w 1728"/>
                <a:gd name="T37" fmla="*/ 10 h 1728"/>
                <a:gd name="T38" fmla="*/ 1534 w 1728"/>
                <a:gd name="T39" fmla="*/ 2 h 1728"/>
                <a:gd name="T40" fmla="*/ 1512 w 1728"/>
                <a:gd name="T41" fmla="*/ 0 h 1728"/>
                <a:gd name="T42" fmla="*/ 216 w 1728"/>
                <a:gd name="T43" fmla="*/ 0 h 1728"/>
                <a:gd name="T44" fmla="*/ 194 w 1728"/>
                <a:gd name="T45" fmla="*/ 2 h 1728"/>
                <a:gd name="T46" fmla="*/ 152 w 1728"/>
                <a:gd name="T47" fmla="*/ 10 h 1728"/>
                <a:gd name="T48" fmla="*/ 113 w 1728"/>
                <a:gd name="T49" fmla="*/ 26 h 1728"/>
                <a:gd name="T50" fmla="*/ 78 w 1728"/>
                <a:gd name="T51" fmla="*/ 49 h 1728"/>
                <a:gd name="T52" fmla="*/ 49 w 1728"/>
                <a:gd name="T53" fmla="*/ 78 h 1728"/>
                <a:gd name="T54" fmla="*/ 26 w 1728"/>
                <a:gd name="T55" fmla="*/ 114 h 1728"/>
                <a:gd name="T56" fmla="*/ 10 w 1728"/>
                <a:gd name="T57" fmla="*/ 152 h 1728"/>
                <a:gd name="T58" fmla="*/ 1 w 1728"/>
                <a:gd name="T59" fmla="*/ 194 h 1728"/>
                <a:gd name="T60" fmla="*/ 0 w 1728"/>
                <a:gd name="T61" fmla="*/ 216 h 1728"/>
                <a:gd name="T62" fmla="*/ 0 w 1728"/>
                <a:gd name="T63" fmla="*/ 1512 h 1728"/>
                <a:gd name="T64" fmla="*/ 1 w 1728"/>
                <a:gd name="T65" fmla="*/ 1534 h 1728"/>
                <a:gd name="T66" fmla="*/ 10 w 1728"/>
                <a:gd name="T67" fmla="*/ 1576 h 1728"/>
                <a:gd name="T68" fmla="*/ 26 w 1728"/>
                <a:gd name="T69" fmla="*/ 1614 h 1728"/>
                <a:gd name="T70" fmla="*/ 49 w 1728"/>
                <a:gd name="T71" fmla="*/ 1650 h 1728"/>
                <a:gd name="T72" fmla="*/ 78 w 1728"/>
                <a:gd name="T73" fmla="*/ 1679 h 1728"/>
                <a:gd name="T74" fmla="*/ 113 w 1728"/>
                <a:gd name="T75" fmla="*/ 1702 h 1728"/>
                <a:gd name="T76" fmla="*/ 152 w 1728"/>
                <a:gd name="T77" fmla="*/ 1718 h 1728"/>
                <a:gd name="T78" fmla="*/ 194 w 1728"/>
                <a:gd name="T79" fmla="*/ 1726 h 1728"/>
                <a:gd name="T80" fmla="*/ 216 w 1728"/>
                <a:gd name="T81" fmla="*/ 1728 h 1728"/>
                <a:gd name="T82" fmla="*/ 432 w 1728"/>
                <a:gd name="T83" fmla="*/ 432 h 1728"/>
                <a:gd name="T84" fmla="*/ 1296 w 1728"/>
                <a:gd name="T85" fmla="*/ 432 h 1728"/>
                <a:gd name="T86" fmla="*/ 1296 w 1728"/>
                <a:gd name="T87" fmla="*/ 1296 h 1728"/>
                <a:gd name="T88" fmla="*/ 432 w 1728"/>
                <a:gd name="T89" fmla="*/ 1296 h 1728"/>
                <a:gd name="T90" fmla="*/ 432 w 1728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8">
                  <a:moveTo>
                    <a:pt x="216" y="1728"/>
                  </a:moveTo>
                  <a:lnTo>
                    <a:pt x="1512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50" y="1679"/>
                  </a:lnTo>
                  <a:lnTo>
                    <a:pt x="1678" y="1650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8" y="1512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2" y="114"/>
                  </a:lnTo>
                  <a:lnTo>
                    <a:pt x="1678" y="78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2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1" y="1534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3" y="1702"/>
                  </a:lnTo>
                  <a:lnTo>
                    <a:pt x="152" y="1718"/>
                  </a:lnTo>
                  <a:lnTo>
                    <a:pt x="194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Freeform 17"/>
            <p:cNvSpPr>
              <a:spLocks noEditPoints="1"/>
            </p:cNvSpPr>
            <p:nvPr/>
          </p:nvSpPr>
          <p:spPr bwMode="auto">
            <a:xfrm>
              <a:off x="2465" y="3114"/>
              <a:ext cx="576" cy="576"/>
            </a:xfrm>
            <a:custGeom>
              <a:avLst/>
              <a:gdLst>
                <a:gd name="T0" fmla="*/ 215 w 1727"/>
                <a:gd name="T1" fmla="*/ 1728 h 1728"/>
                <a:gd name="T2" fmla="*/ 1511 w 1727"/>
                <a:gd name="T3" fmla="*/ 1728 h 1728"/>
                <a:gd name="T4" fmla="*/ 1533 w 1727"/>
                <a:gd name="T5" fmla="*/ 1726 h 1728"/>
                <a:gd name="T6" fmla="*/ 1575 w 1727"/>
                <a:gd name="T7" fmla="*/ 1718 h 1728"/>
                <a:gd name="T8" fmla="*/ 1614 w 1727"/>
                <a:gd name="T9" fmla="*/ 1702 h 1728"/>
                <a:gd name="T10" fmla="*/ 1648 w 1727"/>
                <a:gd name="T11" fmla="*/ 1679 h 1728"/>
                <a:gd name="T12" fmla="*/ 1678 w 1727"/>
                <a:gd name="T13" fmla="*/ 1650 h 1728"/>
                <a:gd name="T14" fmla="*/ 1701 w 1727"/>
                <a:gd name="T15" fmla="*/ 1614 h 1728"/>
                <a:gd name="T16" fmla="*/ 1718 w 1727"/>
                <a:gd name="T17" fmla="*/ 1576 h 1728"/>
                <a:gd name="T18" fmla="*/ 1726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6 w 1727"/>
                <a:gd name="T25" fmla="*/ 194 h 1728"/>
                <a:gd name="T26" fmla="*/ 1718 w 1727"/>
                <a:gd name="T27" fmla="*/ 152 h 1728"/>
                <a:gd name="T28" fmla="*/ 1701 w 1727"/>
                <a:gd name="T29" fmla="*/ 114 h 1728"/>
                <a:gd name="T30" fmla="*/ 1678 w 1727"/>
                <a:gd name="T31" fmla="*/ 78 h 1728"/>
                <a:gd name="T32" fmla="*/ 1648 w 1727"/>
                <a:gd name="T33" fmla="*/ 49 h 1728"/>
                <a:gd name="T34" fmla="*/ 1614 w 1727"/>
                <a:gd name="T35" fmla="*/ 26 h 1728"/>
                <a:gd name="T36" fmla="*/ 1575 w 1727"/>
                <a:gd name="T37" fmla="*/ 10 h 1728"/>
                <a:gd name="T38" fmla="*/ 1533 w 1727"/>
                <a:gd name="T39" fmla="*/ 2 h 1728"/>
                <a:gd name="T40" fmla="*/ 1511 w 1727"/>
                <a:gd name="T41" fmla="*/ 0 h 1728"/>
                <a:gd name="T42" fmla="*/ 215 w 1727"/>
                <a:gd name="T43" fmla="*/ 0 h 1728"/>
                <a:gd name="T44" fmla="*/ 194 w 1727"/>
                <a:gd name="T45" fmla="*/ 2 h 1728"/>
                <a:gd name="T46" fmla="*/ 151 w 1727"/>
                <a:gd name="T47" fmla="*/ 10 h 1728"/>
                <a:gd name="T48" fmla="*/ 112 w 1727"/>
                <a:gd name="T49" fmla="*/ 26 h 1728"/>
                <a:gd name="T50" fmla="*/ 77 w 1727"/>
                <a:gd name="T51" fmla="*/ 49 h 1728"/>
                <a:gd name="T52" fmla="*/ 49 w 1727"/>
                <a:gd name="T53" fmla="*/ 78 h 1728"/>
                <a:gd name="T54" fmla="*/ 26 w 1727"/>
                <a:gd name="T55" fmla="*/ 114 h 1728"/>
                <a:gd name="T56" fmla="*/ 9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9 w 1727"/>
                <a:gd name="T67" fmla="*/ 1576 h 1728"/>
                <a:gd name="T68" fmla="*/ 26 w 1727"/>
                <a:gd name="T69" fmla="*/ 1614 h 1728"/>
                <a:gd name="T70" fmla="*/ 49 w 1727"/>
                <a:gd name="T71" fmla="*/ 1650 h 1728"/>
                <a:gd name="T72" fmla="*/ 77 w 1727"/>
                <a:gd name="T73" fmla="*/ 1679 h 1728"/>
                <a:gd name="T74" fmla="*/ 112 w 1727"/>
                <a:gd name="T75" fmla="*/ 1702 h 1728"/>
                <a:gd name="T76" fmla="*/ 151 w 1727"/>
                <a:gd name="T77" fmla="*/ 1718 h 1728"/>
                <a:gd name="T78" fmla="*/ 194 w 1727"/>
                <a:gd name="T79" fmla="*/ 1726 h 1728"/>
                <a:gd name="T80" fmla="*/ 215 w 1727"/>
                <a:gd name="T81" fmla="*/ 1728 h 1728"/>
                <a:gd name="T82" fmla="*/ 431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1 w 1727"/>
                <a:gd name="T89" fmla="*/ 1296 h 1728"/>
                <a:gd name="T90" fmla="*/ 431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5" y="1728"/>
                  </a:moveTo>
                  <a:lnTo>
                    <a:pt x="1511" y="1728"/>
                  </a:lnTo>
                  <a:lnTo>
                    <a:pt x="1533" y="1726"/>
                  </a:lnTo>
                  <a:lnTo>
                    <a:pt x="1575" y="1718"/>
                  </a:lnTo>
                  <a:lnTo>
                    <a:pt x="1614" y="1702"/>
                  </a:lnTo>
                  <a:lnTo>
                    <a:pt x="1648" y="1679"/>
                  </a:lnTo>
                  <a:lnTo>
                    <a:pt x="1678" y="1650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1" y="114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5" y="10"/>
                  </a:lnTo>
                  <a:lnTo>
                    <a:pt x="1533" y="2"/>
                  </a:lnTo>
                  <a:lnTo>
                    <a:pt x="1511" y="0"/>
                  </a:lnTo>
                  <a:lnTo>
                    <a:pt x="215" y="0"/>
                  </a:lnTo>
                  <a:lnTo>
                    <a:pt x="194" y="2"/>
                  </a:lnTo>
                  <a:lnTo>
                    <a:pt x="151" y="10"/>
                  </a:lnTo>
                  <a:lnTo>
                    <a:pt x="112" y="26"/>
                  </a:lnTo>
                  <a:lnTo>
                    <a:pt x="77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9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7" y="1679"/>
                  </a:lnTo>
                  <a:lnTo>
                    <a:pt x="112" y="1702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5" y="1728"/>
                  </a:lnTo>
                  <a:close/>
                  <a:moveTo>
                    <a:pt x="431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1" y="1296"/>
                  </a:lnTo>
                  <a:lnTo>
                    <a:pt x="431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Freeform 18"/>
            <p:cNvSpPr>
              <a:spLocks noEditPoints="1"/>
            </p:cNvSpPr>
            <p:nvPr/>
          </p:nvSpPr>
          <p:spPr bwMode="auto">
            <a:xfrm>
              <a:off x="-414" y="3114"/>
              <a:ext cx="576" cy="576"/>
            </a:xfrm>
            <a:custGeom>
              <a:avLst/>
              <a:gdLst>
                <a:gd name="T0" fmla="*/ 216 w 1727"/>
                <a:gd name="T1" fmla="*/ 1728 h 1728"/>
                <a:gd name="T2" fmla="*/ 1511 w 1727"/>
                <a:gd name="T3" fmla="*/ 1728 h 1728"/>
                <a:gd name="T4" fmla="*/ 1533 w 1727"/>
                <a:gd name="T5" fmla="*/ 1726 h 1728"/>
                <a:gd name="T6" fmla="*/ 1576 w 1727"/>
                <a:gd name="T7" fmla="*/ 1718 h 1728"/>
                <a:gd name="T8" fmla="*/ 1614 w 1727"/>
                <a:gd name="T9" fmla="*/ 1702 h 1728"/>
                <a:gd name="T10" fmla="*/ 1648 w 1727"/>
                <a:gd name="T11" fmla="*/ 1679 h 1728"/>
                <a:gd name="T12" fmla="*/ 1678 w 1727"/>
                <a:gd name="T13" fmla="*/ 1650 h 1728"/>
                <a:gd name="T14" fmla="*/ 1701 w 1727"/>
                <a:gd name="T15" fmla="*/ 1614 h 1728"/>
                <a:gd name="T16" fmla="*/ 1718 w 1727"/>
                <a:gd name="T17" fmla="*/ 1576 h 1728"/>
                <a:gd name="T18" fmla="*/ 1726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6 w 1727"/>
                <a:gd name="T25" fmla="*/ 194 h 1728"/>
                <a:gd name="T26" fmla="*/ 1718 w 1727"/>
                <a:gd name="T27" fmla="*/ 152 h 1728"/>
                <a:gd name="T28" fmla="*/ 1701 w 1727"/>
                <a:gd name="T29" fmla="*/ 114 h 1728"/>
                <a:gd name="T30" fmla="*/ 1678 w 1727"/>
                <a:gd name="T31" fmla="*/ 78 h 1728"/>
                <a:gd name="T32" fmla="*/ 1648 w 1727"/>
                <a:gd name="T33" fmla="*/ 49 h 1728"/>
                <a:gd name="T34" fmla="*/ 1614 w 1727"/>
                <a:gd name="T35" fmla="*/ 26 h 1728"/>
                <a:gd name="T36" fmla="*/ 1576 w 1727"/>
                <a:gd name="T37" fmla="*/ 10 h 1728"/>
                <a:gd name="T38" fmla="*/ 1533 w 1727"/>
                <a:gd name="T39" fmla="*/ 2 h 1728"/>
                <a:gd name="T40" fmla="*/ 1511 w 1727"/>
                <a:gd name="T41" fmla="*/ 0 h 1728"/>
                <a:gd name="T42" fmla="*/ 216 w 1727"/>
                <a:gd name="T43" fmla="*/ 0 h 1728"/>
                <a:gd name="T44" fmla="*/ 194 w 1727"/>
                <a:gd name="T45" fmla="*/ 2 h 1728"/>
                <a:gd name="T46" fmla="*/ 151 w 1727"/>
                <a:gd name="T47" fmla="*/ 10 h 1728"/>
                <a:gd name="T48" fmla="*/ 112 w 1727"/>
                <a:gd name="T49" fmla="*/ 26 h 1728"/>
                <a:gd name="T50" fmla="*/ 78 w 1727"/>
                <a:gd name="T51" fmla="*/ 49 h 1728"/>
                <a:gd name="T52" fmla="*/ 49 w 1727"/>
                <a:gd name="T53" fmla="*/ 78 h 1728"/>
                <a:gd name="T54" fmla="*/ 26 w 1727"/>
                <a:gd name="T55" fmla="*/ 114 h 1728"/>
                <a:gd name="T56" fmla="*/ 9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9 w 1727"/>
                <a:gd name="T67" fmla="*/ 1576 h 1728"/>
                <a:gd name="T68" fmla="*/ 26 w 1727"/>
                <a:gd name="T69" fmla="*/ 1614 h 1728"/>
                <a:gd name="T70" fmla="*/ 49 w 1727"/>
                <a:gd name="T71" fmla="*/ 1650 h 1728"/>
                <a:gd name="T72" fmla="*/ 78 w 1727"/>
                <a:gd name="T73" fmla="*/ 1679 h 1728"/>
                <a:gd name="T74" fmla="*/ 112 w 1727"/>
                <a:gd name="T75" fmla="*/ 1702 h 1728"/>
                <a:gd name="T76" fmla="*/ 151 w 1727"/>
                <a:gd name="T77" fmla="*/ 1718 h 1728"/>
                <a:gd name="T78" fmla="*/ 194 w 1727"/>
                <a:gd name="T79" fmla="*/ 1726 h 1728"/>
                <a:gd name="T80" fmla="*/ 216 w 1727"/>
                <a:gd name="T81" fmla="*/ 1728 h 1728"/>
                <a:gd name="T82" fmla="*/ 432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2 w 1727"/>
                <a:gd name="T89" fmla="*/ 1296 h 1728"/>
                <a:gd name="T90" fmla="*/ 432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6" y="1728"/>
                  </a:moveTo>
                  <a:lnTo>
                    <a:pt x="1511" y="1728"/>
                  </a:lnTo>
                  <a:lnTo>
                    <a:pt x="1533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48" y="1679"/>
                  </a:lnTo>
                  <a:lnTo>
                    <a:pt x="1678" y="1650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1" y="114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3" y="2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4" y="2"/>
                  </a:lnTo>
                  <a:lnTo>
                    <a:pt x="151" y="10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9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2" y="1702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Freeform 19"/>
            <p:cNvSpPr>
              <a:spLocks noEditPoints="1"/>
            </p:cNvSpPr>
            <p:nvPr/>
          </p:nvSpPr>
          <p:spPr bwMode="auto">
            <a:xfrm>
              <a:off x="306" y="3114"/>
              <a:ext cx="575" cy="576"/>
            </a:xfrm>
            <a:custGeom>
              <a:avLst/>
              <a:gdLst>
                <a:gd name="T0" fmla="*/ 216 w 1727"/>
                <a:gd name="T1" fmla="*/ 1728 h 1728"/>
                <a:gd name="T2" fmla="*/ 1511 w 1727"/>
                <a:gd name="T3" fmla="*/ 1728 h 1728"/>
                <a:gd name="T4" fmla="*/ 1534 w 1727"/>
                <a:gd name="T5" fmla="*/ 1726 h 1728"/>
                <a:gd name="T6" fmla="*/ 1576 w 1727"/>
                <a:gd name="T7" fmla="*/ 1718 h 1728"/>
                <a:gd name="T8" fmla="*/ 1614 w 1727"/>
                <a:gd name="T9" fmla="*/ 1702 h 1728"/>
                <a:gd name="T10" fmla="*/ 1649 w 1727"/>
                <a:gd name="T11" fmla="*/ 1679 h 1728"/>
                <a:gd name="T12" fmla="*/ 1679 w 1727"/>
                <a:gd name="T13" fmla="*/ 1650 h 1728"/>
                <a:gd name="T14" fmla="*/ 1702 w 1727"/>
                <a:gd name="T15" fmla="*/ 1614 h 1728"/>
                <a:gd name="T16" fmla="*/ 1718 w 1727"/>
                <a:gd name="T17" fmla="*/ 1576 h 1728"/>
                <a:gd name="T18" fmla="*/ 1727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7 w 1727"/>
                <a:gd name="T25" fmla="*/ 194 h 1728"/>
                <a:gd name="T26" fmla="*/ 1718 w 1727"/>
                <a:gd name="T27" fmla="*/ 152 h 1728"/>
                <a:gd name="T28" fmla="*/ 1702 w 1727"/>
                <a:gd name="T29" fmla="*/ 114 h 1728"/>
                <a:gd name="T30" fmla="*/ 1679 w 1727"/>
                <a:gd name="T31" fmla="*/ 78 h 1728"/>
                <a:gd name="T32" fmla="*/ 1649 w 1727"/>
                <a:gd name="T33" fmla="*/ 49 h 1728"/>
                <a:gd name="T34" fmla="*/ 1614 w 1727"/>
                <a:gd name="T35" fmla="*/ 26 h 1728"/>
                <a:gd name="T36" fmla="*/ 1576 w 1727"/>
                <a:gd name="T37" fmla="*/ 10 h 1728"/>
                <a:gd name="T38" fmla="*/ 1534 w 1727"/>
                <a:gd name="T39" fmla="*/ 2 h 1728"/>
                <a:gd name="T40" fmla="*/ 1511 w 1727"/>
                <a:gd name="T41" fmla="*/ 0 h 1728"/>
                <a:gd name="T42" fmla="*/ 216 w 1727"/>
                <a:gd name="T43" fmla="*/ 0 h 1728"/>
                <a:gd name="T44" fmla="*/ 193 w 1727"/>
                <a:gd name="T45" fmla="*/ 2 h 1728"/>
                <a:gd name="T46" fmla="*/ 152 w 1727"/>
                <a:gd name="T47" fmla="*/ 10 h 1728"/>
                <a:gd name="T48" fmla="*/ 112 w 1727"/>
                <a:gd name="T49" fmla="*/ 26 h 1728"/>
                <a:gd name="T50" fmla="*/ 78 w 1727"/>
                <a:gd name="T51" fmla="*/ 49 h 1728"/>
                <a:gd name="T52" fmla="*/ 49 w 1727"/>
                <a:gd name="T53" fmla="*/ 78 h 1728"/>
                <a:gd name="T54" fmla="*/ 25 w 1727"/>
                <a:gd name="T55" fmla="*/ 114 h 1728"/>
                <a:gd name="T56" fmla="*/ 8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8 w 1727"/>
                <a:gd name="T67" fmla="*/ 1576 h 1728"/>
                <a:gd name="T68" fmla="*/ 25 w 1727"/>
                <a:gd name="T69" fmla="*/ 1614 h 1728"/>
                <a:gd name="T70" fmla="*/ 49 w 1727"/>
                <a:gd name="T71" fmla="*/ 1650 h 1728"/>
                <a:gd name="T72" fmla="*/ 78 w 1727"/>
                <a:gd name="T73" fmla="*/ 1679 h 1728"/>
                <a:gd name="T74" fmla="*/ 112 w 1727"/>
                <a:gd name="T75" fmla="*/ 1702 h 1728"/>
                <a:gd name="T76" fmla="*/ 152 w 1727"/>
                <a:gd name="T77" fmla="*/ 1718 h 1728"/>
                <a:gd name="T78" fmla="*/ 193 w 1727"/>
                <a:gd name="T79" fmla="*/ 1726 h 1728"/>
                <a:gd name="T80" fmla="*/ 216 w 1727"/>
                <a:gd name="T81" fmla="*/ 1728 h 1728"/>
                <a:gd name="T82" fmla="*/ 432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2 w 1727"/>
                <a:gd name="T89" fmla="*/ 1296 h 1728"/>
                <a:gd name="T90" fmla="*/ 432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6" y="1728"/>
                  </a:moveTo>
                  <a:lnTo>
                    <a:pt x="1511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49" y="1679"/>
                  </a:lnTo>
                  <a:lnTo>
                    <a:pt x="1679" y="1650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7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2"/>
                  </a:lnTo>
                  <a:lnTo>
                    <a:pt x="1702" y="114"/>
                  </a:lnTo>
                  <a:lnTo>
                    <a:pt x="1679" y="78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2"/>
                  </a:lnTo>
                  <a:lnTo>
                    <a:pt x="152" y="10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5" y="114"/>
                  </a:lnTo>
                  <a:lnTo>
                    <a:pt x="8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8" y="1576"/>
                  </a:lnTo>
                  <a:lnTo>
                    <a:pt x="25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2" y="1702"/>
                  </a:lnTo>
                  <a:lnTo>
                    <a:pt x="152" y="1718"/>
                  </a:lnTo>
                  <a:lnTo>
                    <a:pt x="193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Freeform 20"/>
            <p:cNvSpPr>
              <a:spLocks noEditPoints="1"/>
            </p:cNvSpPr>
            <p:nvPr/>
          </p:nvSpPr>
          <p:spPr bwMode="auto">
            <a:xfrm>
              <a:off x="1025" y="3834"/>
              <a:ext cx="576" cy="576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6 h 1727"/>
                <a:gd name="T6" fmla="*/ 1576 w 1728"/>
                <a:gd name="T7" fmla="*/ 1718 h 1727"/>
                <a:gd name="T8" fmla="*/ 1616 w 1728"/>
                <a:gd name="T9" fmla="*/ 1701 h 1727"/>
                <a:gd name="T10" fmla="*/ 1650 w 1728"/>
                <a:gd name="T11" fmla="*/ 1678 h 1727"/>
                <a:gd name="T12" fmla="*/ 1679 w 1728"/>
                <a:gd name="T13" fmla="*/ 1648 h 1727"/>
                <a:gd name="T14" fmla="*/ 1702 w 1728"/>
                <a:gd name="T15" fmla="*/ 1614 h 1727"/>
                <a:gd name="T16" fmla="*/ 1719 w 1728"/>
                <a:gd name="T17" fmla="*/ 1576 h 1727"/>
                <a:gd name="T18" fmla="*/ 1728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8 w 1728"/>
                <a:gd name="T25" fmla="*/ 194 h 1727"/>
                <a:gd name="T26" fmla="*/ 1719 w 1728"/>
                <a:gd name="T27" fmla="*/ 151 h 1727"/>
                <a:gd name="T28" fmla="*/ 1702 w 1728"/>
                <a:gd name="T29" fmla="*/ 112 h 1727"/>
                <a:gd name="T30" fmla="*/ 1679 w 1728"/>
                <a:gd name="T31" fmla="*/ 78 h 1727"/>
                <a:gd name="T32" fmla="*/ 1650 w 1728"/>
                <a:gd name="T33" fmla="*/ 49 h 1727"/>
                <a:gd name="T34" fmla="*/ 1616 w 1728"/>
                <a:gd name="T35" fmla="*/ 26 h 1727"/>
                <a:gd name="T36" fmla="*/ 1576 w 1728"/>
                <a:gd name="T37" fmla="*/ 9 h 1727"/>
                <a:gd name="T38" fmla="*/ 1534 w 1728"/>
                <a:gd name="T39" fmla="*/ 0 h 1727"/>
                <a:gd name="T40" fmla="*/ 1512 w 1728"/>
                <a:gd name="T41" fmla="*/ 0 h 1727"/>
                <a:gd name="T42" fmla="*/ 216 w 1728"/>
                <a:gd name="T43" fmla="*/ 0 h 1727"/>
                <a:gd name="T44" fmla="*/ 195 w 1728"/>
                <a:gd name="T45" fmla="*/ 0 h 1727"/>
                <a:gd name="T46" fmla="*/ 152 w 1728"/>
                <a:gd name="T47" fmla="*/ 9 h 1727"/>
                <a:gd name="T48" fmla="*/ 114 w 1728"/>
                <a:gd name="T49" fmla="*/ 26 h 1727"/>
                <a:gd name="T50" fmla="*/ 80 w 1728"/>
                <a:gd name="T51" fmla="*/ 49 h 1727"/>
                <a:gd name="T52" fmla="*/ 50 w 1728"/>
                <a:gd name="T53" fmla="*/ 78 h 1727"/>
                <a:gd name="T54" fmla="*/ 26 w 1728"/>
                <a:gd name="T55" fmla="*/ 112 h 1727"/>
                <a:gd name="T56" fmla="*/ 10 w 1728"/>
                <a:gd name="T57" fmla="*/ 151 h 1727"/>
                <a:gd name="T58" fmla="*/ 2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2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4 h 1727"/>
                <a:gd name="T70" fmla="*/ 50 w 1728"/>
                <a:gd name="T71" fmla="*/ 1648 h 1727"/>
                <a:gd name="T72" fmla="*/ 80 w 1728"/>
                <a:gd name="T73" fmla="*/ 1678 h 1727"/>
                <a:gd name="T74" fmla="*/ 114 w 1728"/>
                <a:gd name="T75" fmla="*/ 1701 h 1727"/>
                <a:gd name="T76" fmla="*/ 152 w 1728"/>
                <a:gd name="T77" fmla="*/ 1718 h 1727"/>
                <a:gd name="T78" fmla="*/ 195 w 1728"/>
                <a:gd name="T79" fmla="*/ 1726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6" y="1701"/>
                  </a:lnTo>
                  <a:lnTo>
                    <a:pt x="1650" y="1678"/>
                  </a:lnTo>
                  <a:lnTo>
                    <a:pt x="1679" y="1648"/>
                  </a:lnTo>
                  <a:lnTo>
                    <a:pt x="1702" y="1614"/>
                  </a:lnTo>
                  <a:lnTo>
                    <a:pt x="1719" y="1576"/>
                  </a:lnTo>
                  <a:lnTo>
                    <a:pt x="1728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1"/>
                  </a:lnTo>
                  <a:lnTo>
                    <a:pt x="1702" y="112"/>
                  </a:lnTo>
                  <a:lnTo>
                    <a:pt x="1679" y="78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2" y="1533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50" y="1648"/>
                  </a:lnTo>
                  <a:lnTo>
                    <a:pt x="80" y="1678"/>
                  </a:lnTo>
                  <a:lnTo>
                    <a:pt x="114" y="1701"/>
                  </a:lnTo>
                  <a:lnTo>
                    <a:pt x="152" y="1718"/>
                  </a:lnTo>
                  <a:lnTo>
                    <a:pt x="195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-414" y="3834"/>
              <a:ext cx="576" cy="576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3 w 1727"/>
                <a:gd name="T5" fmla="*/ 1726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8 w 1727"/>
                <a:gd name="T11" fmla="*/ 1678 h 1727"/>
                <a:gd name="T12" fmla="*/ 1678 w 1727"/>
                <a:gd name="T13" fmla="*/ 1648 h 1727"/>
                <a:gd name="T14" fmla="*/ 1701 w 1727"/>
                <a:gd name="T15" fmla="*/ 1614 h 1727"/>
                <a:gd name="T16" fmla="*/ 1718 w 1727"/>
                <a:gd name="T17" fmla="*/ 1576 h 1727"/>
                <a:gd name="T18" fmla="*/ 1726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6 w 1727"/>
                <a:gd name="T25" fmla="*/ 194 h 1727"/>
                <a:gd name="T26" fmla="*/ 1718 w 1727"/>
                <a:gd name="T27" fmla="*/ 151 h 1727"/>
                <a:gd name="T28" fmla="*/ 1701 w 1727"/>
                <a:gd name="T29" fmla="*/ 112 h 1727"/>
                <a:gd name="T30" fmla="*/ 1678 w 1727"/>
                <a:gd name="T31" fmla="*/ 78 h 1727"/>
                <a:gd name="T32" fmla="*/ 1648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3 w 1727"/>
                <a:gd name="T39" fmla="*/ 0 h 1727"/>
                <a:gd name="T40" fmla="*/ 1511 w 1727"/>
                <a:gd name="T41" fmla="*/ 0 h 1727"/>
                <a:gd name="T42" fmla="*/ 216 w 1727"/>
                <a:gd name="T43" fmla="*/ 0 h 1727"/>
                <a:gd name="T44" fmla="*/ 194 w 1727"/>
                <a:gd name="T45" fmla="*/ 0 h 1727"/>
                <a:gd name="T46" fmla="*/ 151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8 h 1727"/>
                <a:gd name="T54" fmla="*/ 26 w 1727"/>
                <a:gd name="T55" fmla="*/ 112 h 1727"/>
                <a:gd name="T56" fmla="*/ 9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9 w 1727"/>
                <a:gd name="T67" fmla="*/ 1576 h 1727"/>
                <a:gd name="T68" fmla="*/ 26 w 1727"/>
                <a:gd name="T69" fmla="*/ 1614 h 1727"/>
                <a:gd name="T70" fmla="*/ 49 w 1727"/>
                <a:gd name="T71" fmla="*/ 1648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1 w 1727"/>
                <a:gd name="T77" fmla="*/ 1718 h 1727"/>
                <a:gd name="T78" fmla="*/ 194 w 1727"/>
                <a:gd name="T79" fmla="*/ 1726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3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8" y="1678"/>
                  </a:lnTo>
                  <a:lnTo>
                    <a:pt x="1678" y="1648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1" y="112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3" y="0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51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2"/>
                  </a:lnTo>
                  <a:lnTo>
                    <a:pt x="9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06" y="3834"/>
              <a:ext cx="575" cy="576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4 w 1727"/>
                <a:gd name="T5" fmla="*/ 1726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9 w 1727"/>
                <a:gd name="T11" fmla="*/ 1678 h 1727"/>
                <a:gd name="T12" fmla="*/ 1679 w 1727"/>
                <a:gd name="T13" fmla="*/ 1648 h 1727"/>
                <a:gd name="T14" fmla="*/ 1702 w 1727"/>
                <a:gd name="T15" fmla="*/ 1614 h 1727"/>
                <a:gd name="T16" fmla="*/ 1718 w 1727"/>
                <a:gd name="T17" fmla="*/ 1576 h 1727"/>
                <a:gd name="T18" fmla="*/ 1727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7 w 1727"/>
                <a:gd name="T25" fmla="*/ 194 h 1727"/>
                <a:gd name="T26" fmla="*/ 1718 w 1727"/>
                <a:gd name="T27" fmla="*/ 151 h 1727"/>
                <a:gd name="T28" fmla="*/ 1702 w 1727"/>
                <a:gd name="T29" fmla="*/ 112 h 1727"/>
                <a:gd name="T30" fmla="*/ 1679 w 1727"/>
                <a:gd name="T31" fmla="*/ 78 h 1727"/>
                <a:gd name="T32" fmla="*/ 1649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4 w 1727"/>
                <a:gd name="T39" fmla="*/ 0 h 1727"/>
                <a:gd name="T40" fmla="*/ 1511 w 1727"/>
                <a:gd name="T41" fmla="*/ 0 h 1727"/>
                <a:gd name="T42" fmla="*/ 216 w 1727"/>
                <a:gd name="T43" fmla="*/ 0 h 1727"/>
                <a:gd name="T44" fmla="*/ 193 w 1727"/>
                <a:gd name="T45" fmla="*/ 0 h 1727"/>
                <a:gd name="T46" fmla="*/ 152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8 h 1727"/>
                <a:gd name="T54" fmla="*/ 25 w 1727"/>
                <a:gd name="T55" fmla="*/ 112 h 1727"/>
                <a:gd name="T56" fmla="*/ 8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8 w 1727"/>
                <a:gd name="T67" fmla="*/ 1576 h 1727"/>
                <a:gd name="T68" fmla="*/ 25 w 1727"/>
                <a:gd name="T69" fmla="*/ 1614 h 1727"/>
                <a:gd name="T70" fmla="*/ 49 w 1727"/>
                <a:gd name="T71" fmla="*/ 1648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2 w 1727"/>
                <a:gd name="T77" fmla="*/ 1718 h 1727"/>
                <a:gd name="T78" fmla="*/ 193 w 1727"/>
                <a:gd name="T79" fmla="*/ 1726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9" y="1678"/>
                  </a:lnTo>
                  <a:lnTo>
                    <a:pt x="1679" y="1648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7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1"/>
                  </a:lnTo>
                  <a:lnTo>
                    <a:pt x="1702" y="112"/>
                  </a:lnTo>
                  <a:lnTo>
                    <a:pt x="1679" y="78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5" y="112"/>
                  </a:lnTo>
                  <a:lnTo>
                    <a:pt x="8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8" y="1576"/>
                  </a:lnTo>
                  <a:lnTo>
                    <a:pt x="25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2" y="1718"/>
                  </a:lnTo>
                  <a:lnTo>
                    <a:pt x="193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3" name="Group 25"/>
          <p:cNvGrpSpPr>
            <a:grpSpLocks noChangeAspect="1"/>
          </p:cNvGrpSpPr>
          <p:nvPr/>
        </p:nvGrpSpPr>
        <p:grpSpPr bwMode="auto">
          <a:xfrm>
            <a:off x="856770" y="3809623"/>
            <a:ext cx="172622" cy="172662"/>
            <a:chOff x="1684" y="5"/>
            <a:chExt cx="4312" cy="4313"/>
          </a:xfrm>
          <a:solidFill>
            <a:schemeClr val="bg1">
              <a:alpha val="54000"/>
            </a:schemeClr>
          </a:solidFill>
        </p:grpSpPr>
        <p:sp>
          <p:nvSpPr>
            <p:cNvPr id="24" name="Freeform 26"/>
            <p:cNvSpPr>
              <a:spLocks noEditPoints="1"/>
            </p:cNvSpPr>
            <p:nvPr/>
          </p:nvSpPr>
          <p:spPr bwMode="auto">
            <a:xfrm>
              <a:off x="1684" y="5"/>
              <a:ext cx="4312" cy="4313"/>
            </a:xfrm>
            <a:custGeom>
              <a:avLst/>
              <a:gdLst>
                <a:gd name="T0" fmla="*/ 5323 w 12937"/>
                <a:gd name="T1" fmla="*/ 100 h 12939"/>
                <a:gd name="T2" fmla="*/ 3806 w 12937"/>
                <a:gd name="T3" fmla="*/ 571 h 12939"/>
                <a:gd name="T4" fmla="*/ 2475 w 12937"/>
                <a:gd name="T5" fmla="*/ 1380 h 12939"/>
                <a:gd name="T6" fmla="*/ 1379 w 12937"/>
                <a:gd name="T7" fmla="*/ 2475 h 12939"/>
                <a:gd name="T8" fmla="*/ 570 w 12937"/>
                <a:gd name="T9" fmla="*/ 3807 h 12939"/>
                <a:gd name="T10" fmla="*/ 101 w 12937"/>
                <a:gd name="T11" fmla="*/ 5324 h 12939"/>
                <a:gd name="T12" fmla="*/ 1 w 12937"/>
                <a:gd name="T13" fmla="*/ 6637 h 12939"/>
                <a:gd name="T14" fmla="*/ 244 w 12937"/>
                <a:gd name="T15" fmla="*/ 8241 h 12939"/>
                <a:gd name="T16" fmla="*/ 857 w 12937"/>
                <a:gd name="T17" fmla="*/ 9690 h 12939"/>
                <a:gd name="T18" fmla="*/ 1786 w 12937"/>
                <a:gd name="T19" fmla="*/ 10933 h 12939"/>
                <a:gd name="T20" fmla="*/ 2982 w 12937"/>
                <a:gd name="T21" fmla="*/ 11921 h 12939"/>
                <a:gd name="T22" fmla="*/ 4394 w 12937"/>
                <a:gd name="T23" fmla="*/ 12600 h 12939"/>
                <a:gd name="T24" fmla="*/ 5971 w 12937"/>
                <a:gd name="T25" fmla="*/ 12921 h 12939"/>
                <a:gd name="T26" fmla="*/ 7293 w 12937"/>
                <a:gd name="T27" fmla="*/ 12888 h 12939"/>
                <a:gd name="T28" fmla="*/ 8842 w 12937"/>
                <a:gd name="T29" fmla="*/ 12491 h 12939"/>
                <a:gd name="T30" fmla="*/ 10214 w 12937"/>
                <a:gd name="T31" fmla="*/ 11746 h 12939"/>
                <a:gd name="T32" fmla="*/ 11360 w 12937"/>
                <a:gd name="T33" fmla="*/ 10704 h 12939"/>
                <a:gd name="T34" fmla="*/ 12231 w 12937"/>
                <a:gd name="T35" fmla="*/ 9414 h 12939"/>
                <a:gd name="T36" fmla="*/ 12772 w 12937"/>
                <a:gd name="T37" fmla="*/ 7931 h 12939"/>
                <a:gd name="T38" fmla="*/ 12937 w 12937"/>
                <a:gd name="T39" fmla="*/ 6470 h 12939"/>
                <a:gd name="T40" fmla="*/ 12771 w 12937"/>
                <a:gd name="T41" fmla="*/ 5009 h 12939"/>
                <a:gd name="T42" fmla="*/ 12228 w 12937"/>
                <a:gd name="T43" fmla="*/ 3526 h 12939"/>
                <a:gd name="T44" fmla="*/ 11359 w 12937"/>
                <a:gd name="T45" fmla="*/ 2238 h 12939"/>
                <a:gd name="T46" fmla="*/ 10212 w 12937"/>
                <a:gd name="T47" fmla="*/ 1196 h 12939"/>
                <a:gd name="T48" fmla="*/ 8840 w 12937"/>
                <a:gd name="T49" fmla="*/ 451 h 12939"/>
                <a:gd name="T50" fmla="*/ 7292 w 12937"/>
                <a:gd name="T51" fmla="*/ 52 h 12939"/>
                <a:gd name="T52" fmla="*/ 6312 w 12937"/>
                <a:gd name="T53" fmla="*/ 12506 h 12939"/>
                <a:gd name="T54" fmla="*/ 4816 w 12937"/>
                <a:gd name="T55" fmla="*/ 12280 h 12939"/>
                <a:gd name="T56" fmla="*/ 3464 w 12937"/>
                <a:gd name="T57" fmla="*/ 11708 h 12939"/>
                <a:gd name="T58" fmla="*/ 2303 w 12937"/>
                <a:gd name="T59" fmla="*/ 10840 h 12939"/>
                <a:gd name="T60" fmla="*/ 1382 w 12937"/>
                <a:gd name="T61" fmla="*/ 9724 h 12939"/>
                <a:gd name="T62" fmla="*/ 748 w 12937"/>
                <a:gd name="T63" fmla="*/ 8406 h 12939"/>
                <a:gd name="T64" fmla="*/ 449 w 12937"/>
                <a:gd name="T65" fmla="*/ 6934 h 12939"/>
                <a:gd name="T66" fmla="*/ 479 w 12937"/>
                <a:gd name="T67" fmla="*/ 5701 h 12939"/>
                <a:gd name="T68" fmla="*/ 850 w 12937"/>
                <a:gd name="T69" fmla="*/ 4256 h 12939"/>
                <a:gd name="T70" fmla="*/ 1544 w 12937"/>
                <a:gd name="T71" fmla="*/ 2973 h 12939"/>
                <a:gd name="T72" fmla="*/ 2517 w 12937"/>
                <a:gd name="T73" fmla="*/ 1904 h 12939"/>
                <a:gd name="T74" fmla="*/ 3720 w 12937"/>
                <a:gd name="T75" fmla="*/ 1092 h 12939"/>
                <a:gd name="T76" fmla="*/ 5105 w 12937"/>
                <a:gd name="T77" fmla="*/ 586 h 12939"/>
                <a:gd name="T78" fmla="*/ 6469 w 12937"/>
                <a:gd name="T79" fmla="*/ 432 h 12939"/>
                <a:gd name="T80" fmla="*/ 7832 w 12937"/>
                <a:gd name="T81" fmla="*/ 586 h 12939"/>
                <a:gd name="T82" fmla="*/ 9218 w 12937"/>
                <a:gd name="T83" fmla="*/ 1092 h 12939"/>
                <a:gd name="T84" fmla="*/ 10420 w 12937"/>
                <a:gd name="T85" fmla="*/ 1904 h 12939"/>
                <a:gd name="T86" fmla="*/ 11393 w 12937"/>
                <a:gd name="T87" fmla="*/ 2973 h 12939"/>
                <a:gd name="T88" fmla="*/ 12089 w 12937"/>
                <a:gd name="T89" fmla="*/ 4256 h 12939"/>
                <a:gd name="T90" fmla="*/ 12459 w 12937"/>
                <a:gd name="T91" fmla="*/ 5701 h 12939"/>
                <a:gd name="T92" fmla="*/ 12489 w 12937"/>
                <a:gd name="T93" fmla="*/ 6934 h 12939"/>
                <a:gd name="T94" fmla="*/ 12188 w 12937"/>
                <a:gd name="T95" fmla="*/ 8405 h 12939"/>
                <a:gd name="T96" fmla="*/ 11554 w 12937"/>
                <a:gd name="T97" fmla="*/ 9723 h 12939"/>
                <a:gd name="T98" fmla="*/ 10633 w 12937"/>
                <a:gd name="T99" fmla="*/ 10839 h 12939"/>
                <a:gd name="T100" fmla="*/ 9473 w 12937"/>
                <a:gd name="T101" fmla="*/ 11707 h 12939"/>
                <a:gd name="T102" fmla="*/ 8121 w 12937"/>
                <a:gd name="T103" fmla="*/ 12278 h 12939"/>
                <a:gd name="T104" fmla="*/ 6625 w 12937"/>
                <a:gd name="T105" fmla="*/ 12506 h 1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937" h="12939">
                  <a:moveTo>
                    <a:pt x="6469" y="0"/>
                  </a:moveTo>
                  <a:lnTo>
                    <a:pt x="6302" y="2"/>
                  </a:lnTo>
                  <a:lnTo>
                    <a:pt x="5971" y="18"/>
                  </a:lnTo>
                  <a:lnTo>
                    <a:pt x="5645" y="52"/>
                  </a:lnTo>
                  <a:lnTo>
                    <a:pt x="5323" y="100"/>
                  </a:lnTo>
                  <a:lnTo>
                    <a:pt x="5008" y="165"/>
                  </a:lnTo>
                  <a:lnTo>
                    <a:pt x="4697" y="245"/>
                  </a:lnTo>
                  <a:lnTo>
                    <a:pt x="4394" y="340"/>
                  </a:lnTo>
                  <a:lnTo>
                    <a:pt x="4097" y="448"/>
                  </a:lnTo>
                  <a:lnTo>
                    <a:pt x="3806" y="571"/>
                  </a:lnTo>
                  <a:lnTo>
                    <a:pt x="3524" y="707"/>
                  </a:lnTo>
                  <a:lnTo>
                    <a:pt x="3248" y="857"/>
                  </a:lnTo>
                  <a:lnTo>
                    <a:pt x="2982" y="1020"/>
                  </a:lnTo>
                  <a:lnTo>
                    <a:pt x="2723" y="1193"/>
                  </a:lnTo>
                  <a:lnTo>
                    <a:pt x="2475" y="1380"/>
                  </a:lnTo>
                  <a:lnTo>
                    <a:pt x="2235" y="1578"/>
                  </a:lnTo>
                  <a:lnTo>
                    <a:pt x="2005" y="1786"/>
                  </a:lnTo>
                  <a:lnTo>
                    <a:pt x="1786" y="2006"/>
                  </a:lnTo>
                  <a:lnTo>
                    <a:pt x="1577" y="2235"/>
                  </a:lnTo>
                  <a:lnTo>
                    <a:pt x="1379" y="2475"/>
                  </a:lnTo>
                  <a:lnTo>
                    <a:pt x="1192" y="2724"/>
                  </a:lnTo>
                  <a:lnTo>
                    <a:pt x="1019" y="2983"/>
                  </a:lnTo>
                  <a:lnTo>
                    <a:pt x="857" y="3249"/>
                  </a:lnTo>
                  <a:lnTo>
                    <a:pt x="707" y="3524"/>
                  </a:lnTo>
                  <a:lnTo>
                    <a:pt x="570" y="3807"/>
                  </a:lnTo>
                  <a:lnTo>
                    <a:pt x="447" y="4098"/>
                  </a:lnTo>
                  <a:lnTo>
                    <a:pt x="340" y="4395"/>
                  </a:lnTo>
                  <a:lnTo>
                    <a:pt x="244" y="4698"/>
                  </a:lnTo>
                  <a:lnTo>
                    <a:pt x="165" y="5009"/>
                  </a:lnTo>
                  <a:lnTo>
                    <a:pt x="101" y="5324"/>
                  </a:lnTo>
                  <a:lnTo>
                    <a:pt x="52" y="5646"/>
                  </a:lnTo>
                  <a:lnTo>
                    <a:pt x="18" y="5972"/>
                  </a:lnTo>
                  <a:lnTo>
                    <a:pt x="1" y="6302"/>
                  </a:lnTo>
                  <a:lnTo>
                    <a:pt x="0" y="6470"/>
                  </a:lnTo>
                  <a:lnTo>
                    <a:pt x="1" y="6637"/>
                  </a:lnTo>
                  <a:lnTo>
                    <a:pt x="18" y="6968"/>
                  </a:lnTo>
                  <a:lnTo>
                    <a:pt x="52" y="7294"/>
                  </a:lnTo>
                  <a:lnTo>
                    <a:pt x="101" y="7615"/>
                  </a:lnTo>
                  <a:lnTo>
                    <a:pt x="165" y="7931"/>
                  </a:lnTo>
                  <a:lnTo>
                    <a:pt x="244" y="8241"/>
                  </a:lnTo>
                  <a:lnTo>
                    <a:pt x="340" y="8545"/>
                  </a:lnTo>
                  <a:lnTo>
                    <a:pt x="447" y="8841"/>
                  </a:lnTo>
                  <a:lnTo>
                    <a:pt x="570" y="9132"/>
                  </a:lnTo>
                  <a:lnTo>
                    <a:pt x="707" y="9414"/>
                  </a:lnTo>
                  <a:lnTo>
                    <a:pt x="857" y="9690"/>
                  </a:lnTo>
                  <a:lnTo>
                    <a:pt x="1019" y="9957"/>
                  </a:lnTo>
                  <a:lnTo>
                    <a:pt x="1192" y="10215"/>
                  </a:lnTo>
                  <a:lnTo>
                    <a:pt x="1379" y="10464"/>
                  </a:lnTo>
                  <a:lnTo>
                    <a:pt x="1577" y="10704"/>
                  </a:lnTo>
                  <a:lnTo>
                    <a:pt x="1786" y="10933"/>
                  </a:lnTo>
                  <a:lnTo>
                    <a:pt x="2005" y="11153"/>
                  </a:lnTo>
                  <a:lnTo>
                    <a:pt x="2235" y="11361"/>
                  </a:lnTo>
                  <a:lnTo>
                    <a:pt x="2475" y="11559"/>
                  </a:lnTo>
                  <a:lnTo>
                    <a:pt x="2723" y="11746"/>
                  </a:lnTo>
                  <a:lnTo>
                    <a:pt x="2982" y="11921"/>
                  </a:lnTo>
                  <a:lnTo>
                    <a:pt x="3248" y="12082"/>
                  </a:lnTo>
                  <a:lnTo>
                    <a:pt x="3524" y="12232"/>
                  </a:lnTo>
                  <a:lnTo>
                    <a:pt x="3806" y="12368"/>
                  </a:lnTo>
                  <a:lnTo>
                    <a:pt x="4097" y="12491"/>
                  </a:lnTo>
                  <a:lnTo>
                    <a:pt x="4394" y="12600"/>
                  </a:lnTo>
                  <a:lnTo>
                    <a:pt x="4697" y="12694"/>
                  </a:lnTo>
                  <a:lnTo>
                    <a:pt x="5008" y="12773"/>
                  </a:lnTo>
                  <a:lnTo>
                    <a:pt x="5323" y="12839"/>
                  </a:lnTo>
                  <a:lnTo>
                    <a:pt x="5645" y="12888"/>
                  </a:lnTo>
                  <a:lnTo>
                    <a:pt x="5971" y="12921"/>
                  </a:lnTo>
                  <a:lnTo>
                    <a:pt x="6302" y="12937"/>
                  </a:lnTo>
                  <a:lnTo>
                    <a:pt x="6469" y="12939"/>
                  </a:lnTo>
                  <a:lnTo>
                    <a:pt x="6636" y="12937"/>
                  </a:lnTo>
                  <a:lnTo>
                    <a:pt x="6967" y="12921"/>
                  </a:lnTo>
                  <a:lnTo>
                    <a:pt x="7293" y="12888"/>
                  </a:lnTo>
                  <a:lnTo>
                    <a:pt x="7614" y="12839"/>
                  </a:lnTo>
                  <a:lnTo>
                    <a:pt x="7930" y="12773"/>
                  </a:lnTo>
                  <a:lnTo>
                    <a:pt x="8240" y="12694"/>
                  </a:lnTo>
                  <a:lnTo>
                    <a:pt x="8544" y="12600"/>
                  </a:lnTo>
                  <a:lnTo>
                    <a:pt x="8842" y="12491"/>
                  </a:lnTo>
                  <a:lnTo>
                    <a:pt x="9131" y="12368"/>
                  </a:lnTo>
                  <a:lnTo>
                    <a:pt x="9415" y="12232"/>
                  </a:lnTo>
                  <a:lnTo>
                    <a:pt x="9689" y="12082"/>
                  </a:lnTo>
                  <a:lnTo>
                    <a:pt x="9956" y="11921"/>
                  </a:lnTo>
                  <a:lnTo>
                    <a:pt x="10214" y="11746"/>
                  </a:lnTo>
                  <a:lnTo>
                    <a:pt x="10463" y="11559"/>
                  </a:lnTo>
                  <a:lnTo>
                    <a:pt x="10703" y="11361"/>
                  </a:lnTo>
                  <a:lnTo>
                    <a:pt x="10932" y="11153"/>
                  </a:lnTo>
                  <a:lnTo>
                    <a:pt x="11152" y="10933"/>
                  </a:lnTo>
                  <a:lnTo>
                    <a:pt x="11360" y="10704"/>
                  </a:lnTo>
                  <a:lnTo>
                    <a:pt x="11558" y="10464"/>
                  </a:lnTo>
                  <a:lnTo>
                    <a:pt x="11745" y="10215"/>
                  </a:lnTo>
                  <a:lnTo>
                    <a:pt x="11920" y="9957"/>
                  </a:lnTo>
                  <a:lnTo>
                    <a:pt x="12082" y="9690"/>
                  </a:lnTo>
                  <a:lnTo>
                    <a:pt x="12231" y="9414"/>
                  </a:lnTo>
                  <a:lnTo>
                    <a:pt x="12367" y="9132"/>
                  </a:lnTo>
                  <a:lnTo>
                    <a:pt x="12490" y="8841"/>
                  </a:lnTo>
                  <a:lnTo>
                    <a:pt x="12599" y="8545"/>
                  </a:lnTo>
                  <a:lnTo>
                    <a:pt x="12693" y="8241"/>
                  </a:lnTo>
                  <a:lnTo>
                    <a:pt x="12772" y="7931"/>
                  </a:lnTo>
                  <a:lnTo>
                    <a:pt x="12838" y="7615"/>
                  </a:lnTo>
                  <a:lnTo>
                    <a:pt x="12887" y="7294"/>
                  </a:lnTo>
                  <a:lnTo>
                    <a:pt x="12920" y="6968"/>
                  </a:lnTo>
                  <a:lnTo>
                    <a:pt x="12936" y="6637"/>
                  </a:lnTo>
                  <a:lnTo>
                    <a:pt x="12937" y="6470"/>
                  </a:lnTo>
                  <a:lnTo>
                    <a:pt x="12936" y="6302"/>
                  </a:lnTo>
                  <a:lnTo>
                    <a:pt x="12920" y="5972"/>
                  </a:lnTo>
                  <a:lnTo>
                    <a:pt x="12886" y="5646"/>
                  </a:lnTo>
                  <a:lnTo>
                    <a:pt x="12836" y="5324"/>
                  </a:lnTo>
                  <a:lnTo>
                    <a:pt x="12771" y="5009"/>
                  </a:lnTo>
                  <a:lnTo>
                    <a:pt x="12692" y="4699"/>
                  </a:lnTo>
                  <a:lnTo>
                    <a:pt x="12596" y="4395"/>
                  </a:lnTo>
                  <a:lnTo>
                    <a:pt x="12487" y="4099"/>
                  </a:lnTo>
                  <a:lnTo>
                    <a:pt x="12364" y="3808"/>
                  </a:lnTo>
                  <a:lnTo>
                    <a:pt x="12228" y="3526"/>
                  </a:lnTo>
                  <a:lnTo>
                    <a:pt x="12079" y="3250"/>
                  </a:lnTo>
                  <a:lnTo>
                    <a:pt x="11917" y="2984"/>
                  </a:lnTo>
                  <a:lnTo>
                    <a:pt x="11742" y="2726"/>
                  </a:lnTo>
                  <a:lnTo>
                    <a:pt x="11557" y="2477"/>
                  </a:lnTo>
                  <a:lnTo>
                    <a:pt x="11359" y="2238"/>
                  </a:lnTo>
                  <a:lnTo>
                    <a:pt x="11150" y="2007"/>
                  </a:lnTo>
                  <a:lnTo>
                    <a:pt x="10931" y="1789"/>
                  </a:lnTo>
                  <a:lnTo>
                    <a:pt x="10701" y="1579"/>
                  </a:lnTo>
                  <a:lnTo>
                    <a:pt x="10461" y="1382"/>
                  </a:lnTo>
                  <a:lnTo>
                    <a:pt x="10212" y="1196"/>
                  </a:lnTo>
                  <a:lnTo>
                    <a:pt x="9954" y="1021"/>
                  </a:lnTo>
                  <a:lnTo>
                    <a:pt x="9688" y="859"/>
                  </a:lnTo>
                  <a:lnTo>
                    <a:pt x="9412" y="710"/>
                  </a:lnTo>
                  <a:lnTo>
                    <a:pt x="9130" y="573"/>
                  </a:lnTo>
                  <a:lnTo>
                    <a:pt x="8840" y="451"/>
                  </a:lnTo>
                  <a:lnTo>
                    <a:pt x="8543" y="341"/>
                  </a:lnTo>
                  <a:lnTo>
                    <a:pt x="8239" y="246"/>
                  </a:lnTo>
                  <a:lnTo>
                    <a:pt x="7929" y="167"/>
                  </a:lnTo>
                  <a:lnTo>
                    <a:pt x="7614" y="101"/>
                  </a:lnTo>
                  <a:lnTo>
                    <a:pt x="7292" y="52"/>
                  </a:lnTo>
                  <a:lnTo>
                    <a:pt x="6966" y="19"/>
                  </a:lnTo>
                  <a:lnTo>
                    <a:pt x="6636" y="2"/>
                  </a:lnTo>
                  <a:lnTo>
                    <a:pt x="6469" y="0"/>
                  </a:lnTo>
                  <a:close/>
                  <a:moveTo>
                    <a:pt x="6469" y="12507"/>
                  </a:moveTo>
                  <a:lnTo>
                    <a:pt x="6312" y="12506"/>
                  </a:lnTo>
                  <a:lnTo>
                    <a:pt x="6004" y="12491"/>
                  </a:lnTo>
                  <a:lnTo>
                    <a:pt x="5700" y="12460"/>
                  </a:lnTo>
                  <a:lnTo>
                    <a:pt x="5400" y="12413"/>
                  </a:lnTo>
                  <a:lnTo>
                    <a:pt x="5105" y="12353"/>
                  </a:lnTo>
                  <a:lnTo>
                    <a:pt x="4816" y="12280"/>
                  </a:lnTo>
                  <a:lnTo>
                    <a:pt x="4532" y="12191"/>
                  </a:lnTo>
                  <a:lnTo>
                    <a:pt x="4255" y="12090"/>
                  </a:lnTo>
                  <a:lnTo>
                    <a:pt x="3984" y="11975"/>
                  </a:lnTo>
                  <a:lnTo>
                    <a:pt x="3720" y="11847"/>
                  </a:lnTo>
                  <a:lnTo>
                    <a:pt x="3464" y="11708"/>
                  </a:lnTo>
                  <a:lnTo>
                    <a:pt x="3214" y="11556"/>
                  </a:lnTo>
                  <a:lnTo>
                    <a:pt x="2974" y="11394"/>
                  </a:lnTo>
                  <a:lnTo>
                    <a:pt x="2741" y="11221"/>
                  </a:lnTo>
                  <a:lnTo>
                    <a:pt x="2517" y="11035"/>
                  </a:lnTo>
                  <a:lnTo>
                    <a:pt x="2303" y="10840"/>
                  </a:lnTo>
                  <a:lnTo>
                    <a:pt x="2098" y="10636"/>
                  </a:lnTo>
                  <a:lnTo>
                    <a:pt x="1903" y="10421"/>
                  </a:lnTo>
                  <a:lnTo>
                    <a:pt x="1719" y="10198"/>
                  </a:lnTo>
                  <a:lnTo>
                    <a:pt x="1544" y="9966"/>
                  </a:lnTo>
                  <a:lnTo>
                    <a:pt x="1382" y="9724"/>
                  </a:lnTo>
                  <a:lnTo>
                    <a:pt x="1231" y="9476"/>
                  </a:lnTo>
                  <a:lnTo>
                    <a:pt x="1091" y="9219"/>
                  </a:lnTo>
                  <a:lnTo>
                    <a:pt x="965" y="8955"/>
                  </a:lnTo>
                  <a:lnTo>
                    <a:pt x="850" y="8683"/>
                  </a:lnTo>
                  <a:lnTo>
                    <a:pt x="748" y="8406"/>
                  </a:lnTo>
                  <a:lnTo>
                    <a:pt x="660" y="8122"/>
                  </a:lnTo>
                  <a:lnTo>
                    <a:pt x="585" y="7833"/>
                  </a:lnTo>
                  <a:lnTo>
                    <a:pt x="525" y="7538"/>
                  </a:lnTo>
                  <a:lnTo>
                    <a:pt x="479" y="7238"/>
                  </a:lnTo>
                  <a:lnTo>
                    <a:pt x="449" y="6934"/>
                  </a:lnTo>
                  <a:lnTo>
                    <a:pt x="432" y="6626"/>
                  </a:lnTo>
                  <a:lnTo>
                    <a:pt x="431" y="6470"/>
                  </a:lnTo>
                  <a:lnTo>
                    <a:pt x="432" y="6313"/>
                  </a:lnTo>
                  <a:lnTo>
                    <a:pt x="449" y="6005"/>
                  </a:lnTo>
                  <a:lnTo>
                    <a:pt x="479" y="5701"/>
                  </a:lnTo>
                  <a:lnTo>
                    <a:pt x="525" y="5400"/>
                  </a:lnTo>
                  <a:lnTo>
                    <a:pt x="585" y="5106"/>
                  </a:lnTo>
                  <a:lnTo>
                    <a:pt x="660" y="4817"/>
                  </a:lnTo>
                  <a:lnTo>
                    <a:pt x="748" y="4533"/>
                  </a:lnTo>
                  <a:lnTo>
                    <a:pt x="850" y="4256"/>
                  </a:lnTo>
                  <a:lnTo>
                    <a:pt x="965" y="3984"/>
                  </a:lnTo>
                  <a:lnTo>
                    <a:pt x="1091" y="3721"/>
                  </a:lnTo>
                  <a:lnTo>
                    <a:pt x="1231" y="3463"/>
                  </a:lnTo>
                  <a:lnTo>
                    <a:pt x="1382" y="3215"/>
                  </a:lnTo>
                  <a:lnTo>
                    <a:pt x="1544" y="2973"/>
                  </a:lnTo>
                  <a:lnTo>
                    <a:pt x="1719" y="2741"/>
                  </a:lnTo>
                  <a:lnTo>
                    <a:pt x="1903" y="2518"/>
                  </a:lnTo>
                  <a:lnTo>
                    <a:pt x="2098" y="2303"/>
                  </a:lnTo>
                  <a:lnTo>
                    <a:pt x="2303" y="2099"/>
                  </a:lnTo>
                  <a:lnTo>
                    <a:pt x="2517" y="1904"/>
                  </a:lnTo>
                  <a:lnTo>
                    <a:pt x="2741" y="1719"/>
                  </a:lnTo>
                  <a:lnTo>
                    <a:pt x="2974" y="1545"/>
                  </a:lnTo>
                  <a:lnTo>
                    <a:pt x="3214" y="1382"/>
                  </a:lnTo>
                  <a:lnTo>
                    <a:pt x="3464" y="1231"/>
                  </a:lnTo>
                  <a:lnTo>
                    <a:pt x="3720" y="1092"/>
                  </a:lnTo>
                  <a:lnTo>
                    <a:pt x="3984" y="965"/>
                  </a:lnTo>
                  <a:lnTo>
                    <a:pt x="4255" y="850"/>
                  </a:lnTo>
                  <a:lnTo>
                    <a:pt x="4532" y="748"/>
                  </a:lnTo>
                  <a:lnTo>
                    <a:pt x="4816" y="659"/>
                  </a:lnTo>
                  <a:lnTo>
                    <a:pt x="5105" y="586"/>
                  </a:lnTo>
                  <a:lnTo>
                    <a:pt x="5400" y="526"/>
                  </a:lnTo>
                  <a:lnTo>
                    <a:pt x="5700" y="479"/>
                  </a:lnTo>
                  <a:lnTo>
                    <a:pt x="6004" y="448"/>
                  </a:lnTo>
                  <a:lnTo>
                    <a:pt x="6312" y="433"/>
                  </a:lnTo>
                  <a:lnTo>
                    <a:pt x="6469" y="432"/>
                  </a:lnTo>
                  <a:lnTo>
                    <a:pt x="6625" y="433"/>
                  </a:lnTo>
                  <a:lnTo>
                    <a:pt x="6933" y="448"/>
                  </a:lnTo>
                  <a:lnTo>
                    <a:pt x="7237" y="479"/>
                  </a:lnTo>
                  <a:lnTo>
                    <a:pt x="7538" y="526"/>
                  </a:lnTo>
                  <a:lnTo>
                    <a:pt x="7832" y="586"/>
                  </a:lnTo>
                  <a:lnTo>
                    <a:pt x="8121" y="659"/>
                  </a:lnTo>
                  <a:lnTo>
                    <a:pt x="8405" y="748"/>
                  </a:lnTo>
                  <a:lnTo>
                    <a:pt x="8684" y="850"/>
                  </a:lnTo>
                  <a:lnTo>
                    <a:pt x="8954" y="965"/>
                  </a:lnTo>
                  <a:lnTo>
                    <a:pt x="9218" y="1092"/>
                  </a:lnTo>
                  <a:lnTo>
                    <a:pt x="9475" y="1231"/>
                  </a:lnTo>
                  <a:lnTo>
                    <a:pt x="9723" y="1382"/>
                  </a:lnTo>
                  <a:lnTo>
                    <a:pt x="9965" y="1545"/>
                  </a:lnTo>
                  <a:lnTo>
                    <a:pt x="10197" y="1719"/>
                  </a:lnTo>
                  <a:lnTo>
                    <a:pt x="10420" y="1904"/>
                  </a:lnTo>
                  <a:lnTo>
                    <a:pt x="10634" y="2099"/>
                  </a:lnTo>
                  <a:lnTo>
                    <a:pt x="10839" y="2303"/>
                  </a:lnTo>
                  <a:lnTo>
                    <a:pt x="11034" y="2518"/>
                  </a:lnTo>
                  <a:lnTo>
                    <a:pt x="11220" y="2741"/>
                  </a:lnTo>
                  <a:lnTo>
                    <a:pt x="11393" y="2973"/>
                  </a:lnTo>
                  <a:lnTo>
                    <a:pt x="11555" y="3215"/>
                  </a:lnTo>
                  <a:lnTo>
                    <a:pt x="11707" y="3463"/>
                  </a:lnTo>
                  <a:lnTo>
                    <a:pt x="11846" y="3721"/>
                  </a:lnTo>
                  <a:lnTo>
                    <a:pt x="11974" y="3984"/>
                  </a:lnTo>
                  <a:lnTo>
                    <a:pt x="12089" y="4256"/>
                  </a:lnTo>
                  <a:lnTo>
                    <a:pt x="12190" y="4533"/>
                  </a:lnTo>
                  <a:lnTo>
                    <a:pt x="12278" y="4817"/>
                  </a:lnTo>
                  <a:lnTo>
                    <a:pt x="12352" y="5106"/>
                  </a:lnTo>
                  <a:lnTo>
                    <a:pt x="12413" y="5400"/>
                  </a:lnTo>
                  <a:lnTo>
                    <a:pt x="12459" y="5701"/>
                  </a:lnTo>
                  <a:lnTo>
                    <a:pt x="12490" y="6005"/>
                  </a:lnTo>
                  <a:lnTo>
                    <a:pt x="12505" y="6313"/>
                  </a:lnTo>
                  <a:lnTo>
                    <a:pt x="12506" y="6470"/>
                  </a:lnTo>
                  <a:lnTo>
                    <a:pt x="12505" y="6626"/>
                  </a:lnTo>
                  <a:lnTo>
                    <a:pt x="12489" y="6934"/>
                  </a:lnTo>
                  <a:lnTo>
                    <a:pt x="12459" y="7238"/>
                  </a:lnTo>
                  <a:lnTo>
                    <a:pt x="12412" y="7538"/>
                  </a:lnTo>
                  <a:lnTo>
                    <a:pt x="12351" y="7833"/>
                  </a:lnTo>
                  <a:lnTo>
                    <a:pt x="12277" y="8122"/>
                  </a:lnTo>
                  <a:lnTo>
                    <a:pt x="12188" y="8405"/>
                  </a:lnTo>
                  <a:lnTo>
                    <a:pt x="12086" y="8683"/>
                  </a:lnTo>
                  <a:lnTo>
                    <a:pt x="11971" y="8953"/>
                  </a:lnTo>
                  <a:lnTo>
                    <a:pt x="11845" y="9218"/>
                  </a:lnTo>
                  <a:lnTo>
                    <a:pt x="11705" y="9474"/>
                  </a:lnTo>
                  <a:lnTo>
                    <a:pt x="11554" y="9723"/>
                  </a:lnTo>
                  <a:lnTo>
                    <a:pt x="11392" y="9963"/>
                  </a:lnTo>
                  <a:lnTo>
                    <a:pt x="11217" y="10196"/>
                  </a:lnTo>
                  <a:lnTo>
                    <a:pt x="11033" y="10420"/>
                  </a:lnTo>
                  <a:lnTo>
                    <a:pt x="10838" y="10634"/>
                  </a:lnTo>
                  <a:lnTo>
                    <a:pt x="10633" y="10839"/>
                  </a:lnTo>
                  <a:lnTo>
                    <a:pt x="10419" y="11034"/>
                  </a:lnTo>
                  <a:lnTo>
                    <a:pt x="10195" y="11218"/>
                  </a:lnTo>
                  <a:lnTo>
                    <a:pt x="9963" y="11391"/>
                  </a:lnTo>
                  <a:lnTo>
                    <a:pt x="9722" y="11555"/>
                  </a:lnTo>
                  <a:lnTo>
                    <a:pt x="9473" y="11707"/>
                  </a:lnTo>
                  <a:lnTo>
                    <a:pt x="9217" y="11846"/>
                  </a:lnTo>
                  <a:lnTo>
                    <a:pt x="8952" y="11973"/>
                  </a:lnTo>
                  <a:lnTo>
                    <a:pt x="8682" y="12087"/>
                  </a:lnTo>
                  <a:lnTo>
                    <a:pt x="8405" y="12190"/>
                  </a:lnTo>
                  <a:lnTo>
                    <a:pt x="8121" y="12278"/>
                  </a:lnTo>
                  <a:lnTo>
                    <a:pt x="7832" y="12352"/>
                  </a:lnTo>
                  <a:lnTo>
                    <a:pt x="7538" y="12413"/>
                  </a:lnTo>
                  <a:lnTo>
                    <a:pt x="7237" y="12458"/>
                  </a:lnTo>
                  <a:lnTo>
                    <a:pt x="6933" y="12490"/>
                  </a:lnTo>
                  <a:lnTo>
                    <a:pt x="6625" y="12506"/>
                  </a:lnTo>
                  <a:lnTo>
                    <a:pt x="6469" y="125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5" name="Freeform 27"/>
            <p:cNvSpPr>
              <a:spLocks noEditPoints="1"/>
            </p:cNvSpPr>
            <p:nvPr/>
          </p:nvSpPr>
          <p:spPr bwMode="auto">
            <a:xfrm>
              <a:off x="2043" y="365"/>
              <a:ext cx="3594" cy="3594"/>
            </a:xfrm>
            <a:custGeom>
              <a:avLst/>
              <a:gdLst>
                <a:gd name="T0" fmla="*/ 4436 w 10782"/>
                <a:gd name="T1" fmla="*/ 85 h 10783"/>
                <a:gd name="T2" fmla="*/ 3172 w 10782"/>
                <a:gd name="T3" fmla="*/ 476 h 10783"/>
                <a:gd name="T4" fmla="*/ 2063 w 10782"/>
                <a:gd name="T5" fmla="*/ 1150 h 10783"/>
                <a:gd name="T6" fmla="*/ 1150 w 10782"/>
                <a:gd name="T7" fmla="*/ 2063 h 10783"/>
                <a:gd name="T8" fmla="*/ 476 w 10782"/>
                <a:gd name="T9" fmla="*/ 3172 h 10783"/>
                <a:gd name="T10" fmla="*/ 84 w 10782"/>
                <a:gd name="T11" fmla="*/ 4437 h 10783"/>
                <a:gd name="T12" fmla="*/ 1 w 10782"/>
                <a:gd name="T13" fmla="*/ 5531 h 10783"/>
                <a:gd name="T14" fmla="*/ 204 w 10782"/>
                <a:gd name="T15" fmla="*/ 6867 h 10783"/>
                <a:gd name="T16" fmla="*/ 713 w 10782"/>
                <a:gd name="T17" fmla="*/ 8076 h 10783"/>
                <a:gd name="T18" fmla="*/ 1488 w 10782"/>
                <a:gd name="T19" fmla="*/ 9111 h 10783"/>
                <a:gd name="T20" fmla="*/ 2485 w 10782"/>
                <a:gd name="T21" fmla="*/ 9934 h 10783"/>
                <a:gd name="T22" fmla="*/ 3661 w 10782"/>
                <a:gd name="T23" fmla="*/ 10500 h 10783"/>
                <a:gd name="T24" fmla="*/ 4977 w 10782"/>
                <a:gd name="T25" fmla="*/ 10768 h 10783"/>
                <a:gd name="T26" fmla="*/ 6078 w 10782"/>
                <a:gd name="T27" fmla="*/ 10740 h 10783"/>
                <a:gd name="T28" fmla="*/ 7368 w 10782"/>
                <a:gd name="T29" fmla="*/ 10409 h 10783"/>
                <a:gd name="T30" fmla="*/ 8511 w 10782"/>
                <a:gd name="T31" fmla="*/ 9788 h 10783"/>
                <a:gd name="T32" fmla="*/ 9468 w 10782"/>
                <a:gd name="T33" fmla="*/ 8920 h 10783"/>
                <a:gd name="T34" fmla="*/ 10192 w 10782"/>
                <a:gd name="T35" fmla="*/ 7847 h 10783"/>
                <a:gd name="T36" fmla="*/ 10644 w 10782"/>
                <a:gd name="T37" fmla="*/ 6609 h 10783"/>
                <a:gd name="T38" fmla="*/ 10782 w 10782"/>
                <a:gd name="T39" fmla="*/ 5392 h 10783"/>
                <a:gd name="T40" fmla="*/ 10642 w 10782"/>
                <a:gd name="T41" fmla="*/ 4174 h 10783"/>
                <a:gd name="T42" fmla="*/ 10191 w 10782"/>
                <a:gd name="T43" fmla="*/ 2938 h 10783"/>
                <a:gd name="T44" fmla="*/ 9465 w 10782"/>
                <a:gd name="T45" fmla="*/ 1865 h 10783"/>
                <a:gd name="T46" fmla="*/ 8510 w 10782"/>
                <a:gd name="T47" fmla="*/ 996 h 10783"/>
                <a:gd name="T48" fmla="*/ 7367 w 10782"/>
                <a:gd name="T49" fmla="*/ 375 h 10783"/>
                <a:gd name="T50" fmla="*/ 6078 w 10782"/>
                <a:gd name="T51" fmla="*/ 44 h 10783"/>
                <a:gd name="T52" fmla="*/ 5263 w 10782"/>
                <a:gd name="T53" fmla="*/ 10350 h 10783"/>
                <a:gd name="T54" fmla="*/ 4033 w 10782"/>
                <a:gd name="T55" fmla="*/ 10163 h 10783"/>
                <a:gd name="T56" fmla="*/ 2922 w 10782"/>
                <a:gd name="T57" fmla="*/ 9695 h 10783"/>
                <a:gd name="T58" fmla="*/ 1968 w 10782"/>
                <a:gd name="T59" fmla="*/ 8982 h 10783"/>
                <a:gd name="T60" fmla="*/ 1213 w 10782"/>
                <a:gd name="T61" fmla="*/ 8065 h 10783"/>
                <a:gd name="T62" fmla="*/ 691 w 10782"/>
                <a:gd name="T63" fmla="*/ 6983 h 10783"/>
                <a:gd name="T64" fmla="*/ 446 w 10782"/>
                <a:gd name="T65" fmla="*/ 5773 h 10783"/>
                <a:gd name="T66" fmla="*/ 470 w 10782"/>
                <a:gd name="T67" fmla="*/ 4759 h 10783"/>
                <a:gd name="T68" fmla="*/ 775 w 10782"/>
                <a:gd name="T69" fmla="*/ 3572 h 10783"/>
                <a:gd name="T70" fmla="*/ 1346 w 10782"/>
                <a:gd name="T71" fmla="*/ 2520 h 10783"/>
                <a:gd name="T72" fmla="*/ 2144 w 10782"/>
                <a:gd name="T73" fmla="*/ 1642 h 10783"/>
                <a:gd name="T74" fmla="*/ 3133 w 10782"/>
                <a:gd name="T75" fmla="*/ 974 h 10783"/>
                <a:gd name="T76" fmla="*/ 4271 w 10782"/>
                <a:gd name="T77" fmla="*/ 558 h 10783"/>
                <a:gd name="T78" fmla="*/ 5391 w 10782"/>
                <a:gd name="T79" fmla="*/ 431 h 10783"/>
                <a:gd name="T80" fmla="*/ 6511 w 10782"/>
                <a:gd name="T81" fmla="*/ 558 h 10783"/>
                <a:gd name="T82" fmla="*/ 7649 w 10782"/>
                <a:gd name="T83" fmla="*/ 974 h 10783"/>
                <a:gd name="T84" fmla="*/ 8637 w 10782"/>
                <a:gd name="T85" fmla="*/ 1642 h 10783"/>
                <a:gd name="T86" fmla="*/ 9436 w 10782"/>
                <a:gd name="T87" fmla="*/ 2520 h 10783"/>
                <a:gd name="T88" fmla="*/ 10007 w 10782"/>
                <a:gd name="T89" fmla="*/ 3572 h 10783"/>
                <a:gd name="T90" fmla="*/ 10311 w 10782"/>
                <a:gd name="T91" fmla="*/ 4759 h 10783"/>
                <a:gd name="T92" fmla="*/ 10335 w 10782"/>
                <a:gd name="T93" fmla="*/ 5773 h 10783"/>
                <a:gd name="T94" fmla="*/ 10089 w 10782"/>
                <a:gd name="T95" fmla="*/ 6982 h 10783"/>
                <a:gd name="T96" fmla="*/ 9567 w 10782"/>
                <a:gd name="T97" fmla="*/ 8064 h 10783"/>
                <a:gd name="T98" fmla="*/ 8812 w 10782"/>
                <a:gd name="T99" fmla="*/ 8980 h 10783"/>
                <a:gd name="T100" fmla="*/ 7858 w 10782"/>
                <a:gd name="T101" fmla="*/ 9693 h 10783"/>
                <a:gd name="T102" fmla="*/ 6749 w 10782"/>
                <a:gd name="T103" fmla="*/ 10162 h 10783"/>
                <a:gd name="T104" fmla="*/ 5520 w 10782"/>
                <a:gd name="T105" fmla="*/ 10350 h 10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782" h="10783">
                  <a:moveTo>
                    <a:pt x="5391" y="0"/>
                  </a:moveTo>
                  <a:lnTo>
                    <a:pt x="5252" y="2"/>
                  </a:lnTo>
                  <a:lnTo>
                    <a:pt x="4977" y="15"/>
                  </a:lnTo>
                  <a:lnTo>
                    <a:pt x="4704" y="44"/>
                  </a:lnTo>
                  <a:lnTo>
                    <a:pt x="4436" y="85"/>
                  </a:lnTo>
                  <a:lnTo>
                    <a:pt x="4173" y="138"/>
                  </a:lnTo>
                  <a:lnTo>
                    <a:pt x="3915" y="205"/>
                  </a:lnTo>
                  <a:lnTo>
                    <a:pt x="3661" y="283"/>
                  </a:lnTo>
                  <a:lnTo>
                    <a:pt x="3415" y="374"/>
                  </a:lnTo>
                  <a:lnTo>
                    <a:pt x="3172" y="476"/>
                  </a:lnTo>
                  <a:lnTo>
                    <a:pt x="2937" y="590"/>
                  </a:lnTo>
                  <a:lnTo>
                    <a:pt x="2708" y="714"/>
                  </a:lnTo>
                  <a:lnTo>
                    <a:pt x="2485" y="849"/>
                  </a:lnTo>
                  <a:lnTo>
                    <a:pt x="2270" y="995"/>
                  </a:lnTo>
                  <a:lnTo>
                    <a:pt x="2063" y="1150"/>
                  </a:lnTo>
                  <a:lnTo>
                    <a:pt x="1863" y="1314"/>
                  </a:lnTo>
                  <a:lnTo>
                    <a:pt x="1671" y="1489"/>
                  </a:lnTo>
                  <a:lnTo>
                    <a:pt x="1488" y="1672"/>
                  </a:lnTo>
                  <a:lnTo>
                    <a:pt x="1315" y="1863"/>
                  </a:lnTo>
                  <a:lnTo>
                    <a:pt x="1150" y="2063"/>
                  </a:lnTo>
                  <a:lnTo>
                    <a:pt x="994" y="2270"/>
                  </a:lnTo>
                  <a:lnTo>
                    <a:pt x="848" y="2486"/>
                  </a:lnTo>
                  <a:lnTo>
                    <a:pt x="713" y="2708"/>
                  </a:lnTo>
                  <a:lnTo>
                    <a:pt x="589" y="2936"/>
                  </a:lnTo>
                  <a:lnTo>
                    <a:pt x="476" y="3172"/>
                  </a:lnTo>
                  <a:lnTo>
                    <a:pt x="374" y="3415"/>
                  </a:lnTo>
                  <a:lnTo>
                    <a:pt x="284" y="3662"/>
                  </a:lnTo>
                  <a:lnTo>
                    <a:pt x="204" y="3916"/>
                  </a:lnTo>
                  <a:lnTo>
                    <a:pt x="138" y="4174"/>
                  </a:lnTo>
                  <a:lnTo>
                    <a:pt x="84" y="4437"/>
                  </a:lnTo>
                  <a:lnTo>
                    <a:pt x="43" y="4705"/>
                  </a:lnTo>
                  <a:lnTo>
                    <a:pt x="15" y="4976"/>
                  </a:lnTo>
                  <a:lnTo>
                    <a:pt x="1" y="5252"/>
                  </a:lnTo>
                  <a:lnTo>
                    <a:pt x="0" y="5392"/>
                  </a:lnTo>
                  <a:lnTo>
                    <a:pt x="1" y="5531"/>
                  </a:lnTo>
                  <a:lnTo>
                    <a:pt x="15" y="5807"/>
                  </a:lnTo>
                  <a:lnTo>
                    <a:pt x="43" y="6078"/>
                  </a:lnTo>
                  <a:lnTo>
                    <a:pt x="84" y="6346"/>
                  </a:lnTo>
                  <a:lnTo>
                    <a:pt x="138" y="6609"/>
                  </a:lnTo>
                  <a:lnTo>
                    <a:pt x="204" y="6867"/>
                  </a:lnTo>
                  <a:lnTo>
                    <a:pt x="284" y="7121"/>
                  </a:lnTo>
                  <a:lnTo>
                    <a:pt x="374" y="7369"/>
                  </a:lnTo>
                  <a:lnTo>
                    <a:pt x="476" y="7611"/>
                  </a:lnTo>
                  <a:lnTo>
                    <a:pt x="589" y="7847"/>
                  </a:lnTo>
                  <a:lnTo>
                    <a:pt x="713" y="8076"/>
                  </a:lnTo>
                  <a:lnTo>
                    <a:pt x="848" y="8298"/>
                  </a:lnTo>
                  <a:lnTo>
                    <a:pt x="994" y="8512"/>
                  </a:lnTo>
                  <a:lnTo>
                    <a:pt x="1150" y="8720"/>
                  </a:lnTo>
                  <a:lnTo>
                    <a:pt x="1315" y="8920"/>
                  </a:lnTo>
                  <a:lnTo>
                    <a:pt x="1488" y="9111"/>
                  </a:lnTo>
                  <a:lnTo>
                    <a:pt x="1671" y="9294"/>
                  </a:lnTo>
                  <a:lnTo>
                    <a:pt x="1863" y="9469"/>
                  </a:lnTo>
                  <a:lnTo>
                    <a:pt x="2063" y="9633"/>
                  </a:lnTo>
                  <a:lnTo>
                    <a:pt x="2270" y="9788"/>
                  </a:lnTo>
                  <a:lnTo>
                    <a:pt x="2485" y="9934"/>
                  </a:lnTo>
                  <a:lnTo>
                    <a:pt x="2708" y="10069"/>
                  </a:lnTo>
                  <a:lnTo>
                    <a:pt x="2937" y="10193"/>
                  </a:lnTo>
                  <a:lnTo>
                    <a:pt x="3172" y="10307"/>
                  </a:lnTo>
                  <a:lnTo>
                    <a:pt x="3415" y="10409"/>
                  </a:lnTo>
                  <a:lnTo>
                    <a:pt x="3661" y="10500"/>
                  </a:lnTo>
                  <a:lnTo>
                    <a:pt x="3915" y="10578"/>
                  </a:lnTo>
                  <a:lnTo>
                    <a:pt x="4173" y="10645"/>
                  </a:lnTo>
                  <a:lnTo>
                    <a:pt x="4436" y="10699"/>
                  </a:lnTo>
                  <a:lnTo>
                    <a:pt x="4704" y="10740"/>
                  </a:lnTo>
                  <a:lnTo>
                    <a:pt x="4977" y="10768"/>
                  </a:lnTo>
                  <a:lnTo>
                    <a:pt x="5252" y="10781"/>
                  </a:lnTo>
                  <a:lnTo>
                    <a:pt x="5391" y="10783"/>
                  </a:lnTo>
                  <a:lnTo>
                    <a:pt x="5531" y="10781"/>
                  </a:lnTo>
                  <a:lnTo>
                    <a:pt x="5806" y="10768"/>
                  </a:lnTo>
                  <a:lnTo>
                    <a:pt x="6078" y="10740"/>
                  </a:lnTo>
                  <a:lnTo>
                    <a:pt x="6345" y="10699"/>
                  </a:lnTo>
                  <a:lnTo>
                    <a:pt x="6608" y="10645"/>
                  </a:lnTo>
                  <a:lnTo>
                    <a:pt x="6868" y="10578"/>
                  </a:lnTo>
                  <a:lnTo>
                    <a:pt x="7120" y="10500"/>
                  </a:lnTo>
                  <a:lnTo>
                    <a:pt x="7368" y="10409"/>
                  </a:lnTo>
                  <a:lnTo>
                    <a:pt x="7610" y="10307"/>
                  </a:lnTo>
                  <a:lnTo>
                    <a:pt x="7846" y="10193"/>
                  </a:lnTo>
                  <a:lnTo>
                    <a:pt x="8075" y="10069"/>
                  </a:lnTo>
                  <a:lnTo>
                    <a:pt x="8297" y="9934"/>
                  </a:lnTo>
                  <a:lnTo>
                    <a:pt x="8511" y="9788"/>
                  </a:lnTo>
                  <a:lnTo>
                    <a:pt x="8719" y="9633"/>
                  </a:lnTo>
                  <a:lnTo>
                    <a:pt x="8919" y="9469"/>
                  </a:lnTo>
                  <a:lnTo>
                    <a:pt x="9110" y="9294"/>
                  </a:lnTo>
                  <a:lnTo>
                    <a:pt x="9293" y="9111"/>
                  </a:lnTo>
                  <a:lnTo>
                    <a:pt x="9468" y="8920"/>
                  </a:lnTo>
                  <a:lnTo>
                    <a:pt x="9633" y="8720"/>
                  </a:lnTo>
                  <a:lnTo>
                    <a:pt x="9787" y="8512"/>
                  </a:lnTo>
                  <a:lnTo>
                    <a:pt x="9933" y="8298"/>
                  </a:lnTo>
                  <a:lnTo>
                    <a:pt x="10068" y="8076"/>
                  </a:lnTo>
                  <a:lnTo>
                    <a:pt x="10192" y="7847"/>
                  </a:lnTo>
                  <a:lnTo>
                    <a:pt x="10305" y="7611"/>
                  </a:lnTo>
                  <a:lnTo>
                    <a:pt x="10408" y="7369"/>
                  </a:lnTo>
                  <a:lnTo>
                    <a:pt x="10499" y="7121"/>
                  </a:lnTo>
                  <a:lnTo>
                    <a:pt x="10578" y="6867"/>
                  </a:lnTo>
                  <a:lnTo>
                    <a:pt x="10644" y="6609"/>
                  </a:lnTo>
                  <a:lnTo>
                    <a:pt x="10698" y="6346"/>
                  </a:lnTo>
                  <a:lnTo>
                    <a:pt x="10739" y="6078"/>
                  </a:lnTo>
                  <a:lnTo>
                    <a:pt x="10767" y="5807"/>
                  </a:lnTo>
                  <a:lnTo>
                    <a:pt x="10780" y="5531"/>
                  </a:lnTo>
                  <a:lnTo>
                    <a:pt x="10782" y="5392"/>
                  </a:lnTo>
                  <a:lnTo>
                    <a:pt x="10780" y="5253"/>
                  </a:lnTo>
                  <a:lnTo>
                    <a:pt x="10767" y="4977"/>
                  </a:lnTo>
                  <a:lnTo>
                    <a:pt x="10738" y="4705"/>
                  </a:lnTo>
                  <a:lnTo>
                    <a:pt x="10697" y="4437"/>
                  </a:lnTo>
                  <a:lnTo>
                    <a:pt x="10642" y="4174"/>
                  </a:lnTo>
                  <a:lnTo>
                    <a:pt x="10577" y="3916"/>
                  </a:lnTo>
                  <a:lnTo>
                    <a:pt x="10498" y="3664"/>
                  </a:lnTo>
                  <a:lnTo>
                    <a:pt x="10406" y="3415"/>
                  </a:lnTo>
                  <a:lnTo>
                    <a:pt x="10304" y="3174"/>
                  </a:lnTo>
                  <a:lnTo>
                    <a:pt x="10191" y="2938"/>
                  </a:lnTo>
                  <a:lnTo>
                    <a:pt x="10067" y="2708"/>
                  </a:lnTo>
                  <a:lnTo>
                    <a:pt x="9932" y="2487"/>
                  </a:lnTo>
                  <a:lnTo>
                    <a:pt x="9786" y="2272"/>
                  </a:lnTo>
                  <a:lnTo>
                    <a:pt x="9630" y="2064"/>
                  </a:lnTo>
                  <a:lnTo>
                    <a:pt x="9465" y="1865"/>
                  </a:lnTo>
                  <a:lnTo>
                    <a:pt x="9292" y="1673"/>
                  </a:lnTo>
                  <a:lnTo>
                    <a:pt x="9109" y="1490"/>
                  </a:lnTo>
                  <a:lnTo>
                    <a:pt x="8918" y="1317"/>
                  </a:lnTo>
                  <a:lnTo>
                    <a:pt x="8717" y="1152"/>
                  </a:lnTo>
                  <a:lnTo>
                    <a:pt x="8510" y="996"/>
                  </a:lnTo>
                  <a:lnTo>
                    <a:pt x="8296" y="852"/>
                  </a:lnTo>
                  <a:lnTo>
                    <a:pt x="8074" y="716"/>
                  </a:lnTo>
                  <a:lnTo>
                    <a:pt x="7844" y="591"/>
                  </a:lnTo>
                  <a:lnTo>
                    <a:pt x="7608" y="478"/>
                  </a:lnTo>
                  <a:lnTo>
                    <a:pt x="7367" y="375"/>
                  </a:lnTo>
                  <a:lnTo>
                    <a:pt x="7120" y="284"/>
                  </a:lnTo>
                  <a:lnTo>
                    <a:pt x="6866" y="206"/>
                  </a:lnTo>
                  <a:lnTo>
                    <a:pt x="6608" y="139"/>
                  </a:lnTo>
                  <a:lnTo>
                    <a:pt x="6345" y="85"/>
                  </a:lnTo>
                  <a:lnTo>
                    <a:pt x="6078" y="44"/>
                  </a:lnTo>
                  <a:lnTo>
                    <a:pt x="5806" y="17"/>
                  </a:lnTo>
                  <a:lnTo>
                    <a:pt x="5531" y="2"/>
                  </a:lnTo>
                  <a:lnTo>
                    <a:pt x="5391" y="0"/>
                  </a:lnTo>
                  <a:close/>
                  <a:moveTo>
                    <a:pt x="5391" y="10352"/>
                  </a:moveTo>
                  <a:lnTo>
                    <a:pt x="5263" y="10350"/>
                  </a:lnTo>
                  <a:lnTo>
                    <a:pt x="5009" y="10338"/>
                  </a:lnTo>
                  <a:lnTo>
                    <a:pt x="4760" y="10312"/>
                  </a:lnTo>
                  <a:lnTo>
                    <a:pt x="4513" y="10274"/>
                  </a:lnTo>
                  <a:lnTo>
                    <a:pt x="4271" y="10225"/>
                  </a:lnTo>
                  <a:lnTo>
                    <a:pt x="4033" y="10163"/>
                  </a:lnTo>
                  <a:lnTo>
                    <a:pt x="3801" y="10091"/>
                  </a:lnTo>
                  <a:lnTo>
                    <a:pt x="3573" y="10008"/>
                  </a:lnTo>
                  <a:lnTo>
                    <a:pt x="3349" y="9914"/>
                  </a:lnTo>
                  <a:lnTo>
                    <a:pt x="3133" y="9809"/>
                  </a:lnTo>
                  <a:lnTo>
                    <a:pt x="2922" y="9695"/>
                  </a:lnTo>
                  <a:lnTo>
                    <a:pt x="2717" y="9570"/>
                  </a:lnTo>
                  <a:lnTo>
                    <a:pt x="2520" y="9436"/>
                  </a:lnTo>
                  <a:lnTo>
                    <a:pt x="2329" y="9294"/>
                  </a:lnTo>
                  <a:lnTo>
                    <a:pt x="2144" y="9143"/>
                  </a:lnTo>
                  <a:lnTo>
                    <a:pt x="1968" y="8982"/>
                  </a:lnTo>
                  <a:lnTo>
                    <a:pt x="1801" y="8814"/>
                  </a:lnTo>
                  <a:lnTo>
                    <a:pt x="1641" y="8638"/>
                  </a:lnTo>
                  <a:lnTo>
                    <a:pt x="1488" y="8454"/>
                  </a:lnTo>
                  <a:lnTo>
                    <a:pt x="1346" y="8263"/>
                  </a:lnTo>
                  <a:lnTo>
                    <a:pt x="1213" y="8065"/>
                  </a:lnTo>
                  <a:lnTo>
                    <a:pt x="1088" y="7860"/>
                  </a:lnTo>
                  <a:lnTo>
                    <a:pt x="974" y="7650"/>
                  </a:lnTo>
                  <a:lnTo>
                    <a:pt x="869" y="7433"/>
                  </a:lnTo>
                  <a:lnTo>
                    <a:pt x="775" y="7211"/>
                  </a:lnTo>
                  <a:lnTo>
                    <a:pt x="691" y="6983"/>
                  </a:lnTo>
                  <a:lnTo>
                    <a:pt x="619" y="6750"/>
                  </a:lnTo>
                  <a:lnTo>
                    <a:pt x="558" y="6512"/>
                  </a:lnTo>
                  <a:lnTo>
                    <a:pt x="509" y="6269"/>
                  </a:lnTo>
                  <a:lnTo>
                    <a:pt x="470" y="6024"/>
                  </a:lnTo>
                  <a:lnTo>
                    <a:pt x="446" y="5773"/>
                  </a:lnTo>
                  <a:lnTo>
                    <a:pt x="432" y="5519"/>
                  </a:lnTo>
                  <a:lnTo>
                    <a:pt x="431" y="5392"/>
                  </a:lnTo>
                  <a:lnTo>
                    <a:pt x="432" y="5264"/>
                  </a:lnTo>
                  <a:lnTo>
                    <a:pt x="446" y="5010"/>
                  </a:lnTo>
                  <a:lnTo>
                    <a:pt x="470" y="4759"/>
                  </a:lnTo>
                  <a:lnTo>
                    <a:pt x="509" y="4513"/>
                  </a:lnTo>
                  <a:lnTo>
                    <a:pt x="558" y="4271"/>
                  </a:lnTo>
                  <a:lnTo>
                    <a:pt x="619" y="4033"/>
                  </a:lnTo>
                  <a:lnTo>
                    <a:pt x="691" y="3800"/>
                  </a:lnTo>
                  <a:lnTo>
                    <a:pt x="775" y="3572"/>
                  </a:lnTo>
                  <a:lnTo>
                    <a:pt x="869" y="3350"/>
                  </a:lnTo>
                  <a:lnTo>
                    <a:pt x="974" y="3133"/>
                  </a:lnTo>
                  <a:lnTo>
                    <a:pt x="1088" y="2923"/>
                  </a:lnTo>
                  <a:lnTo>
                    <a:pt x="1213" y="2718"/>
                  </a:lnTo>
                  <a:lnTo>
                    <a:pt x="1346" y="2520"/>
                  </a:lnTo>
                  <a:lnTo>
                    <a:pt x="1488" y="2329"/>
                  </a:lnTo>
                  <a:lnTo>
                    <a:pt x="1641" y="2145"/>
                  </a:lnTo>
                  <a:lnTo>
                    <a:pt x="1801" y="1969"/>
                  </a:lnTo>
                  <a:lnTo>
                    <a:pt x="1968" y="1801"/>
                  </a:lnTo>
                  <a:lnTo>
                    <a:pt x="2144" y="1642"/>
                  </a:lnTo>
                  <a:lnTo>
                    <a:pt x="2329" y="1489"/>
                  </a:lnTo>
                  <a:lnTo>
                    <a:pt x="2520" y="1347"/>
                  </a:lnTo>
                  <a:lnTo>
                    <a:pt x="2717" y="1213"/>
                  </a:lnTo>
                  <a:lnTo>
                    <a:pt x="2922" y="1089"/>
                  </a:lnTo>
                  <a:lnTo>
                    <a:pt x="3133" y="974"/>
                  </a:lnTo>
                  <a:lnTo>
                    <a:pt x="3349" y="869"/>
                  </a:lnTo>
                  <a:lnTo>
                    <a:pt x="3573" y="775"/>
                  </a:lnTo>
                  <a:lnTo>
                    <a:pt x="3801" y="692"/>
                  </a:lnTo>
                  <a:lnTo>
                    <a:pt x="4033" y="620"/>
                  </a:lnTo>
                  <a:lnTo>
                    <a:pt x="4271" y="558"/>
                  </a:lnTo>
                  <a:lnTo>
                    <a:pt x="4513" y="509"/>
                  </a:lnTo>
                  <a:lnTo>
                    <a:pt x="4760" y="471"/>
                  </a:lnTo>
                  <a:lnTo>
                    <a:pt x="5009" y="446"/>
                  </a:lnTo>
                  <a:lnTo>
                    <a:pt x="5263" y="433"/>
                  </a:lnTo>
                  <a:lnTo>
                    <a:pt x="5391" y="431"/>
                  </a:lnTo>
                  <a:lnTo>
                    <a:pt x="5520" y="433"/>
                  </a:lnTo>
                  <a:lnTo>
                    <a:pt x="5772" y="446"/>
                  </a:lnTo>
                  <a:lnTo>
                    <a:pt x="6023" y="471"/>
                  </a:lnTo>
                  <a:lnTo>
                    <a:pt x="6269" y="509"/>
                  </a:lnTo>
                  <a:lnTo>
                    <a:pt x="6511" y="558"/>
                  </a:lnTo>
                  <a:lnTo>
                    <a:pt x="6749" y="620"/>
                  </a:lnTo>
                  <a:lnTo>
                    <a:pt x="6982" y="692"/>
                  </a:lnTo>
                  <a:lnTo>
                    <a:pt x="7210" y="775"/>
                  </a:lnTo>
                  <a:lnTo>
                    <a:pt x="7432" y="869"/>
                  </a:lnTo>
                  <a:lnTo>
                    <a:pt x="7649" y="974"/>
                  </a:lnTo>
                  <a:lnTo>
                    <a:pt x="7859" y="1089"/>
                  </a:lnTo>
                  <a:lnTo>
                    <a:pt x="8064" y="1213"/>
                  </a:lnTo>
                  <a:lnTo>
                    <a:pt x="8262" y="1347"/>
                  </a:lnTo>
                  <a:lnTo>
                    <a:pt x="8453" y="1489"/>
                  </a:lnTo>
                  <a:lnTo>
                    <a:pt x="8637" y="1642"/>
                  </a:lnTo>
                  <a:lnTo>
                    <a:pt x="8813" y="1801"/>
                  </a:lnTo>
                  <a:lnTo>
                    <a:pt x="8981" y="1969"/>
                  </a:lnTo>
                  <a:lnTo>
                    <a:pt x="9142" y="2145"/>
                  </a:lnTo>
                  <a:lnTo>
                    <a:pt x="9293" y="2329"/>
                  </a:lnTo>
                  <a:lnTo>
                    <a:pt x="9436" y="2520"/>
                  </a:lnTo>
                  <a:lnTo>
                    <a:pt x="9570" y="2718"/>
                  </a:lnTo>
                  <a:lnTo>
                    <a:pt x="9694" y="2923"/>
                  </a:lnTo>
                  <a:lnTo>
                    <a:pt x="9809" y="3133"/>
                  </a:lnTo>
                  <a:lnTo>
                    <a:pt x="9913" y="3350"/>
                  </a:lnTo>
                  <a:lnTo>
                    <a:pt x="10007" y="3572"/>
                  </a:lnTo>
                  <a:lnTo>
                    <a:pt x="10090" y="3800"/>
                  </a:lnTo>
                  <a:lnTo>
                    <a:pt x="10162" y="4033"/>
                  </a:lnTo>
                  <a:lnTo>
                    <a:pt x="10224" y="4271"/>
                  </a:lnTo>
                  <a:lnTo>
                    <a:pt x="10274" y="4513"/>
                  </a:lnTo>
                  <a:lnTo>
                    <a:pt x="10311" y="4759"/>
                  </a:lnTo>
                  <a:lnTo>
                    <a:pt x="10337" y="5010"/>
                  </a:lnTo>
                  <a:lnTo>
                    <a:pt x="10349" y="5264"/>
                  </a:lnTo>
                  <a:lnTo>
                    <a:pt x="10350" y="5392"/>
                  </a:lnTo>
                  <a:lnTo>
                    <a:pt x="10349" y="5519"/>
                  </a:lnTo>
                  <a:lnTo>
                    <a:pt x="10335" y="5773"/>
                  </a:lnTo>
                  <a:lnTo>
                    <a:pt x="10311" y="6022"/>
                  </a:lnTo>
                  <a:lnTo>
                    <a:pt x="10273" y="6269"/>
                  </a:lnTo>
                  <a:lnTo>
                    <a:pt x="10222" y="6511"/>
                  </a:lnTo>
                  <a:lnTo>
                    <a:pt x="10162" y="6748"/>
                  </a:lnTo>
                  <a:lnTo>
                    <a:pt x="10089" y="6982"/>
                  </a:lnTo>
                  <a:lnTo>
                    <a:pt x="10005" y="7209"/>
                  </a:lnTo>
                  <a:lnTo>
                    <a:pt x="9911" y="7432"/>
                  </a:lnTo>
                  <a:lnTo>
                    <a:pt x="9806" y="7649"/>
                  </a:lnTo>
                  <a:lnTo>
                    <a:pt x="9692" y="7859"/>
                  </a:lnTo>
                  <a:lnTo>
                    <a:pt x="9567" y="8064"/>
                  </a:lnTo>
                  <a:lnTo>
                    <a:pt x="9434" y="8261"/>
                  </a:lnTo>
                  <a:lnTo>
                    <a:pt x="9292" y="8452"/>
                  </a:lnTo>
                  <a:lnTo>
                    <a:pt x="9139" y="8637"/>
                  </a:lnTo>
                  <a:lnTo>
                    <a:pt x="8979" y="8813"/>
                  </a:lnTo>
                  <a:lnTo>
                    <a:pt x="8812" y="8980"/>
                  </a:lnTo>
                  <a:lnTo>
                    <a:pt x="8636" y="9140"/>
                  </a:lnTo>
                  <a:lnTo>
                    <a:pt x="8451" y="9293"/>
                  </a:lnTo>
                  <a:lnTo>
                    <a:pt x="8260" y="9435"/>
                  </a:lnTo>
                  <a:lnTo>
                    <a:pt x="8063" y="9568"/>
                  </a:lnTo>
                  <a:lnTo>
                    <a:pt x="7858" y="9693"/>
                  </a:lnTo>
                  <a:lnTo>
                    <a:pt x="7648" y="9807"/>
                  </a:lnTo>
                  <a:lnTo>
                    <a:pt x="7431" y="9912"/>
                  </a:lnTo>
                  <a:lnTo>
                    <a:pt x="7209" y="10006"/>
                  </a:lnTo>
                  <a:lnTo>
                    <a:pt x="6981" y="10090"/>
                  </a:lnTo>
                  <a:lnTo>
                    <a:pt x="6749" y="10162"/>
                  </a:lnTo>
                  <a:lnTo>
                    <a:pt x="6510" y="10223"/>
                  </a:lnTo>
                  <a:lnTo>
                    <a:pt x="6269" y="10274"/>
                  </a:lnTo>
                  <a:lnTo>
                    <a:pt x="6023" y="10312"/>
                  </a:lnTo>
                  <a:lnTo>
                    <a:pt x="5772" y="10337"/>
                  </a:lnTo>
                  <a:lnTo>
                    <a:pt x="5520" y="10350"/>
                  </a:lnTo>
                  <a:lnTo>
                    <a:pt x="5391" y="103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4461" y="3309"/>
              <a:ext cx="196" cy="196"/>
            </a:xfrm>
            <a:custGeom>
              <a:avLst/>
              <a:gdLst>
                <a:gd name="T0" fmla="*/ 590 w 590"/>
                <a:gd name="T1" fmla="*/ 374 h 589"/>
                <a:gd name="T2" fmla="*/ 216 w 590"/>
                <a:gd name="T3" fmla="*/ 589 h 589"/>
                <a:gd name="T4" fmla="*/ 0 w 590"/>
                <a:gd name="T5" fmla="*/ 215 h 589"/>
                <a:gd name="T6" fmla="*/ 374 w 590"/>
                <a:gd name="T7" fmla="*/ 0 h 589"/>
                <a:gd name="T8" fmla="*/ 590 w 590"/>
                <a:gd name="T9" fmla="*/ 374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89">
                  <a:moveTo>
                    <a:pt x="590" y="374"/>
                  </a:moveTo>
                  <a:lnTo>
                    <a:pt x="216" y="589"/>
                  </a:lnTo>
                  <a:lnTo>
                    <a:pt x="0" y="215"/>
                  </a:lnTo>
                  <a:lnTo>
                    <a:pt x="374" y="0"/>
                  </a:lnTo>
                  <a:lnTo>
                    <a:pt x="590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3023" y="819"/>
              <a:ext cx="197" cy="196"/>
            </a:xfrm>
            <a:custGeom>
              <a:avLst/>
              <a:gdLst>
                <a:gd name="T0" fmla="*/ 589 w 589"/>
                <a:gd name="T1" fmla="*/ 374 h 589"/>
                <a:gd name="T2" fmla="*/ 215 w 589"/>
                <a:gd name="T3" fmla="*/ 589 h 589"/>
                <a:gd name="T4" fmla="*/ 0 w 589"/>
                <a:gd name="T5" fmla="*/ 215 h 589"/>
                <a:gd name="T6" fmla="*/ 374 w 589"/>
                <a:gd name="T7" fmla="*/ 0 h 589"/>
                <a:gd name="T8" fmla="*/ 589 w 589"/>
                <a:gd name="T9" fmla="*/ 374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9">
                  <a:moveTo>
                    <a:pt x="589" y="374"/>
                  </a:moveTo>
                  <a:lnTo>
                    <a:pt x="215" y="589"/>
                  </a:lnTo>
                  <a:lnTo>
                    <a:pt x="0" y="215"/>
                  </a:lnTo>
                  <a:lnTo>
                    <a:pt x="374" y="0"/>
                  </a:lnTo>
                  <a:lnTo>
                    <a:pt x="589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4987" y="2783"/>
              <a:ext cx="196" cy="196"/>
            </a:xfrm>
            <a:custGeom>
              <a:avLst/>
              <a:gdLst>
                <a:gd name="T0" fmla="*/ 589 w 589"/>
                <a:gd name="T1" fmla="*/ 216 h 589"/>
                <a:gd name="T2" fmla="*/ 373 w 589"/>
                <a:gd name="T3" fmla="*/ 589 h 589"/>
                <a:gd name="T4" fmla="*/ 0 w 589"/>
                <a:gd name="T5" fmla="*/ 373 h 589"/>
                <a:gd name="T6" fmla="*/ 215 w 589"/>
                <a:gd name="T7" fmla="*/ 0 h 589"/>
                <a:gd name="T8" fmla="*/ 589 w 589"/>
                <a:gd name="T9" fmla="*/ 216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9">
                  <a:moveTo>
                    <a:pt x="589" y="216"/>
                  </a:moveTo>
                  <a:lnTo>
                    <a:pt x="373" y="589"/>
                  </a:lnTo>
                  <a:lnTo>
                    <a:pt x="0" y="373"/>
                  </a:lnTo>
                  <a:lnTo>
                    <a:pt x="215" y="0"/>
                  </a:lnTo>
                  <a:lnTo>
                    <a:pt x="589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9" name="Freeform 31"/>
            <p:cNvSpPr>
              <a:spLocks/>
            </p:cNvSpPr>
            <p:nvPr/>
          </p:nvSpPr>
          <p:spPr bwMode="auto">
            <a:xfrm>
              <a:off x="2497" y="1345"/>
              <a:ext cx="197" cy="196"/>
            </a:xfrm>
            <a:custGeom>
              <a:avLst/>
              <a:gdLst>
                <a:gd name="T0" fmla="*/ 590 w 590"/>
                <a:gd name="T1" fmla="*/ 216 h 590"/>
                <a:gd name="T2" fmla="*/ 374 w 590"/>
                <a:gd name="T3" fmla="*/ 590 h 590"/>
                <a:gd name="T4" fmla="*/ 0 w 590"/>
                <a:gd name="T5" fmla="*/ 374 h 590"/>
                <a:gd name="T6" fmla="*/ 216 w 590"/>
                <a:gd name="T7" fmla="*/ 0 h 590"/>
                <a:gd name="T8" fmla="*/ 590 w 590"/>
                <a:gd name="T9" fmla="*/ 216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90">
                  <a:moveTo>
                    <a:pt x="590" y="216"/>
                  </a:moveTo>
                  <a:lnTo>
                    <a:pt x="374" y="590"/>
                  </a:lnTo>
                  <a:lnTo>
                    <a:pt x="0" y="374"/>
                  </a:lnTo>
                  <a:lnTo>
                    <a:pt x="216" y="0"/>
                  </a:lnTo>
                  <a:lnTo>
                    <a:pt x="590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auto">
            <a:xfrm>
              <a:off x="5206" y="2090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1" name="Rectangle 33"/>
            <p:cNvSpPr>
              <a:spLocks noChangeArrowheads="1"/>
            </p:cNvSpPr>
            <p:nvPr/>
          </p:nvSpPr>
          <p:spPr bwMode="auto">
            <a:xfrm>
              <a:off x="2331" y="2090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Freeform 34"/>
            <p:cNvSpPr>
              <a:spLocks/>
            </p:cNvSpPr>
            <p:nvPr/>
          </p:nvSpPr>
          <p:spPr bwMode="auto">
            <a:xfrm>
              <a:off x="4987" y="1345"/>
              <a:ext cx="196" cy="196"/>
            </a:xfrm>
            <a:custGeom>
              <a:avLst/>
              <a:gdLst>
                <a:gd name="T0" fmla="*/ 589 w 589"/>
                <a:gd name="T1" fmla="*/ 374 h 590"/>
                <a:gd name="T2" fmla="*/ 215 w 589"/>
                <a:gd name="T3" fmla="*/ 590 h 590"/>
                <a:gd name="T4" fmla="*/ 0 w 589"/>
                <a:gd name="T5" fmla="*/ 216 h 590"/>
                <a:gd name="T6" fmla="*/ 373 w 589"/>
                <a:gd name="T7" fmla="*/ 0 h 590"/>
                <a:gd name="T8" fmla="*/ 589 w 589"/>
                <a:gd name="T9" fmla="*/ 37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90">
                  <a:moveTo>
                    <a:pt x="589" y="374"/>
                  </a:moveTo>
                  <a:lnTo>
                    <a:pt x="215" y="590"/>
                  </a:lnTo>
                  <a:lnTo>
                    <a:pt x="0" y="216"/>
                  </a:lnTo>
                  <a:lnTo>
                    <a:pt x="373" y="0"/>
                  </a:lnTo>
                  <a:lnTo>
                    <a:pt x="589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35"/>
            <p:cNvSpPr>
              <a:spLocks/>
            </p:cNvSpPr>
            <p:nvPr/>
          </p:nvSpPr>
          <p:spPr bwMode="auto">
            <a:xfrm>
              <a:off x="2497" y="2782"/>
              <a:ext cx="197" cy="197"/>
            </a:xfrm>
            <a:custGeom>
              <a:avLst/>
              <a:gdLst>
                <a:gd name="T0" fmla="*/ 590 w 590"/>
                <a:gd name="T1" fmla="*/ 374 h 590"/>
                <a:gd name="T2" fmla="*/ 216 w 590"/>
                <a:gd name="T3" fmla="*/ 590 h 590"/>
                <a:gd name="T4" fmla="*/ 0 w 590"/>
                <a:gd name="T5" fmla="*/ 216 h 590"/>
                <a:gd name="T6" fmla="*/ 374 w 590"/>
                <a:gd name="T7" fmla="*/ 0 h 590"/>
                <a:gd name="T8" fmla="*/ 590 w 590"/>
                <a:gd name="T9" fmla="*/ 37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90">
                  <a:moveTo>
                    <a:pt x="590" y="374"/>
                  </a:moveTo>
                  <a:lnTo>
                    <a:pt x="216" y="590"/>
                  </a:lnTo>
                  <a:lnTo>
                    <a:pt x="0" y="216"/>
                  </a:lnTo>
                  <a:lnTo>
                    <a:pt x="374" y="0"/>
                  </a:lnTo>
                  <a:lnTo>
                    <a:pt x="590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Freeform 36"/>
            <p:cNvSpPr>
              <a:spLocks/>
            </p:cNvSpPr>
            <p:nvPr/>
          </p:nvSpPr>
          <p:spPr bwMode="auto">
            <a:xfrm>
              <a:off x="4461" y="819"/>
              <a:ext cx="196" cy="196"/>
            </a:xfrm>
            <a:custGeom>
              <a:avLst/>
              <a:gdLst>
                <a:gd name="T0" fmla="*/ 588 w 588"/>
                <a:gd name="T1" fmla="*/ 215 h 589"/>
                <a:gd name="T2" fmla="*/ 372 w 588"/>
                <a:gd name="T3" fmla="*/ 589 h 589"/>
                <a:gd name="T4" fmla="*/ 0 w 588"/>
                <a:gd name="T5" fmla="*/ 374 h 589"/>
                <a:gd name="T6" fmla="*/ 215 w 588"/>
                <a:gd name="T7" fmla="*/ 0 h 589"/>
                <a:gd name="T8" fmla="*/ 588 w 588"/>
                <a:gd name="T9" fmla="*/ 21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" h="589">
                  <a:moveTo>
                    <a:pt x="588" y="215"/>
                  </a:moveTo>
                  <a:lnTo>
                    <a:pt x="372" y="589"/>
                  </a:lnTo>
                  <a:lnTo>
                    <a:pt x="0" y="374"/>
                  </a:lnTo>
                  <a:lnTo>
                    <a:pt x="215" y="0"/>
                  </a:lnTo>
                  <a:lnTo>
                    <a:pt x="588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5" name="Freeform 37"/>
            <p:cNvSpPr>
              <a:spLocks/>
            </p:cNvSpPr>
            <p:nvPr/>
          </p:nvSpPr>
          <p:spPr bwMode="auto">
            <a:xfrm>
              <a:off x="3023" y="3309"/>
              <a:ext cx="197" cy="196"/>
            </a:xfrm>
            <a:custGeom>
              <a:avLst/>
              <a:gdLst>
                <a:gd name="T0" fmla="*/ 589 w 589"/>
                <a:gd name="T1" fmla="*/ 216 h 588"/>
                <a:gd name="T2" fmla="*/ 374 w 589"/>
                <a:gd name="T3" fmla="*/ 588 h 588"/>
                <a:gd name="T4" fmla="*/ 0 w 589"/>
                <a:gd name="T5" fmla="*/ 373 h 588"/>
                <a:gd name="T6" fmla="*/ 215 w 589"/>
                <a:gd name="T7" fmla="*/ 0 h 588"/>
                <a:gd name="T8" fmla="*/ 589 w 589"/>
                <a:gd name="T9" fmla="*/ 216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8">
                  <a:moveTo>
                    <a:pt x="589" y="216"/>
                  </a:moveTo>
                  <a:lnTo>
                    <a:pt x="374" y="588"/>
                  </a:lnTo>
                  <a:lnTo>
                    <a:pt x="0" y="373"/>
                  </a:lnTo>
                  <a:lnTo>
                    <a:pt x="215" y="0"/>
                  </a:lnTo>
                  <a:lnTo>
                    <a:pt x="589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auto">
            <a:xfrm>
              <a:off x="3769" y="3528"/>
              <a:ext cx="143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7" name="Freeform 39"/>
            <p:cNvSpPr>
              <a:spLocks noEditPoints="1"/>
            </p:cNvSpPr>
            <p:nvPr/>
          </p:nvSpPr>
          <p:spPr bwMode="auto">
            <a:xfrm>
              <a:off x="2970" y="652"/>
              <a:ext cx="1999" cy="2381"/>
            </a:xfrm>
            <a:custGeom>
              <a:avLst/>
              <a:gdLst>
                <a:gd name="T0" fmla="*/ 3258 w 5998"/>
                <a:gd name="T1" fmla="*/ 614 h 7142"/>
                <a:gd name="T2" fmla="*/ 3181 w 5998"/>
                <a:gd name="T3" fmla="*/ 339 h 7142"/>
                <a:gd name="T4" fmla="*/ 2921 w 5998"/>
                <a:gd name="T5" fmla="*/ 78 h 7142"/>
                <a:gd name="T6" fmla="*/ 2645 w 5998"/>
                <a:gd name="T7" fmla="*/ 2 h 7142"/>
                <a:gd name="T8" fmla="*/ 2513 w 5998"/>
                <a:gd name="T9" fmla="*/ 9 h 7142"/>
                <a:gd name="T10" fmla="*/ 2200 w 5998"/>
                <a:gd name="T11" fmla="*/ 148 h 7142"/>
                <a:gd name="T12" fmla="*/ 1993 w 5998"/>
                <a:gd name="T13" fmla="*/ 455 h 7142"/>
                <a:gd name="T14" fmla="*/ 1966 w 5998"/>
                <a:gd name="T15" fmla="*/ 649 h 7142"/>
                <a:gd name="T16" fmla="*/ 1854 w 5998"/>
                <a:gd name="T17" fmla="*/ 4124 h 7142"/>
                <a:gd name="T18" fmla="*/ 1760 w 5998"/>
                <a:gd name="T19" fmla="*/ 4431 h 7142"/>
                <a:gd name="T20" fmla="*/ 128 w 5998"/>
                <a:gd name="T21" fmla="*/ 6072 h 7142"/>
                <a:gd name="T22" fmla="*/ 24 w 5998"/>
                <a:gd name="T23" fmla="*/ 6278 h 7142"/>
                <a:gd name="T24" fmla="*/ 24 w 5998"/>
                <a:gd name="T25" fmla="*/ 6663 h 7142"/>
                <a:gd name="T26" fmla="*/ 128 w 5998"/>
                <a:gd name="T27" fmla="*/ 6869 h 7142"/>
                <a:gd name="T28" fmla="*/ 221 w 5998"/>
                <a:gd name="T29" fmla="*/ 6971 h 7142"/>
                <a:gd name="T30" fmla="*/ 387 w 5998"/>
                <a:gd name="T31" fmla="*/ 7081 h 7142"/>
                <a:gd name="T32" fmla="*/ 736 w 5998"/>
                <a:gd name="T33" fmla="*/ 7142 h 7142"/>
                <a:gd name="T34" fmla="*/ 1013 w 5998"/>
                <a:gd name="T35" fmla="*/ 7050 h 7142"/>
                <a:gd name="T36" fmla="*/ 1147 w 5998"/>
                <a:gd name="T37" fmla="*/ 6946 h 7142"/>
                <a:gd name="T38" fmla="*/ 2831 w 5998"/>
                <a:gd name="T39" fmla="*/ 5360 h 7142"/>
                <a:gd name="T40" fmla="*/ 3048 w 5998"/>
                <a:gd name="T41" fmla="*/ 5271 h 7142"/>
                <a:gd name="T42" fmla="*/ 3229 w 5998"/>
                <a:gd name="T43" fmla="*/ 5129 h 7142"/>
                <a:gd name="T44" fmla="*/ 3367 w 5998"/>
                <a:gd name="T45" fmla="*/ 4945 h 7142"/>
                <a:gd name="T46" fmla="*/ 3451 w 5998"/>
                <a:gd name="T47" fmla="*/ 4728 h 7142"/>
                <a:gd name="T48" fmla="*/ 3475 w 5998"/>
                <a:gd name="T49" fmla="*/ 4530 h 7142"/>
                <a:gd name="T50" fmla="*/ 3425 w 5998"/>
                <a:gd name="T51" fmla="*/ 4249 h 7142"/>
                <a:gd name="T52" fmla="*/ 5998 w 5998"/>
                <a:gd name="T53" fmla="*/ 1448 h 7142"/>
                <a:gd name="T54" fmla="*/ 2612 w 5998"/>
                <a:gd name="T55" fmla="*/ 433 h 7142"/>
                <a:gd name="T56" fmla="*/ 2715 w 5998"/>
                <a:gd name="T57" fmla="*/ 458 h 7142"/>
                <a:gd name="T58" fmla="*/ 2802 w 5998"/>
                <a:gd name="T59" fmla="*/ 545 h 7142"/>
                <a:gd name="T60" fmla="*/ 2828 w 5998"/>
                <a:gd name="T61" fmla="*/ 649 h 7142"/>
                <a:gd name="T62" fmla="*/ 2667 w 5998"/>
                <a:gd name="T63" fmla="*/ 3668 h 7142"/>
                <a:gd name="T64" fmla="*/ 2397 w 5998"/>
                <a:gd name="T65" fmla="*/ 3698 h 7142"/>
                <a:gd name="T66" fmla="*/ 2405 w 5998"/>
                <a:gd name="T67" fmla="*/ 583 h 7142"/>
                <a:gd name="T68" fmla="*/ 2475 w 5998"/>
                <a:gd name="T69" fmla="*/ 481 h 7142"/>
                <a:gd name="T70" fmla="*/ 2589 w 5998"/>
                <a:gd name="T71" fmla="*/ 433 h 7142"/>
                <a:gd name="T72" fmla="*/ 824 w 5998"/>
                <a:gd name="T73" fmla="*/ 6657 h 7142"/>
                <a:gd name="T74" fmla="*/ 694 w 5998"/>
                <a:gd name="T75" fmla="*/ 6709 h 7142"/>
                <a:gd name="T76" fmla="*/ 559 w 5998"/>
                <a:gd name="T77" fmla="*/ 6683 h 7142"/>
                <a:gd name="T78" fmla="*/ 483 w 5998"/>
                <a:gd name="T79" fmla="*/ 6623 h 7142"/>
                <a:gd name="T80" fmla="*/ 431 w 5998"/>
                <a:gd name="T81" fmla="*/ 6493 h 7142"/>
                <a:gd name="T82" fmla="*/ 457 w 5998"/>
                <a:gd name="T83" fmla="*/ 6358 h 7142"/>
                <a:gd name="T84" fmla="*/ 1859 w 5998"/>
                <a:gd name="T85" fmla="*/ 4941 h 7142"/>
                <a:gd name="T86" fmla="*/ 2049 w 5998"/>
                <a:gd name="T87" fmla="*/ 5178 h 7142"/>
                <a:gd name="T88" fmla="*/ 843 w 5998"/>
                <a:gd name="T89" fmla="*/ 6641 h 7142"/>
                <a:gd name="T90" fmla="*/ 2483 w 5998"/>
                <a:gd name="T91" fmla="*/ 4942 h 7142"/>
                <a:gd name="T92" fmla="*/ 2278 w 5998"/>
                <a:gd name="T93" fmla="*/ 4804 h 7142"/>
                <a:gd name="T94" fmla="*/ 2183 w 5998"/>
                <a:gd name="T95" fmla="*/ 4574 h 7142"/>
                <a:gd name="T96" fmla="*/ 2199 w 5998"/>
                <a:gd name="T97" fmla="*/ 4401 h 7142"/>
                <a:gd name="T98" fmla="*/ 2337 w 5998"/>
                <a:gd name="T99" fmla="*/ 4196 h 7142"/>
                <a:gd name="T100" fmla="*/ 2567 w 5998"/>
                <a:gd name="T101" fmla="*/ 4100 h 7142"/>
                <a:gd name="T102" fmla="*/ 2741 w 5998"/>
                <a:gd name="T103" fmla="*/ 4117 h 7142"/>
                <a:gd name="T104" fmla="*/ 2945 w 5998"/>
                <a:gd name="T105" fmla="*/ 4255 h 7142"/>
                <a:gd name="T106" fmla="*/ 3042 w 5998"/>
                <a:gd name="T107" fmla="*/ 4485 h 7142"/>
                <a:gd name="T108" fmla="*/ 3024 w 5998"/>
                <a:gd name="T109" fmla="*/ 4658 h 7142"/>
                <a:gd name="T110" fmla="*/ 2887 w 5998"/>
                <a:gd name="T111" fmla="*/ 4863 h 7142"/>
                <a:gd name="T112" fmla="*/ 2656 w 5998"/>
                <a:gd name="T113" fmla="*/ 4960 h 7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98" h="7142">
                  <a:moveTo>
                    <a:pt x="3259" y="3578"/>
                  </a:moveTo>
                  <a:lnTo>
                    <a:pt x="3259" y="649"/>
                  </a:lnTo>
                  <a:lnTo>
                    <a:pt x="3258" y="614"/>
                  </a:lnTo>
                  <a:lnTo>
                    <a:pt x="3252" y="549"/>
                  </a:lnTo>
                  <a:lnTo>
                    <a:pt x="3230" y="455"/>
                  </a:lnTo>
                  <a:lnTo>
                    <a:pt x="3181" y="339"/>
                  </a:lnTo>
                  <a:lnTo>
                    <a:pt x="3112" y="235"/>
                  </a:lnTo>
                  <a:lnTo>
                    <a:pt x="3024" y="148"/>
                  </a:lnTo>
                  <a:lnTo>
                    <a:pt x="2921" y="78"/>
                  </a:lnTo>
                  <a:lnTo>
                    <a:pt x="2805" y="29"/>
                  </a:lnTo>
                  <a:lnTo>
                    <a:pt x="2711" y="9"/>
                  </a:lnTo>
                  <a:lnTo>
                    <a:pt x="2645" y="2"/>
                  </a:lnTo>
                  <a:lnTo>
                    <a:pt x="2612" y="0"/>
                  </a:lnTo>
                  <a:lnTo>
                    <a:pt x="2578" y="2"/>
                  </a:lnTo>
                  <a:lnTo>
                    <a:pt x="2513" y="9"/>
                  </a:lnTo>
                  <a:lnTo>
                    <a:pt x="2419" y="29"/>
                  </a:lnTo>
                  <a:lnTo>
                    <a:pt x="2303" y="78"/>
                  </a:lnTo>
                  <a:lnTo>
                    <a:pt x="2200" y="148"/>
                  </a:lnTo>
                  <a:lnTo>
                    <a:pt x="2112" y="235"/>
                  </a:lnTo>
                  <a:lnTo>
                    <a:pt x="2042" y="339"/>
                  </a:lnTo>
                  <a:lnTo>
                    <a:pt x="1993" y="455"/>
                  </a:lnTo>
                  <a:lnTo>
                    <a:pt x="1973" y="549"/>
                  </a:lnTo>
                  <a:lnTo>
                    <a:pt x="1966" y="614"/>
                  </a:lnTo>
                  <a:lnTo>
                    <a:pt x="1966" y="649"/>
                  </a:lnTo>
                  <a:lnTo>
                    <a:pt x="1966" y="3965"/>
                  </a:lnTo>
                  <a:lnTo>
                    <a:pt x="1923" y="4014"/>
                  </a:lnTo>
                  <a:lnTo>
                    <a:pt x="1854" y="4124"/>
                  </a:lnTo>
                  <a:lnTo>
                    <a:pt x="1802" y="4241"/>
                  </a:lnTo>
                  <a:lnTo>
                    <a:pt x="1768" y="4366"/>
                  </a:lnTo>
                  <a:lnTo>
                    <a:pt x="1760" y="4431"/>
                  </a:lnTo>
                  <a:lnTo>
                    <a:pt x="195" y="5994"/>
                  </a:lnTo>
                  <a:lnTo>
                    <a:pt x="172" y="6020"/>
                  </a:lnTo>
                  <a:lnTo>
                    <a:pt x="128" y="6072"/>
                  </a:lnTo>
                  <a:lnTo>
                    <a:pt x="91" y="6128"/>
                  </a:lnTo>
                  <a:lnTo>
                    <a:pt x="60" y="6186"/>
                  </a:lnTo>
                  <a:lnTo>
                    <a:pt x="24" y="6278"/>
                  </a:lnTo>
                  <a:lnTo>
                    <a:pt x="0" y="6406"/>
                  </a:lnTo>
                  <a:lnTo>
                    <a:pt x="0" y="6534"/>
                  </a:lnTo>
                  <a:lnTo>
                    <a:pt x="24" y="6663"/>
                  </a:lnTo>
                  <a:lnTo>
                    <a:pt x="60" y="6754"/>
                  </a:lnTo>
                  <a:lnTo>
                    <a:pt x="91" y="6813"/>
                  </a:lnTo>
                  <a:lnTo>
                    <a:pt x="128" y="6869"/>
                  </a:lnTo>
                  <a:lnTo>
                    <a:pt x="172" y="6922"/>
                  </a:lnTo>
                  <a:lnTo>
                    <a:pt x="195" y="6946"/>
                  </a:lnTo>
                  <a:lnTo>
                    <a:pt x="221" y="6971"/>
                  </a:lnTo>
                  <a:lnTo>
                    <a:pt x="273" y="7013"/>
                  </a:lnTo>
                  <a:lnTo>
                    <a:pt x="329" y="7050"/>
                  </a:lnTo>
                  <a:lnTo>
                    <a:pt x="387" y="7081"/>
                  </a:lnTo>
                  <a:lnTo>
                    <a:pt x="480" y="7117"/>
                  </a:lnTo>
                  <a:lnTo>
                    <a:pt x="607" y="7142"/>
                  </a:lnTo>
                  <a:lnTo>
                    <a:pt x="736" y="7142"/>
                  </a:lnTo>
                  <a:lnTo>
                    <a:pt x="863" y="7117"/>
                  </a:lnTo>
                  <a:lnTo>
                    <a:pt x="955" y="7081"/>
                  </a:lnTo>
                  <a:lnTo>
                    <a:pt x="1013" y="7050"/>
                  </a:lnTo>
                  <a:lnTo>
                    <a:pt x="1069" y="7013"/>
                  </a:lnTo>
                  <a:lnTo>
                    <a:pt x="1123" y="6971"/>
                  </a:lnTo>
                  <a:lnTo>
                    <a:pt x="1147" y="6946"/>
                  </a:lnTo>
                  <a:lnTo>
                    <a:pt x="2712" y="5381"/>
                  </a:lnTo>
                  <a:lnTo>
                    <a:pt x="2752" y="5377"/>
                  </a:lnTo>
                  <a:lnTo>
                    <a:pt x="2831" y="5360"/>
                  </a:lnTo>
                  <a:lnTo>
                    <a:pt x="2906" y="5336"/>
                  </a:lnTo>
                  <a:lnTo>
                    <a:pt x="2978" y="5306"/>
                  </a:lnTo>
                  <a:lnTo>
                    <a:pt x="3048" y="5271"/>
                  </a:lnTo>
                  <a:lnTo>
                    <a:pt x="3113" y="5229"/>
                  </a:lnTo>
                  <a:lnTo>
                    <a:pt x="3173" y="5181"/>
                  </a:lnTo>
                  <a:lnTo>
                    <a:pt x="3229" y="5129"/>
                  </a:lnTo>
                  <a:lnTo>
                    <a:pt x="3281" y="5072"/>
                  </a:lnTo>
                  <a:lnTo>
                    <a:pt x="3326" y="5010"/>
                  </a:lnTo>
                  <a:lnTo>
                    <a:pt x="3367" y="4945"/>
                  </a:lnTo>
                  <a:lnTo>
                    <a:pt x="3401" y="4875"/>
                  </a:lnTo>
                  <a:lnTo>
                    <a:pt x="3430" y="4803"/>
                  </a:lnTo>
                  <a:lnTo>
                    <a:pt x="3451" y="4728"/>
                  </a:lnTo>
                  <a:lnTo>
                    <a:pt x="3466" y="4650"/>
                  </a:lnTo>
                  <a:lnTo>
                    <a:pt x="3473" y="4570"/>
                  </a:lnTo>
                  <a:lnTo>
                    <a:pt x="3475" y="4530"/>
                  </a:lnTo>
                  <a:lnTo>
                    <a:pt x="3473" y="4471"/>
                  </a:lnTo>
                  <a:lnTo>
                    <a:pt x="3457" y="4358"/>
                  </a:lnTo>
                  <a:lnTo>
                    <a:pt x="3425" y="4249"/>
                  </a:lnTo>
                  <a:lnTo>
                    <a:pt x="3380" y="4144"/>
                  </a:lnTo>
                  <a:lnTo>
                    <a:pt x="3352" y="4094"/>
                  </a:lnTo>
                  <a:lnTo>
                    <a:pt x="5998" y="1448"/>
                  </a:lnTo>
                  <a:lnTo>
                    <a:pt x="5694" y="1142"/>
                  </a:lnTo>
                  <a:lnTo>
                    <a:pt x="3259" y="3578"/>
                  </a:lnTo>
                  <a:close/>
                  <a:moveTo>
                    <a:pt x="2612" y="433"/>
                  </a:moveTo>
                  <a:lnTo>
                    <a:pt x="2634" y="433"/>
                  </a:lnTo>
                  <a:lnTo>
                    <a:pt x="2676" y="441"/>
                  </a:lnTo>
                  <a:lnTo>
                    <a:pt x="2715" y="458"/>
                  </a:lnTo>
                  <a:lnTo>
                    <a:pt x="2749" y="481"/>
                  </a:lnTo>
                  <a:lnTo>
                    <a:pt x="2779" y="511"/>
                  </a:lnTo>
                  <a:lnTo>
                    <a:pt x="2802" y="545"/>
                  </a:lnTo>
                  <a:lnTo>
                    <a:pt x="2818" y="583"/>
                  </a:lnTo>
                  <a:lnTo>
                    <a:pt x="2827" y="625"/>
                  </a:lnTo>
                  <a:lnTo>
                    <a:pt x="2828" y="649"/>
                  </a:lnTo>
                  <a:lnTo>
                    <a:pt x="2828" y="3698"/>
                  </a:lnTo>
                  <a:lnTo>
                    <a:pt x="2775" y="3684"/>
                  </a:lnTo>
                  <a:lnTo>
                    <a:pt x="2667" y="3668"/>
                  </a:lnTo>
                  <a:lnTo>
                    <a:pt x="2558" y="3668"/>
                  </a:lnTo>
                  <a:lnTo>
                    <a:pt x="2450" y="3684"/>
                  </a:lnTo>
                  <a:lnTo>
                    <a:pt x="2397" y="3698"/>
                  </a:lnTo>
                  <a:lnTo>
                    <a:pt x="2397" y="649"/>
                  </a:lnTo>
                  <a:lnTo>
                    <a:pt x="2397" y="625"/>
                  </a:lnTo>
                  <a:lnTo>
                    <a:pt x="2405" y="583"/>
                  </a:lnTo>
                  <a:lnTo>
                    <a:pt x="2421" y="545"/>
                  </a:lnTo>
                  <a:lnTo>
                    <a:pt x="2446" y="511"/>
                  </a:lnTo>
                  <a:lnTo>
                    <a:pt x="2475" y="481"/>
                  </a:lnTo>
                  <a:lnTo>
                    <a:pt x="2509" y="458"/>
                  </a:lnTo>
                  <a:lnTo>
                    <a:pt x="2548" y="441"/>
                  </a:lnTo>
                  <a:lnTo>
                    <a:pt x="2589" y="433"/>
                  </a:lnTo>
                  <a:lnTo>
                    <a:pt x="2612" y="433"/>
                  </a:lnTo>
                  <a:close/>
                  <a:moveTo>
                    <a:pt x="843" y="6641"/>
                  </a:moveTo>
                  <a:lnTo>
                    <a:pt x="824" y="6657"/>
                  </a:lnTo>
                  <a:lnTo>
                    <a:pt x="783" y="6683"/>
                  </a:lnTo>
                  <a:lnTo>
                    <a:pt x="739" y="6701"/>
                  </a:lnTo>
                  <a:lnTo>
                    <a:pt x="694" y="6709"/>
                  </a:lnTo>
                  <a:lnTo>
                    <a:pt x="648" y="6709"/>
                  </a:lnTo>
                  <a:lnTo>
                    <a:pt x="603" y="6701"/>
                  </a:lnTo>
                  <a:lnTo>
                    <a:pt x="559" y="6683"/>
                  </a:lnTo>
                  <a:lnTo>
                    <a:pt x="518" y="6657"/>
                  </a:lnTo>
                  <a:lnTo>
                    <a:pt x="500" y="6641"/>
                  </a:lnTo>
                  <a:lnTo>
                    <a:pt x="483" y="6623"/>
                  </a:lnTo>
                  <a:lnTo>
                    <a:pt x="457" y="6583"/>
                  </a:lnTo>
                  <a:lnTo>
                    <a:pt x="439" y="6540"/>
                  </a:lnTo>
                  <a:lnTo>
                    <a:pt x="431" y="6493"/>
                  </a:lnTo>
                  <a:lnTo>
                    <a:pt x="431" y="6447"/>
                  </a:lnTo>
                  <a:lnTo>
                    <a:pt x="439" y="6402"/>
                  </a:lnTo>
                  <a:lnTo>
                    <a:pt x="457" y="6358"/>
                  </a:lnTo>
                  <a:lnTo>
                    <a:pt x="483" y="6317"/>
                  </a:lnTo>
                  <a:lnTo>
                    <a:pt x="500" y="6300"/>
                  </a:lnTo>
                  <a:lnTo>
                    <a:pt x="1859" y="4941"/>
                  </a:lnTo>
                  <a:lnTo>
                    <a:pt x="1889" y="4994"/>
                  </a:lnTo>
                  <a:lnTo>
                    <a:pt x="1963" y="5092"/>
                  </a:lnTo>
                  <a:lnTo>
                    <a:pt x="2049" y="5178"/>
                  </a:lnTo>
                  <a:lnTo>
                    <a:pt x="2147" y="5252"/>
                  </a:lnTo>
                  <a:lnTo>
                    <a:pt x="2200" y="5283"/>
                  </a:lnTo>
                  <a:lnTo>
                    <a:pt x="843" y="6641"/>
                  </a:lnTo>
                  <a:close/>
                  <a:moveTo>
                    <a:pt x="2612" y="4961"/>
                  </a:moveTo>
                  <a:lnTo>
                    <a:pt x="2567" y="4960"/>
                  </a:lnTo>
                  <a:lnTo>
                    <a:pt x="2483" y="4942"/>
                  </a:lnTo>
                  <a:lnTo>
                    <a:pt x="2406" y="4909"/>
                  </a:lnTo>
                  <a:lnTo>
                    <a:pt x="2337" y="4863"/>
                  </a:lnTo>
                  <a:lnTo>
                    <a:pt x="2278" y="4804"/>
                  </a:lnTo>
                  <a:lnTo>
                    <a:pt x="2232" y="4736"/>
                  </a:lnTo>
                  <a:lnTo>
                    <a:pt x="2199" y="4658"/>
                  </a:lnTo>
                  <a:lnTo>
                    <a:pt x="2183" y="4574"/>
                  </a:lnTo>
                  <a:lnTo>
                    <a:pt x="2181" y="4530"/>
                  </a:lnTo>
                  <a:lnTo>
                    <a:pt x="2183" y="4485"/>
                  </a:lnTo>
                  <a:lnTo>
                    <a:pt x="2199" y="4401"/>
                  </a:lnTo>
                  <a:lnTo>
                    <a:pt x="2232" y="4324"/>
                  </a:lnTo>
                  <a:lnTo>
                    <a:pt x="2278" y="4255"/>
                  </a:lnTo>
                  <a:lnTo>
                    <a:pt x="2337" y="4196"/>
                  </a:lnTo>
                  <a:lnTo>
                    <a:pt x="2406" y="4149"/>
                  </a:lnTo>
                  <a:lnTo>
                    <a:pt x="2483" y="4117"/>
                  </a:lnTo>
                  <a:lnTo>
                    <a:pt x="2567" y="4100"/>
                  </a:lnTo>
                  <a:lnTo>
                    <a:pt x="2612" y="4098"/>
                  </a:lnTo>
                  <a:lnTo>
                    <a:pt x="2656" y="4100"/>
                  </a:lnTo>
                  <a:lnTo>
                    <a:pt x="2741" y="4117"/>
                  </a:lnTo>
                  <a:lnTo>
                    <a:pt x="2818" y="4149"/>
                  </a:lnTo>
                  <a:lnTo>
                    <a:pt x="2887" y="4196"/>
                  </a:lnTo>
                  <a:lnTo>
                    <a:pt x="2945" y="4255"/>
                  </a:lnTo>
                  <a:lnTo>
                    <a:pt x="2992" y="4324"/>
                  </a:lnTo>
                  <a:lnTo>
                    <a:pt x="3024" y="4401"/>
                  </a:lnTo>
                  <a:lnTo>
                    <a:pt x="3042" y="4485"/>
                  </a:lnTo>
                  <a:lnTo>
                    <a:pt x="3043" y="4530"/>
                  </a:lnTo>
                  <a:lnTo>
                    <a:pt x="3042" y="4574"/>
                  </a:lnTo>
                  <a:lnTo>
                    <a:pt x="3024" y="4658"/>
                  </a:lnTo>
                  <a:lnTo>
                    <a:pt x="2992" y="4736"/>
                  </a:lnTo>
                  <a:lnTo>
                    <a:pt x="2945" y="4804"/>
                  </a:lnTo>
                  <a:lnTo>
                    <a:pt x="2887" y="4863"/>
                  </a:lnTo>
                  <a:lnTo>
                    <a:pt x="2818" y="4909"/>
                  </a:lnTo>
                  <a:lnTo>
                    <a:pt x="2741" y="4942"/>
                  </a:lnTo>
                  <a:lnTo>
                    <a:pt x="2656" y="4960"/>
                  </a:lnTo>
                  <a:lnTo>
                    <a:pt x="2612" y="49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oup 42"/>
          <p:cNvGrpSpPr>
            <a:grpSpLocks noChangeAspect="1"/>
          </p:cNvGrpSpPr>
          <p:nvPr/>
        </p:nvGrpSpPr>
        <p:grpSpPr bwMode="auto">
          <a:xfrm>
            <a:off x="865107" y="4994831"/>
            <a:ext cx="155948" cy="179995"/>
            <a:chOff x="1967" y="0"/>
            <a:chExt cx="3742" cy="4319"/>
          </a:xfrm>
          <a:solidFill>
            <a:schemeClr val="bg1">
              <a:alpha val="54000"/>
            </a:schemeClr>
          </a:solidFill>
        </p:grpSpPr>
        <p:sp>
          <p:nvSpPr>
            <p:cNvPr id="39" name="Freeform 43"/>
            <p:cNvSpPr>
              <a:spLocks noEditPoints="1"/>
            </p:cNvSpPr>
            <p:nvPr/>
          </p:nvSpPr>
          <p:spPr bwMode="auto">
            <a:xfrm>
              <a:off x="1967" y="0"/>
              <a:ext cx="3742" cy="3167"/>
            </a:xfrm>
            <a:custGeom>
              <a:avLst/>
              <a:gdLst>
                <a:gd name="T0" fmla="*/ 3737 w 11227"/>
                <a:gd name="T1" fmla="*/ 9069 h 9501"/>
                <a:gd name="T2" fmla="*/ 7988 w 11227"/>
                <a:gd name="T3" fmla="*/ 9501 h 9501"/>
                <a:gd name="T4" fmla="*/ 7004 w 11227"/>
                <a:gd name="T5" fmla="*/ 7773 h 9501"/>
                <a:gd name="T6" fmla="*/ 10495 w 11227"/>
                <a:gd name="T7" fmla="*/ 7763 h 9501"/>
                <a:gd name="T8" fmla="*/ 10738 w 11227"/>
                <a:gd name="T9" fmla="*/ 7688 h 9501"/>
                <a:gd name="T10" fmla="*/ 10944 w 11227"/>
                <a:gd name="T11" fmla="*/ 7549 h 9501"/>
                <a:gd name="T12" fmla="*/ 11103 w 11227"/>
                <a:gd name="T13" fmla="*/ 7357 h 9501"/>
                <a:gd name="T14" fmla="*/ 11200 w 11227"/>
                <a:gd name="T15" fmla="*/ 7125 h 9501"/>
                <a:gd name="T16" fmla="*/ 11227 w 11227"/>
                <a:gd name="T17" fmla="*/ 6909 h 9501"/>
                <a:gd name="T18" fmla="*/ 11218 w 11227"/>
                <a:gd name="T19" fmla="*/ 733 h 9501"/>
                <a:gd name="T20" fmla="*/ 11143 w 11227"/>
                <a:gd name="T21" fmla="*/ 489 h 9501"/>
                <a:gd name="T22" fmla="*/ 11003 w 11227"/>
                <a:gd name="T23" fmla="*/ 283 h 9501"/>
                <a:gd name="T24" fmla="*/ 10812 w 11227"/>
                <a:gd name="T25" fmla="*/ 124 h 9501"/>
                <a:gd name="T26" fmla="*/ 10579 w 11227"/>
                <a:gd name="T27" fmla="*/ 27 h 9501"/>
                <a:gd name="T28" fmla="*/ 10364 w 11227"/>
                <a:gd name="T29" fmla="*/ 0 h 9501"/>
                <a:gd name="T30" fmla="*/ 733 w 11227"/>
                <a:gd name="T31" fmla="*/ 10 h 9501"/>
                <a:gd name="T32" fmla="*/ 490 w 11227"/>
                <a:gd name="T33" fmla="*/ 85 h 9501"/>
                <a:gd name="T34" fmla="*/ 283 w 11227"/>
                <a:gd name="T35" fmla="*/ 224 h 9501"/>
                <a:gd name="T36" fmla="*/ 125 w 11227"/>
                <a:gd name="T37" fmla="*/ 416 h 9501"/>
                <a:gd name="T38" fmla="*/ 28 w 11227"/>
                <a:gd name="T39" fmla="*/ 648 h 9501"/>
                <a:gd name="T40" fmla="*/ 0 w 11227"/>
                <a:gd name="T41" fmla="*/ 864 h 9501"/>
                <a:gd name="T42" fmla="*/ 10 w 11227"/>
                <a:gd name="T43" fmla="*/ 7042 h 9501"/>
                <a:gd name="T44" fmla="*/ 85 w 11227"/>
                <a:gd name="T45" fmla="*/ 7284 h 9501"/>
                <a:gd name="T46" fmla="*/ 225 w 11227"/>
                <a:gd name="T47" fmla="*/ 7490 h 9501"/>
                <a:gd name="T48" fmla="*/ 416 w 11227"/>
                <a:gd name="T49" fmla="*/ 7649 h 9501"/>
                <a:gd name="T50" fmla="*/ 648 w 11227"/>
                <a:gd name="T51" fmla="*/ 7747 h 9501"/>
                <a:gd name="T52" fmla="*/ 864 w 11227"/>
                <a:gd name="T53" fmla="*/ 7773 h 9501"/>
                <a:gd name="T54" fmla="*/ 4684 w 11227"/>
                <a:gd name="T55" fmla="*/ 7773 h 9501"/>
                <a:gd name="T56" fmla="*/ 10795 w 11227"/>
                <a:gd name="T57" fmla="*/ 6909 h 9501"/>
                <a:gd name="T58" fmla="*/ 10743 w 11227"/>
                <a:gd name="T59" fmla="*/ 7116 h 9501"/>
                <a:gd name="T60" fmla="*/ 10570 w 11227"/>
                <a:gd name="T61" fmla="*/ 7289 h 9501"/>
                <a:gd name="T62" fmla="*/ 10364 w 11227"/>
                <a:gd name="T63" fmla="*/ 7341 h 9501"/>
                <a:gd name="T64" fmla="*/ 736 w 11227"/>
                <a:gd name="T65" fmla="*/ 7322 h 9501"/>
                <a:gd name="T66" fmla="*/ 531 w 11227"/>
                <a:gd name="T67" fmla="*/ 7185 h 9501"/>
                <a:gd name="T68" fmla="*/ 434 w 11227"/>
                <a:gd name="T69" fmla="*/ 6954 h 9501"/>
                <a:gd name="T70" fmla="*/ 10795 w 11227"/>
                <a:gd name="T71" fmla="*/ 6477 h 9501"/>
                <a:gd name="T72" fmla="*/ 434 w 11227"/>
                <a:gd name="T73" fmla="*/ 819 h 9501"/>
                <a:gd name="T74" fmla="*/ 531 w 11227"/>
                <a:gd name="T75" fmla="*/ 589 h 9501"/>
                <a:gd name="T76" fmla="*/ 736 w 11227"/>
                <a:gd name="T77" fmla="*/ 451 h 9501"/>
                <a:gd name="T78" fmla="*/ 10364 w 11227"/>
                <a:gd name="T79" fmla="*/ 432 h 9501"/>
                <a:gd name="T80" fmla="*/ 10570 w 11227"/>
                <a:gd name="T81" fmla="*/ 484 h 9501"/>
                <a:gd name="T82" fmla="*/ 10743 w 11227"/>
                <a:gd name="T83" fmla="*/ 657 h 9501"/>
                <a:gd name="T84" fmla="*/ 10795 w 11227"/>
                <a:gd name="T85" fmla="*/ 864 h 9501"/>
                <a:gd name="T86" fmla="*/ 432 w 11227"/>
                <a:gd name="T87" fmla="*/ 864 h 9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227" h="9501">
                  <a:moveTo>
                    <a:pt x="864" y="7773"/>
                  </a:moveTo>
                  <a:lnTo>
                    <a:pt x="4223" y="7773"/>
                  </a:lnTo>
                  <a:lnTo>
                    <a:pt x="3737" y="9069"/>
                  </a:lnTo>
                  <a:lnTo>
                    <a:pt x="3239" y="9069"/>
                  </a:lnTo>
                  <a:lnTo>
                    <a:pt x="3239" y="9501"/>
                  </a:lnTo>
                  <a:lnTo>
                    <a:pt x="7988" y="9501"/>
                  </a:lnTo>
                  <a:lnTo>
                    <a:pt x="7988" y="9069"/>
                  </a:lnTo>
                  <a:lnTo>
                    <a:pt x="7491" y="9069"/>
                  </a:lnTo>
                  <a:lnTo>
                    <a:pt x="7004" y="7773"/>
                  </a:lnTo>
                  <a:lnTo>
                    <a:pt x="10364" y="7773"/>
                  </a:lnTo>
                  <a:lnTo>
                    <a:pt x="10409" y="7773"/>
                  </a:lnTo>
                  <a:lnTo>
                    <a:pt x="10495" y="7763"/>
                  </a:lnTo>
                  <a:lnTo>
                    <a:pt x="10579" y="7746"/>
                  </a:lnTo>
                  <a:lnTo>
                    <a:pt x="10660" y="7721"/>
                  </a:lnTo>
                  <a:lnTo>
                    <a:pt x="10738" y="7688"/>
                  </a:lnTo>
                  <a:lnTo>
                    <a:pt x="10812" y="7649"/>
                  </a:lnTo>
                  <a:lnTo>
                    <a:pt x="10880" y="7602"/>
                  </a:lnTo>
                  <a:lnTo>
                    <a:pt x="10944" y="7549"/>
                  </a:lnTo>
                  <a:lnTo>
                    <a:pt x="11003" y="7490"/>
                  </a:lnTo>
                  <a:lnTo>
                    <a:pt x="11056" y="7426"/>
                  </a:lnTo>
                  <a:lnTo>
                    <a:pt x="11103" y="7357"/>
                  </a:lnTo>
                  <a:lnTo>
                    <a:pt x="11143" y="7284"/>
                  </a:lnTo>
                  <a:lnTo>
                    <a:pt x="11175" y="7207"/>
                  </a:lnTo>
                  <a:lnTo>
                    <a:pt x="11200" y="7125"/>
                  </a:lnTo>
                  <a:lnTo>
                    <a:pt x="11218" y="7042"/>
                  </a:lnTo>
                  <a:lnTo>
                    <a:pt x="11226" y="6954"/>
                  </a:lnTo>
                  <a:lnTo>
                    <a:pt x="11227" y="6909"/>
                  </a:lnTo>
                  <a:lnTo>
                    <a:pt x="11227" y="864"/>
                  </a:lnTo>
                  <a:lnTo>
                    <a:pt x="11226" y="819"/>
                  </a:lnTo>
                  <a:lnTo>
                    <a:pt x="11218" y="733"/>
                  </a:lnTo>
                  <a:lnTo>
                    <a:pt x="11200" y="648"/>
                  </a:lnTo>
                  <a:lnTo>
                    <a:pt x="11175" y="567"/>
                  </a:lnTo>
                  <a:lnTo>
                    <a:pt x="11143" y="489"/>
                  </a:lnTo>
                  <a:lnTo>
                    <a:pt x="11103" y="416"/>
                  </a:lnTo>
                  <a:lnTo>
                    <a:pt x="11056" y="347"/>
                  </a:lnTo>
                  <a:lnTo>
                    <a:pt x="11003" y="283"/>
                  </a:lnTo>
                  <a:lnTo>
                    <a:pt x="10944" y="224"/>
                  </a:lnTo>
                  <a:lnTo>
                    <a:pt x="10880" y="171"/>
                  </a:lnTo>
                  <a:lnTo>
                    <a:pt x="10812" y="124"/>
                  </a:lnTo>
                  <a:lnTo>
                    <a:pt x="10738" y="85"/>
                  </a:lnTo>
                  <a:lnTo>
                    <a:pt x="10660" y="52"/>
                  </a:lnTo>
                  <a:lnTo>
                    <a:pt x="10579" y="27"/>
                  </a:lnTo>
                  <a:lnTo>
                    <a:pt x="10495" y="10"/>
                  </a:lnTo>
                  <a:lnTo>
                    <a:pt x="10409" y="1"/>
                  </a:lnTo>
                  <a:lnTo>
                    <a:pt x="10364" y="0"/>
                  </a:lnTo>
                  <a:lnTo>
                    <a:pt x="864" y="0"/>
                  </a:lnTo>
                  <a:lnTo>
                    <a:pt x="819" y="1"/>
                  </a:lnTo>
                  <a:lnTo>
                    <a:pt x="733" y="10"/>
                  </a:lnTo>
                  <a:lnTo>
                    <a:pt x="648" y="27"/>
                  </a:lnTo>
                  <a:lnTo>
                    <a:pt x="568" y="52"/>
                  </a:lnTo>
                  <a:lnTo>
                    <a:pt x="490" y="85"/>
                  </a:lnTo>
                  <a:lnTo>
                    <a:pt x="416" y="124"/>
                  </a:lnTo>
                  <a:lnTo>
                    <a:pt x="348" y="171"/>
                  </a:lnTo>
                  <a:lnTo>
                    <a:pt x="283" y="224"/>
                  </a:lnTo>
                  <a:lnTo>
                    <a:pt x="225" y="283"/>
                  </a:lnTo>
                  <a:lnTo>
                    <a:pt x="173" y="347"/>
                  </a:lnTo>
                  <a:lnTo>
                    <a:pt x="125" y="416"/>
                  </a:lnTo>
                  <a:lnTo>
                    <a:pt x="85" y="489"/>
                  </a:lnTo>
                  <a:lnTo>
                    <a:pt x="52" y="567"/>
                  </a:lnTo>
                  <a:lnTo>
                    <a:pt x="28" y="648"/>
                  </a:lnTo>
                  <a:lnTo>
                    <a:pt x="10" y="733"/>
                  </a:lnTo>
                  <a:lnTo>
                    <a:pt x="2" y="819"/>
                  </a:lnTo>
                  <a:lnTo>
                    <a:pt x="0" y="864"/>
                  </a:lnTo>
                  <a:lnTo>
                    <a:pt x="0" y="6909"/>
                  </a:lnTo>
                  <a:lnTo>
                    <a:pt x="2" y="6954"/>
                  </a:lnTo>
                  <a:lnTo>
                    <a:pt x="10" y="7042"/>
                  </a:lnTo>
                  <a:lnTo>
                    <a:pt x="28" y="7125"/>
                  </a:lnTo>
                  <a:lnTo>
                    <a:pt x="52" y="7207"/>
                  </a:lnTo>
                  <a:lnTo>
                    <a:pt x="85" y="7284"/>
                  </a:lnTo>
                  <a:lnTo>
                    <a:pt x="125" y="7357"/>
                  </a:lnTo>
                  <a:lnTo>
                    <a:pt x="173" y="7426"/>
                  </a:lnTo>
                  <a:lnTo>
                    <a:pt x="225" y="7490"/>
                  </a:lnTo>
                  <a:lnTo>
                    <a:pt x="283" y="7549"/>
                  </a:lnTo>
                  <a:lnTo>
                    <a:pt x="348" y="7602"/>
                  </a:lnTo>
                  <a:lnTo>
                    <a:pt x="416" y="7649"/>
                  </a:lnTo>
                  <a:lnTo>
                    <a:pt x="490" y="7688"/>
                  </a:lnTo>
                  <a:lnTo>
                    <a:pt x="568" y="7721"/>
                  </a:lnTo>
                  <a:lnTo>
                    <a:pt x="648" y="7747"/>
                  </a:lnTo>
                  <a:lnTo>
                    <a:pt x="733" y="7763"/>
                  </a:lnTo>
                  <a:lnTo>
                    <a:pt x="819" y="7773"/>
                  </a:lnTo>
                  <a:lnTo>
                    <a:pt x="864" y="7773"/>
                  </a:lnTo>
                  <a:close/>
                  <a:moveTo>
                    <a:pt x="7029" y="9069"/>
                  </a:moveTo>
                  <a:lnTo>
                    <a:pt x="4199" y="9069"/>
                  </a:lnTo>
                  <a:lnTo>
                    <a:pt x="4684" y="7773"/>
                  </a:lnTo>
                  <a:lnTo>
                    <a:pt x="6544" y="7773"/>
                  </a:lnTo>
                  <a:lnTo>
                    <a:pt x="7029" y="9069"/>
                  </a:lnTo>
                  <a:close/>
                  <a:moveTo>
                    <a:pt x="10795" y="6909"/>
                  </a:moveTo>
                  <a:lnTo>
                    <a:pt x="10794" y="6954"/>
                  </a:lnTo>
                  <a:lnTo>
                    <a:pt x="10776" y="7038"/>
                  </a:lnTo>
                  <a:lnTo>
                    <a:pt x="10743" y="7116"/>
                  </a:lnTo>
                  <a:lnTo>
                    <a:pt x="10697" y="7185"/>
                  </a:lnTo>
                  <a:lnTo>
                    <a:pt x="10638" y="7243"/>
                  </a:lnTo>
                  <a:lnTo>
                    <a:pt x="10570" y="7289"/>
                  </a:lnTo>
                  <a:lnTo>
                    <a:pt x="10492" y="7322"/>
                  </a:lnTo>
                  <a:lnTo>
                    <a:pt x="10407" y="7340"/>
                  </a:lnTo>
                  <a:lnTo>
                    <a:pt x="10364" y="7341"/>
                  </a:lnTo>
                  <a:lnTo>
                    <a:pt x="864" y="7341"/>
                  </a:lnTo>
                  <a:lnTo>
                    <a:pt x="820" y="7340"/>
                  </a:lnTo>
                  <a:lnTo>
                    <a:pt x="736" y="7322"/>
                  </a:lnTo>
                  <a:lnTo>
                    <a:pt x="658" y="7289"/>
                  </a:lnTo>
                  <a:lnTo>
                    <a:pt x="589" y="7243"/>
                  </a:lnTo>
                  <a:lnTo>
                    <a:pt x="531" y="7185"/>
                  </a:lnTo>
                  <a:lnTo>
                    <a:pt x="484" y="7116"/>
                  </a:lnTo>
                  <a:lnTo>
                    <a:pt x="451" y="7038"/>
                  </a:lnTo>
                  <a:lnTo>
                    <a:pt x="434" y="6954"/>
                  </a:lnTo>
                  <a:lnTo>
                    <a:pt x="432" y="6909"/>
                  </a:lnTo>
                  <a:lnTo>
                    <a:pt x="432" y="6477"/>
                  </a:lnTo>
                  <a:lnTo>
                    <a:pt x="10795" y="6477"/>
                  </a:lnTo>
                  <a:lnTo>
                    <a:pt x="10795" y="6909"/>
                  </a:lnTo>
                  <a:close/>
                  <a:moveTo>
                    <a:pt x="432" y="864"/>
                  </a:moveTo>
                  <a:lnTo>
                    <a:pt x="434" y="819"/>
                  </a:lnTo>
                  <a:lnTo>
                    <a:pt x="451" y="735"/>
                  </a:lnTo>
                  <a:lnTo>
                    <a:pt x="484" y="657"/>
                  </a:lnTo>
                  <a:lnTo>
                    <a:pt x="531" y="589"/>
                  </a:lnTo>
                  <a:lnTo>
                    <a:pt x="589" y="530"/>
                  </a:lnTo>
                  <a:lnTo>
                    <a:pt x="658" y="484"/>
                  </a:lnTo>
                  <a:lnTo>
                    <a:pt x="736" y="451"/>
                  </a:lnTo>
                  <a:lnTo>
                    <a:pt x="820" y="433"/>
                  </a:lnTo>
                  <a:lnTo>
                    <a:pt x="864" y="432"/>
                  </a:lnTo>
                  <a:lnTo>
                    <a:pt x="10364" y="432"/>
                  </a:lnTo>
                  <a:lnTo>
                    <a:pt x="10407" y="433"/>
                  </a:lnTo>
                  <a:lnTo>
                    <a:pt x="10492" y="451"/>
                  </a:lnTo>
                  <a:lnTo>
                    <a:pt x="10570" y="484"/>
                  </a:lnTo>
                  <a:lnTo>
                    <a:pt x="10638" y="530"/>
                  </a:lnTo>
                  <a:lnTo>
                    <a:pt x="10697" y="589"/>
                  </a:lnTo>
                  <a:lnTo>
                    <a:pt x="10743" y="657"/>
                  </a:lnTo>
                  <a:lnTo>
                    <a:pt x="10776" y="735"/>
                  </a:lnTo>
                  <a:lnTo>
                    <a:pt x="10794" y="819"/>
                  </a:lnTo>
                  <a:lnTo>
                    <a:pt x="10795" y="864"/>
                  </a:lnTo>
                  <a:lnTo>
                    <a:pt x="10795" y="6045"/>
                  </a:lnTo>
                  <a:lnTo>
                    <a:pt x="432" y="6045"/>
                  </a:lnTo>
                  <a:lnTo>
                    <a:pt x="432" y="8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Freeform 44"/>
            <p:cNvSpPr>
              <a:spLocks noEditPoints="1"/>
            </p:cNvSpPr>
            <p:nvPr/>
          </p:nvSpPr>
          <p:spPr bwMode="auto">
            <a:xfrm>
              <a:off x="2255" y="3311"/>
              <a:ext cx="2159" cy="1008"/>
            </a:xfrm>
            <a:custGeom>
              <a:avLst/>
              <a:gdLst>
                <a:gd name="T0" fmla="*/ 216 w 6477"/>
                <a:gd name="T1" fmla="*/ 0 h 3023"/>
                <a:gd name="T2" fmla="*/ 194 w 6477"/>
                <a:gd name="T3" fmla="*/ 0 h 3023"/>
                <a:gd name="T4" fmla="*/ 152 w 6477"/>
                <a:gd name="T5" fmla="*/ 9 h 3023"/>
                <a:gd name="T6" fmla="*/ 114 w 6477"/>
                <a:gd name="T7" fmla="*/ 26 h 3023"/>
                <a:gd name="T8" fmla="*/ 78 w 6477"/>
                <a:gd name="T9" fmla="*/ 49 h 3023"/>
                <a:gd name="T10" fmla="*/ 49 w 6477"/>
                <a:gd name="T11" fmla="*/ 77 h 3023"/>
                <a:gd name="T12" fmla="*/ 26 w 6477"/>
                <a:gd name="T13" fmla="*/ 112 h 3023"/>
                <a:gd name="T14" fmla="*/ 10 w 6477"/>
                <a:gd name="T15" fmla="*/ 151 h 3023"/>
                <a:gd name="T16" fmla="*/ 2 w 6477"/>
                <a:gd name="T17" fmla="*/ 194 h 3023"/>
                <a:gd name="T18" fmla="*/ 0 w 6477"/>
                <a:gd name="T19" fmla="*/ 215 h 3023"/>
                <a:gd name="T20" fmla="*/ 0 w 6477"/>
                <a:gd name="T21" fmla="*/ 2807 h 3023"/>
                <a:gd name="T22" fmla="*/ 2 w 6477"/>
                <a:gd name="T23" fmla="*/ 2829 h 3023"/>
                <a:gd name="T24" fmla="*/ 10 w 6477"/>
                <a:gd name="T25" fmla="*/ 2871 h 3023"/>
                <a:gd name="T26" fmla="*/ 26 w 6477"/>
                <a:gd name="T27" fmla="*/ 2909 h 3023"/>
                <a:gd name="T28" fmla="*/ 49 w 6477"/>
                <a:gd name="T29" fmla="*/ 2944 h 3023"/>
                <a:gd name="T30" fmla="*/ 78 w 6477"/>
                <a:gd name="T31" fmla="*/ 2974 h 3023"/>
                <a:gd name="T32" fmla="*/ 114 w 6477"/>
                <a:gd name="T33" fmla="*/ 2997 h 3023"/>
                <a:gd name="T34" fmla="*/ 152 w 6477"/>
                <a:gd name="T35" fmla="*/ 3013 h 3023"/>
                <a:gd name="T36" fmla="*/ 194 w 6477"/>
                <a:gd name="T37" fmla="*/ 3022 h 3023"/>
                <a:gd name="T38" fmla="*/ 216 w 6477"/>
                <a:gd name="T39" fmla="*/ 3023 h 3023"/>
                <a:gd name="T40" fmla="*/ 6261 w 6477"/>
                <a:gd name="T41" fmla="*/ 3023 h 3023"/>
                <a:gd name="T42" fmla="*/ 6284 w 6477"/>
                <a:gd name="T43" fmla="*/ 3022 h 3023"/>
                <a:gd name="T44" fmla="*/ 6325 w 6477"/>
                <a:gd name="T45" fmla="*/ 3013 h 3023"/>
                <a:gd name="T46" fmla="*/ 6365 w 6477"/>
                <a:gd name="T47" fmla="*/ 2997 h 3023"/>
                <a:gd name="T48" fmla="*/ 6399 w 6477"/>
                <a:gd name="T49" fmla="*/ 2974 h 3023"/>
                <a:gd name="T50" fmla="*/ 6427 w 6477"/>
                <a:gd name="T51" fmla="*/ 2944 h 3023"/>
                <a:gd name="T52" fmla="*/ 6451 w 6477"/>
                <a:gd name="T53" fmla="*/ 2909 h 3023"/>
                <a:gd name="T54" fmla="*/ 6467 w 6477"/>
                <a:gd name="T55" fmla="*/ 2871 h 3023"/>
                <a:gd name="T56" fmla="*/ 6477 w 6477"/>
                <a:gd name="T57" fmla="*/ 2829 h 3023"/>
                <a:gd name="T58" fmla="*/ 6477 w 6477"/>
                <a:gd name="T59" fmla="*/ 2807 h 3023"/>
                <a:gd name="T60" fmla="*/ 6477 w 6477"/>
                <a:gd name="T61" fmla="*/ 215 h 3023"/>
                <a:gd name="T62" fmla="*/ 6477 w 6477"/>
                <a:gd name="T63" fmla="*/ 194 h 3023"/>
                <a:gd name="T64" fmla="*/ 6467 w 6477"/>
                <a:gd name="T65" fmla="*/ 151 h 3023"/>
                <a:gd name="T66" fmla="*/ 6451 w 6477"/>
                <a:gd name="T67" fmla="*/ 112 h 3023"/>
                <a:gd name="T68" fmla="*/ 6427 w 6477"/>
                <a:gd name="T69" fmla="*/ 77 h 3023"/>
                <a:gd name="T70" fmla="*/ 6399 w 6477"/>
                <a:gd name="T71" fmla="*/ 49 h 3023"/>
                <a:gd name="T72" fmla="*/ 6365 w 6477"/>
                <a:gd name="T73" fmla="*/ 26 h 3023"/>
                <a:gd name="T74" fmla="*/ 6325 w 6477"/>
                <a:gd name="T75" fmla="*/ 9 h 3023"/>
                <a:gd name="T76" fmla="*/ 6284 w 6477"/>
                <a:gd name="T77" fmla="*/ 0 h 3023"/>
                <a:gd name="T78" fmla="*/ 6261 w 6477"/>
                <a:gd name="T79" fmla="*/ 0 h 3023"/>
                <a:gd name="T80" fmla="*/ 216 w 6477"/>
                <a:gd name="T81" fmla="*/ 0 h 3023"/>
                <a:gd name="T82" fmla="*/ 6045 w 6477"/>
                <a:gd name="T83" fmla="*/ 2591 h 3023"/>
                <a:gd name="T84" fmla="*/ 432 w 6477"/>
                <a:gd name="T85" fmla="*/ 2591 h 3023"/>
                <a:gd name="T86" fmla="*/ 432 w 6477"/>
                <a:gd name="T87" fmla="*/ 431 h 3023"/>
                <a:gd name="T88" fmla="*/ 6045 w 6477"/>
                <a:gd name="T89" fmla="*/ 431 h 3023"/>
                <a:gd name="T90" fmla="*/ 6045 w 6477"/>
                <a:gd name="T91" fmla="*/ 2591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477" h="3023">
                  <a:moveTo>
                    <a:pt x="216" y="0"/>
                  </a:moveTo>
                  <a:lnTo>
                    <a:pt x="194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78" y="49"/>
                  </a:lnTo>
                  <a:lnTo>
                    <a:pt x="49" y="77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5"/>
                  </a:lnTo>
                  <a:lnTo>
                    <a:pt x="0" y="2807"/>
                  </a:lnTo>
                  <a:lnTo>
                    <a:pt x="2" y="2829"/>
                  </a:lnTo>
                  <a:lnTo>
                    <a:pt x="10" y="2871"/>
                  </a:lnTo>
                  <a:lnTo>
                    <a:pt x="26" y="2909"/>
                  </a:lnTo>
                  <a:lnTo>
                    <a:pt x="49" y="2944"/>
                  </a:lnTo>
                  <a:lnTo>
                    <a:pt x="78" y="2974"/>
                  </a:lnTo>
                  <a:lnTo>
                    <a:pt x="114" y="2997"/>
                  </a:lnTo>
                  <a:lnTo>
                    <a:pt x="152" y="3013"/>
                  </a:lnTo>
                  <a:lnTo>
                    <a:pt x="194" y="3022"/>
                  </a:lnTo>
                  <a:lnTo>
                    <a:pt x="216" y="3023"/>
                  </a:lnTo>
                  <a:lnTo>
                    <a:pt x="6261" y="3023"/>
                  </a:lnTo>
                  <a:lnTo>
                    <a:pt x="6284" y="3022"/>
                  </a:lnTo>
                  <a:lnTo>
                    <a:pt x="6325" y="3013"/>
                  </a:lnTo>
                  <a:lnTo>
                    <a:pt x="6365" y="2997"/>
                  </a:lnTo>
                  <a:lnTo>
                    <a:pt x="6399" y="2974"/>
                  </a:lnTo>
                  <a:lnTo>
                    <a:pt x="6427" y="2944"/>
                  </a:lnTo>
                  <a:lnTo>
                    <a:pt x="6451" y="2909"/>
                  </a:lnTo>
                  <a:lnTo>
                    <a:pt x="6467" y="2871"/>
                  </a:lnTo>
                  <a:lnTo>
                    <a:pt x="6477" y="2829"/>
                  </a:lnTo>
                  <a:lnTo>
                    <a:pt x="6477" y="2807"/>
                  </a:lnTo>
                  <a:lnTo>
                    <a:pt x="6477" y="215"/>
                  </a:lnTo>
                  <a:lnTo>
                    <a:pt x="6477" y="194"/>
                  </a:lnTo>
                  <a:lnTo>
                    <a:pt x="6467" y="151"/>
                  </a:lnTo>
                  <a:lnTo>
                    <a:pt x="6451" y="112"/>
                  </a:lnTo>
                  <a:lnTo>
                    <a:pt x="6427" y="77"/>
                  </a:lnTo>
                  <a:lnTo>
                    <a:pt x="6399" y="49"/>
                  </a:lnTo>
                  <a:lnTo>
                    <a:pt x="6365" y="26"/>
                  </a:lnTo>
                  <a:lnTo>
                    <a:pt x="6325" y="9"/>
                  </a:lnTo>
                  <a:lnTo>
                    <a:pt x="6284" y="0"/>
                  </a:lnTo>
                  <a:lnTo>
                    <a:pt x="6261" y="0"/>
                  </a:lnTo>
                  <a:lnTo>
                    <a:pt x="216" y="0"/>
                  </a:lnTo>
                  <a:close/>
                  <a:moveTo>
                    <a:pt x="6045" y="2591"/>
                  </a:moveTo>
                  <a:lnTo>
                    <a:pt x="432" y="2591"/>
                  </a:lnTo>
                  <a:lnTo>
                    <a:pt x="432" y="431"/>
                  </a:lnTo>
                  <a:lnTo>
                    <a:pt x="6045" y="431"/>
                  </a:lnTo>
                  <a:lnTo>
                    <a:pt x="6045" y="25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Rectangle 45"/>
            <p:cNvSpPr>
              <a:spLocks noChangeArrowheads="1"/>
            </p:cNvSpPr>
            <p:nvPr/>
          </p:nvSpPr>
          <p:spPr bwMode="auto">
            <a:xfrm>
              <a:off x="2543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Rectangle 46"/>
            <p:cNvSpPr>
              <a:spLocks noChangeArrowheads="1"/>
            </p:cNvSpPr>
            <p:nvPr/>
          </p:nvSpPr>
          <p:spPr bwMode="auto">
            <a:xfrm>
              <a:off x="3982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Rectangle 47"/>
            <p:cNvSpPr>
              <a:spLocks noChangeArrowheads="1"/>
            </p:cNvSpPr>
            <p:nvPr/>
          </p:nvSpPr>
          <p:spPr bwMode="auto">
            <a:xfrm>
              <a:off x="2543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Rectangle 48"/>
            <p:cNvSpPr>
              <a:spLocks noChangeArrowheads="1"/>
            </p:cNvSpPr>
            <p:nvPr/>
          </p:nvSpPr>
          <p:spPr bwMode="auto">
            <a:xfrm>
              <a:off x="2831" y="3599"/>
              <a:ext cx="143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Rectangle 49"/>
            <p:cNvSpPr>
              <a:spLocks noChangeArrowheads="1"/>
            </p:cNvSpPr>
            <p:nvPr/>
          </p:nvSpPr>
          <p:spPr bwMode="auto">
            <a:xfrm>
              <a:off x="3118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Rectangle 50"/>
            <p:cNvSpPr>
              <a:spLocks noChangeArrowheads="1"/>
            </p:cNvSpPr>
            <p:nvPr/>
          </p:nvSpPr>
          <p:spPr bwMode="auto">
            <a:xfrm>
              <a:off x="3406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Rectangle 51"/>
            <p:cNvSpPr>
              <a:spLocks noChangeArrowheads="1"/>
            </p:cNvSpPr>
            <p:nvPr/>
          </p:nvSpPr>
          <p:spPr bwMode="auto">
            <a:xfrm>
              <a:off x="3694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8" name="Rectangle 52"/>
            <p:cNvSpPr>
              <a:spLocks noChangeArrowheads="1"/>
            </p:cNvSpPr>
            <p:nvPr/>
          </p:nvSpPr>
          <p:spPr bwMode="auto">
            <a:xfrm>
              <a:off x="3982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Rectangle 53"/>
            <p:cNvSpPr>
              <a:spLocks noChangeArrowheads="1"/>
            </p:cNvSpPr>
            <p:nvPr/>
          </p:nvSpPr>
          <p:spPr bwMode="auto">
            <a:xfrm>
              <a:off x="2831" y="3887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0" name="Freeform 54"/>
            <p:cNvSpPr>
              <a:spLocks noEditPoints="1"/>
            </p:cNvSpPr>
            <p:nvPr/>
          </p:nvSpPr>
          <p:spPr bwMode="auto">
            <a:xfrm>
              <a:off x="4701" y="3311"/>
              <a:ext cx="720" cy="1008"/>
            </a:xfrm>
            <a:custGeom>
              <a:avLst/>
              <a:gdLst>
                <a:gd name="T0" fmla="*/ 0 w 2160"/>
                <a:gd name="T1" fmla="*/ 1943 h 3023"/>
                <a:gd name="T2" fmla="*/ 13 w 2160"/>
                <a:gd name="T3" fmla="*/ 2107 h 3023"/>
                <a:gd name="T4" fmla="*/ 66 w 2160"/>
                <a:gd name="T5" fmla="*/ 2314 h 3023"/>
                <a:gd name="T6" fmla="*/ 156 w 2160"/>
                <a:gd name="T7" fmla="*/ 2502 h 3023"/>
                <a:gd name="T8" fmla="*/ 280 w 2160"/>
                <a:gd name="T9" fmla="*/ 2669 h 3023"/>
                <a:gd name="T10" fmla="*/ 433 w 2160"/>
                <a:gd name="T11" fmla="*/ 2808 h 3023"/>
                <a:gd name="T12" fmla="*/ 611 w 2160"/>
                <a:gd name="T13" fmla="*/ 2916 h 3023"/>
                <a:gd name="T14" fmla="*/ 811 w 2160"/>
                <a:gd name="T15" fmla="*/ 2989 h 3023"/>
                <a:gd name="T16" fmla="*/ 1024 w 2160"/>
                <a:gd name="T17" fmla="*/ 3022 h 3023"/>
                <a:gd name="T18" fmla="*/ 1136 w 2160"/>
                <a:gd name="T19" fmla="*/ 3022 h 3023"/>
                <a:gd name="T20" fmla="*/ 1350 w 2160"/>
                <a:gd name="T21" fmla="*/ 2989 h 3023"/>
                <a:gd name="T22" fmla="*/ 1549 w 2160"/>
                <a:gd name="T23" fmla="*/ 2916 h 3023"/>
                <a:gd name="T24" fmla="*/ 1726 w 2160"/>
                <a:gd name="T25" fmla="*/ 2808 h 3023"/>
                <a:gd name="T26" fmla="*/ 1879 w 2160"/>
                <a:gd name="T27" fmla="*/ 2669 h 3023"/>
                <a:gd name="T28" fmla="*/ 2004 w 2160"/>
                <a:gd name="T29" fmla="*/ 2502 h 3023"/>
                <a:gd name="T30" fmla="*/ 2094 w 2160"/>
                <a:gd name="T31" fmla="*/ 2314 h 3023"/>
                <a:gd name="T32" fmla="*/ 2147 w 2160"/>
                <a:gd name="T33" fmla="*/ 2107 h 3023"/>
                <a:gd name="T34" fmla="*/ 2160 w 2160"/>
                <a:gd name="T35" fmla="*/ 1943 h 3023"/>
                <a:gd name="T36" fmla="*/ 2158 w 2160"/>
                <a:gd name="T37" fmla="*/ 1023 h 3023"/>
                <a:gd name="T38" fmla="*/ 2125 w 2160"/>
                <a:gd name="T39" fmla="*/ 809 h 3023"/>
                <a:gd name="T40" fmla="*/ 2053 w 2160"/>
                <a:gd name="T41" fmla="*/ 610 h 3023"/>
                <a:gd name="T42" fmla="*/ 1945 w 2160"/>
                <a:gd name="T43" fmla="*/ 433 h 3023"/>
                <a:gd name="T44" fmla="*/ 1806 w 2160"/>
                <a:gd name="T45" fmla="*/ 280 h 3023"/>
                <a:gd name="T46" fmla="*/ 1640 w 2160"/>
                <a:gd name="T47" fmla="*/ 155 h 3023"/>
                <a:gd name="T48" fmla="*/ 1452 w 2160"/>
                <a:gd name="T49" fmla="*/ 65 h 3023"/>
                <a:gd name="T50" fmla="*/ 1244 w 2160"/>
                <a:gd name="T51" fmla="*/ 12 h 3023"/>
                <a:gd name="T52" fmla="*/ 1080 w 2160"/>
                <a:gd name="T53" fmla="*/ 0 h 3023"/>
                <a:gd name="T54" fmla="*/ 916 w 2160"/>
                <a:gd name="T55" fmla="*/ 12 h 3023"/>
                <a:gd name="T56" fmla="*/ 708 w 2160"/>
                <a:gd name="T57" fmla="*/ 65 h 3023"/>
                <a:gd name="T58" fmla="*/ 520 w 2160"/>
                <a:gd name="T59" fmla="*/ 155 h 3023"/>
                <a:gd name="T60" fmla="*/ 354 w 2160"/>
                <a:gd name="T61" fmla="*/ 280 h 3023"/>
                <a:gd name="T62" fmla="*/ 215 w 2160"/>
                <a:gd name="T63" fmla="*/ 433 h 3023"/>
                <a:gd name="T64" fmla="*/ 107 w 2160"/>
                <a:gd name="T65" fmla="*/ 610 h 3023"/>
                <a:gd name="T66" fmla="*/ 34 w 2160"/>
                <a:gd name="T67" fmla="*/ 809 h 3023"/>
                <a:gd name="T68" fmla="*/ 2 w 2160"/>
                <a:gd name="T69" fmla="*/ 1023 h 3023"/>
                <a:gd name="T70" fmla="*/ 1728 w 2160"/>
                <a:gd name="T71" fmla="*/ 1079 h 3023"/>
                <a:gd name="T72" fmla="*/ 1728 w 2160"/>
                <a:gd name="T73" fmla="*/ 1976 h 3023"/>
                <a:gd name="T74" fmla="*/ 1699 w 2160"/>
                <a:gd name="T75" fmla="*/ 2136 h 3023"/>
                <a:gd name="T76" fmla="*/ 1580 w 2160"/>
                <a:gd name="T77" fmla="*/ 2356 h 3023"/>
                <a:gd name="T78" fmla="*/ 1389 w 2160"/>
                <a:gd name="T79" fmla="*/ 2513 h 3023"/>
                <a:gd name="T80" fmla="*/ 1178 w 2160"/>
                <a:gd name="T81" fmla="*/ 2583 h 3023"/>
                <a:gd name="T82" fmla="*/ 1080 w 2160"/>
                <a:gd name="T83" fmla="*/ 2591 h 3023"/>
                <a:gd name="T84" fmla="*/ 982 w 2160"/>
                <a:gd name="T85" fmla="*/ 2583 h 3023"/>
                <a:gd name="T86" fmla="*/ 771 w 2160"/>
                <a:gd name="T87" fmla="*/ 2513 h 3023"/>
                <a:gd name="T88" fmla="*/ 580 w 2160"/>
                <a:gd name="T89" fmla="*/ 2356 h 3023"/>
                <a:gd name="T90" fmla="*/ 461 w 2160"/>
                <a:gd name="T91" fmla="*/ 2136 h 3023"/>
                <a:gd name="T92" fmla="*/ 433 w 2160"/>
                <a:gd name="T93" fmla="*/ 1976 h 3023"/>
                <a:gd name="T94" fmla="*/ 432 w 2160"/>
                <a:gd name="T95" fmla="*/ 1079 h 3023"/>
                <a:gd name="T96" fmla="*/ 450 w 2160"/>
                <a:gd name="T97" fmla="*/ 929 h 3023"/>
                <a:gd name="T98" fmla="*/ 525 w 2160"/>
                <a:gd name="T99" fmla="*/ 747 h 3023"/>
                <a:gd name="T100" fmla="*/ 649 w 2160"/>
                <a:gd name="T101" fmla="*/ 597 h 3023"/>
                <a:gd name="T102" fmla="*/ 816 w 2160"/>
                <a:gd name="T103" fmla="*/ 489 h 3023"/>
                <a:gd name="T104" fmla="*/ 864 w 2160"/>
                <a:gd name="T105" fmla="*/ 1079 h 3023"/>
                <a:gd name="T106" fmla="*/ 1296 w 2160"/>
                <a:gd name="T107" fmla="*/ 471 h 3023"/>
                <a:gd name="T108" fmla="*/ 1432 w 2160"/>
                <a:gd name="T109" fmla="*/ 537 h 3023"/>
                <a:gd name="T110" fmla="*/ 1579 w 2160"/>
                <a:gd name="T111" fmla="*/ 668 h 3023"/>
                <a:gd name="T112" fmla="*/ 1680 w 2160"/>
                <a:gd name="T113" fmla="*/ 835 h 3023"/>
                <a:gd name="T114" fmla="*/ 1726 w 2160"/>
                <a:gd name="T115" fmla="*/ 1027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60" h="3023">
                  <a:moveTo>
                    <a:pt x="0" y="1079"/>
                  </a:moveTo>
                  <a:lnTo>
                    <a:pt x="0" y="1943"/>
                  </a:lnTo>
                  <a:lnTo>
                    <a:pt x="2" y="1998"/>
                  </a:lnTo>
                  <a:lnTo>
                    <a:pt x="13" y="2107"/>
                  </a:lnTo>
                  <a:lnTo>
                    <a:pt x="34" y="2212"/>
                  </a:lnTo>
                  <a:lnTo>
                    <a:pt x="66" y="2314"/>
                  </a:lnTo>
                  <a:lnTo>
                    <a:pt x="107" y="2411"/>
                  </a:lnTo>
                  <a:lnTo>
                    <a:pt x="156" y="2502"/>
                  </a:lnTo>
                  <a:lnTo>
                    <a:pt x="215" y="2588"/>
                  </a:lnTo>
                  <a:lnTo>
                    <a:pt x="280" y="2669"/>
                  </a:lnTo>
                  <a:lnTo>
                    <a:pt x="354" y="2743"/>
                  </a:lnTo>
                  <a:lnTo>
                    <a:pt x="433" y="2808"/>
                  </a:lnTo>
                  <a:lnTo>
                    <a:pt x="520" y="2866"/>
                  </a:lnTo>
                  <a:lnTo>
                    <a:pt x="611" y="2916"/>
                  </a:lnTo>
                  <a:lnTo>
                    <a:pt x="708" y="2957"/>
                  </a:lnTo>
                  <a:lnTo>
                    <a:pt x="811" y="2989"/>
                  </a:lnTo>
                  <a:lnTo>
                    <a:pt x="916" y="3011"/>
                  </a:lnTo>
                  <a:lnTo>
                    <a:pt x="1024" y="3022"/>
                  </a:lnTo>
                  <a:lnTo>
                    <a:pt x="1080" y="3023"/>
                  </a:lnTo>
                  <a:lnTo>
                    <a:pt x="1136" y="3022"/>
                  </a:lnTo>
                  <a:lnTo>
                    <a:pt x="1244" y="3011"/>
                  </a:lnTo>
                  <a:lnTo>
                    <a:pt x="1350" y="2989"/>
                  </a:lnTo>
                  <a:lnTo>
                    <a:pt x="1452" y="2957"/>
                  </a:lnTo>
                  <a:lnTo>
                    <a:pt x="1549" y="2916"/>
                  </a:lnTo>
                  <a:lnTo>
                    <a:pt x="1640" y="2866"/>
                  </a:lnTo>
                  <a:lnTo>
                    <a:pt x="1726" y="2808"/>
                  </a:lnTo>
                  <a:lnTo>
                    <a:pt x="1806" y="2743"/>
                  </a:lnTo>
                  <a:lnTo>
                    <a:pt x="1879" y="2669"/>
                  </a:lnTo>
                  <a:lnTo>
                    <a:pt x="1945" y="2588"/>
                  </a:lnTo>
                  <a:lnTo>
                    <a:pt x="2004" y="2502"/>
                  </a:lnTo>
                  <a:lnTo>
                    <a:pt x="2053" y="2411"/>
                  </a:lnTo>
                  <a:lnTo>
                    <a:pt x="2094" y="2314"/>
                  </a:lnTo>
                  <a:lnTo>
                    <a:pt x="2125" y="2212"/>
                  </a:lnTo>
                  <a:lnTo>
                    <a:pt x="2147" y="2107"/>
                  </a:lnTo>
                  <a:lnTo>
                    <a:pt x="2158" y="1998"/>
                  </a:lnTo>
                  <a:lnTo>
                    <a:pt x="2160" y="1943"/>
                  </a:lnTo>
                  <a:lnTo>
                    <a:pt x="2160" y="1079"/>
                  </a:lnTo>
                  <a:lnTo>
                    <a:pt x="2158" y="1023"/>
                  </a:lnTo>
                  <a:lnTo>
                    <a:pt x="2147" y="914"/>
                  </a:lnTo>
                  <a:lnTo>
                    <a:pt x="2125" y="809"/>
                  </a:lnTo>
                  <a:lnTo>
                    <a:pt x="2094" y="708"/>
                  </a:lnTo>
                  <a:lnTo>
                    <a:pt x="2053" y="610"/>
                  </a:lnTo>
                  <a:lnTo>
                    <a:pt x="2004" y="519"/>
                  </a:lnTo>
                  <a:lnTo>
                    <a:pt x="1945" y="433"/>
                  </a:lnTo>
                  <a:lnTo>
                    <a:pt x="1879" y="352"/>
                  </a:lnTo>
                  <a:lnTo>
                    <a:pt x="1806" y="280"/>
                  </a:lnTo>
                  <a:lnTo>
                    <a:pt x="1726" y="214"/>
                  </a:lnTo>
                  <a:lnTo>
                    <a:pt x="1640" y="155"/>
                  </a:lnTo>
                  <a:lnTo>
                    <a:pt x="1549" y="106"/>
                  </a:lnTo>
                  <a:lnTo>
                    <a:pt x="1452" y="65"/>
                  </a:lnTo>
                  <a:lnTo>
                    <a:pt x="1350" y="32"/>
                  </a:lnTo>
                  <a:lnTo>
                    <a:pt x="1244" y="12"/>
                  </a:lnTo>
                  <a:lnTo>
                    <a:pt x="1136" y="1"/>
                  </a:lnTo>
                  <a:lnTo>
                    <a:pt x="1080" y="0"/>
                  </a:lnTo>
                  <a:lnTo>
                    <a:pt x="1024" y="1"/>
                  </a:lnTo>
                  <a:lnTo>
                    <a:pt x="916" y="12"/>
                  </a:lnTo>
                  <a:lnTo>
                    <a:pt x="811" y="32"/>
                  </a:lnTo>
                  <a:lnTo>
                    <a:pt x="708" y="65"/>
                  </a:lnTo>
                  <a:lnTo>
                    <a:pt x="611" y="106"/>
                  </a:lnTo>
                  <a:lnTo>
                    <a:pt x="520" y="155"/>
                  </a:lnTo>
                  <a:lnTo>
                    <a:pt x="433" y="214"/>
                  </a:lnTo>
                  <a:lnTo>
                    <a:pt x="354" y="280"/>
                  </a:lnTo>
                  <a:lnTo>
                    <a:pt x="280" y="352"/>
                  </a:lnTo>
                  <a:lnTo>
                    <a:pt x="215" y="433"/>
                  </a:lnTo>
                  <a:lnTo>
                    <a:pt x="156" y="519"/>
                  </a:lnTo>
                  <a:lnTo>
                    <a:pt x="107" y="610"/>
                  </a:lnTo>
                  <a:lnTo>
                    <a:pt x="66" y="708"/>
                  </a:lnTo>
                  <a:lnTo>
                    <a:pt x="34" y="809"/>
                  </a:lnTo>
                  <a:lnTo>
                    <a:pt x="13" y="914"/>
                  </a:lnTo>
                  <a:lnTo>
                    <a:pt x="2" y="1023"/>
                  </a:lnTo>
                  <a:lnTo>
                    <a:pt x="0" y="1079"/>
                  </a:lnTo>
                  <a:close/>
                  <a:moveTo>
                    <a:pt x="1728" y="1079"/>
                  </a:moveTo>
                  <a:lnTo>
                    <a:pt x="1728" y="1943"/>
                  </a:lnTo>
                  <a:lnTo>
                    <a:pt x="1728" y="1976"/>
                  </a:lnTo>
                  <a:lnTo>
                    <a:pt x="1721" y="2042"/>
                  </a:lnTo>
                  <a:lnTo>
                    <a:pt x="1699" y="2136"/>
                  </a:lnTo>
                  <a:lnTo>
                    <a:pt x="1651" y="2252"/>
                  </a:lnTo>
                  <a:lnTo>
                    <a:pt x="1580" y="2356"/>
                  </a:lnTo>
                  <a:lnTo>
                    <a:pt x="1493" y="2443"/>
                  </a:lnTo>
                  <a:lnTo>
                    <a:pt x="1389" y="2513"/>
                  </a:lnTo>
                  <a:lnTo>
                    <a:pt x="1273" y="2562"/>
                  </a:lnTo>
                  <a:lnTo>
                    <a:pt x="1178" y="2583"/>
                  </a:lnTo>
                  <a:lnTo>
                    <a:pt x="1114" y="2590"/>
                  </a:lnTo>
                  <a:lnTo>
                    <a:pt x="1080" y="2591"/>
                  </a:lnTo>
                  <a:lnTo>
                    <a:pt x="1047" y="2590"/>
                  </a:lnTo>
                  <a:lnTo>
                    <a:pt x="982" y="2583"/>
                  </a:lnTo>
                  <a:lnTo>
                    <a:pt x="887" y="2562"/>
                  </a:lnTo>
                  <a:lnTo>
                    <a:pt x="771" y="2513"/>
                  </a:lnTo>
                  <a:lnTo>
                    <a:pt x="667" y="2443"/>
                  </a:lnTo>
                  <a:lnTo>
                    <a:pt x="580" y="2356"/>
                  </a:lnTo>
                  <a:lnTo>
                    <a:pt x="510" y="2252"/>
                  </a:lnTo>
                  <a:lnTo>
                    <a:pt x="461" y="2136"/>
                  </a:lnTo>
                  <a:lnTo>
                    <a:pt x="439" y="2042"/>
                  </a:lnTo>
                  <a:lnTo>
                    <a:pt x="433" y="1976"/>
                  </a:lnTo>
                  <a:lnTo>
                    <a:pt x="432" y="1943"/>
                  </a:lnTo>
                  <a:lnTo>
                    <a:pt x="432" y="1079"/>
                  </a:lnTo>
                  <a:lnTo>
                    <a:pt x="433" y="1027"/>
                  </a:lnTo>
                  <a:lnTo>
                    <a:pt x="450" y="929"/>
                  </a:lnTo>
                  <a:lnTo>
                    <a:pt x="480" y="835"/>
                  </a:lnTo>
                  <a:lnTo>
                    <a:pt x="525" y="747"/>
                  </a:lnTo>
                  <a:lnTo>
                    <a:pt x="581" y="668"/>
                  </a:lnTo>
                  <a:lnTo>
                    <a:pt x="649" y="597"/>
                  </a:lnTo>
                  <a:lnTo>
                    <a:pt x="729" y="537"/>
                  </a:lnTo>
                  <a:lnTo>
                    <a:pt x="816" y="489"/>
                  </a:lnTo>
                  <a:lnTo>
                    <a:pt x="864" y="471"/>
                  </a:lnTo>
                  <a:lnTo>
                    <a:pt x="864" y="1079"/>
                  </a:lnTo>
                  <a:lnTo>
                    <a:pt x="1296" y="1079"/>
                  </a:lnTo>
                  <a:lnTo>
                    <a:pt x="1296" y="471"/>
                  </a:lnTo>
                  <a:lnTo>
                    <a:pt x="1344" y="489"/>
                  </a:lnTo>
                  <a:lnTo>
                    <a:pt x="1432" y="537"/>
                  </a:lnTo>
                  <a:lnTo>
                    <a:pt x="1510" y="597"/>
                  </a:lnTo>
                  <a:lnTo>
                    <a:pt x="1579" y="668"/>
                  </a:lnTo>
                  <a:lnTo>
                    <a:pt x="1636" y="747"/>
                  </a:lnTo>
                  <a:lnTo>
                    <a:pt x="1680" y="835"/>
                  </a:lnTo>
                  <a:lnTo>
                    <a:pt x="1710" y="929"/>
                  </a:lnTo>
                  <a:lnTo>
                    <a:pt x="1726" y="1027"/>
                  </a:lnTo>
                  <a:lnTo>
                    <a:pt x="1728" y="10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auto">
            <a:xfrm>
              <a:off x="3427" y="741"/>
              <a:ext cx="822" cy="821"/>
            </a:xfrm>
            <a:custGeom>
              <a:avLst/>
              <a:gdLst>
                <a:gd name="T0" fmla="*/ 2464 w 2464"/>
                <a:gd name="T1" fmla="*/ 305 h 2465"/>
                <a:gd name="T2" fmla="*/ 305 w 2464"/>
                <a:gd name="T3" fmla="*/ 2465 h 2465"/>
                <a:gd name="T4" fmla="*/ 0 w 2464"/>
                <a:gd name="T5" fmla="*/ 2160 h 2465"/>
                <a:gd name="T6" fmla="*/ 2159 w 2464"/>
                <a:gd name="T7" fmla="*/ 0 h 2465"/>
                <a:gd name="T8" fmla="*/ 2464 w 2464"/>
                <a:gd name="T9" fmla="*/ 305 h 2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4" h="2465">
                  <a:moveTo>
                    <a:pt x="2464" y="305"/>
                  </a:moveTo>
                  <a:lnTo>
                    <a:pt x="305" y="2465"/>
                  </a:lnTo>
                  <a:lnTo>
                    <a:pt x="0" y="2160"/>
                  </a:lnTo>
                  <a:lnTo>
                    <a:pt x="2159" y="0"/>
                  </a:lnTo>
                  <a:lnTo>
                    <a:pt x="2464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auto">
            <a:xfrm>
              <a:off x="3355" y="669"/>
              <a:ext cx="534" cy="533"/>
            </a:xfrm>
            <a:custGeom>
              <a:avLst/>
              <a:gdLst>
                <a:gd name="T0" fmla="*/ 1600 w 1600"/>
                <a:gd name="T1" fmla="*/ 305 h 1601"/>
                <a:gd name="T2" fmla="*/ 305 w 1600"/>
                <a:gd name="T3" fmla="*/ 1601 h 1601"/>
                <a:gd name="T4" fmla="*/ 0 w 1600"/>
                <a:gd name="T5" fmla="*/ 1296 h 1601"/>
                <a:gd name="T6" fmla="*/ 1295 w 1600"/>
                <a:gd name="T7" fmla="*/ 0 h 1601"/>
                <a:gd name="T8" fmla="*/ 1600 w 1600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0" h="1601">
                  <a:moveTo>
                    <a:pt x="1600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5" y="0"/>
                  </a:lnTo>
                  <a:lnTo>
                    <a:pt x="1600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auto">
            <a:xfrm>
              <a:off x="3787" y="1101"/>
              <a:ext cx="534" cy="533"/>
            </a:xfrm>
            <a:custGeom>
              <a:avLst/>
              <a:gdLst>
                <a:gd name="T0" fmla="*/ 1601 w 1601"/>
                <a:gd name="T1" fmla="*/ 305 h 1601"/>
                <a:gd name="T2" fmla="*/ 305 w 1601"/>
                <a:gd name="T3" fmla="*/ 1601 h 1601"/>
                <a:gd name="T4" fmla="*/ 0 w 1601"/>
                <a:gd name="T5" fmla="*/ 1296 h 1601"/>
                <a:gd name="T6" fmla="*/ 1296 w 1601"/>
                <a:gd name="T7" fmla="*/ 0 h 1601"/>
                <a:gd name="T8" fmla="*/ 1601 w 1601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" h="1601">
                  <a:moveTo>
                    <a:pt x="1601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6" y="0"/>
                  </a:lnTo>
                  <a:lnTo>
                    <a:pt x="1601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5" name="직사각형 84"/>
          <p:cNvSpPr/>
          <p:nvPr/>
        </p:nvSpPr>
        <p:spPr>
          <a:xfrm>
            <a:off x="645427" y="407274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86" name="직사각형 85"/>
          <p:cNvSpPr/>
          <p:nvPr/>
        </p:nvSpPr>
        <p:spPr>
          <a:xfrm>
            <a:off x="650418" y="520560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646786" y="633846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grpSp>
        <p:nvGrpSpPr>
          <p:cNvPr id="54" name="Group 60"/>
          <p:cNvGrpSpPr>
            <a:grpSpLocks noChangeAspect="1"/>
          </p:cNvGrpSpPr>
          <p:nvPr/>
        </p:nvGrpSpPr>
        <p:grpSpPr bwMode="auto">
          <a:xfrm>
            <a:off x="856269" y="1655618"/>
            <a:ext cx="173625" cy="173585"/>
            <a:chOff x="1680" y="2"/>
            <a:chExt cx="4319" cy="4318"/>
          </a:xfrm>
          <a:solidFill>
            <a:schemeClr val="bg1">
              <a:alpha val="54000"/>
            </a:schemeClr>
          </a:solidFill>
        </p:grpSpPr>
        <p:sp>
          <p:nvSpPr>
            <p:cNvPr id="55" name="Freeform 61"/>
            <p:cNvSpPr>
              <a:spLocks/>
            </p:cNvSpPr>
            <p:nvPr/>
          </p:nvSpPr>
          <p:spPr bwMode="auto">
            <a:xfrm>
              <a:off x="1680" y="2"/>
              <a:ext cx="3311" cy="3023"/>
            </a:xfrm>
            <a:custGeom>
              <a:avLst/>
              <a:gdLst>
                <a:gd name="T0" fmla="*/ 2375 w 9933"/>
                <a:gd name="T1" fmla="*/ 8853 h 9069"/>
                <a:gd name="T2" fmla="*/ 2401 w 9933"/>
                <a:gd name="T3" fmla="*/ 8955 h 9069"/>
                <a:gd name="T4" fmla="*/ 2488 w 9933"/>
                <a:gd name="T5" fmla="*/ 9043 h 9069"/>
                <a:gd name="T6" fmla="*/ 2591 w 9933"/>
                <a:gd name="T7" fmla="*/ 9069 h 9069"/>
                <a:gd name="T8" fmla="*/ 2693 w 9933"/>
                <a:gd name="T9" fmla="*/ 9043 h 9069"/>
                <a:gd name="T10" fmla="*/ 4408 w 9933"/>
                <a:gd name="T11" fmla="*/ 7341 h 9069"/>
                <a:gd name="T12" fmla="*/ 4319 w 9933"/>
                <a:gd name="T13" fmla="*/ 6909 h 9069"/>
                <a:gd name="T14" fmla="*/ 4217 w 9933"/>
                <a:gd name="T15" fmla="*/ 6934 h 9069"/>
                <a:gd name="T16" fmla="*/ 2807 w 9933"/>
                <a:gd name="T17" fmla="*/ 8330 h 9069"/>
                <a:gd name="T18" fmla="*/ 2798 w 9933"/>
                <a:gd name="T19" fmla="*/ 7061 h 9069"/>
                <a:gd name="T20" fmla="*/ 2728 w 9933"/>
                <a:gd name="T21" fmla="*/ 6958 h 9069"/>
                <a:gd name="T22" fmla="*/ 2613 w 9933"/>
                <a:gd name="T23" fmla="*/ 6910 h 9069"/>
                <a:gd name="T24" fmla="*/ 1456 w 9933"/>
                <a:gd name="T25" fmla="*/ 6908 h 9069"/>
                <a:gd name="T26" fmla="*/ 1140 w 9933"/>
                <a:gd name="T27" fmla="*/ 6843 h 9069"/>
                <a:gd name="T28" fmla="*/ 865 w 9933"/>
                <a:gd name="T29" fmla="*/ 6694 h 9069"/>
                <a:gd name="T30" fmla="*/ 646 w 9933"/>
                <a:gd name="T31" fmla="*/ 6476 h 9069"/>
                <a:gd name="T32" fmla="*/ 498 w 9933"/>
                <a:gd name="T33" fmla="*/ 6201 h 9069"/>
                <a:gd name="T34" fmla="*/ 433 w 9933"/>
                <a:gd name="T35" fmla="*/ 5885 h 9069"/>
                <a:gd name="T36" fmla="*/ 433 w 9933"/>
                <a:gd name="T37" fmla="*/ 1455 h 9069"/>
                <a:gd name="T38" fmla="*/ 498 w 9933"/>
                <a:gd name="T39" fmla="*/ 1140 h 9069"/>
                <a:gd name="T40" fmla="*/ 646 w 9933"/>
                <a:gd name="T41" fmla="*/ 865 h 9069"/>
                <a:gd name="T42" fmla="*/ 865 w 9933"/>
                <a:gd name="T43" fmla="*/ 646 h 9069"/>
                <a:gd name="T44" fmla="*/ 1140 w 9933"/>
                <a:gd name="T45" fmla="*/ 497 h 9069"/>
                <a:gd name="T46" fmla="*/ 1456 w 9933"/>
                <a:gd name="T47" fmla="*/ 432 h 9069"/>
                <a:gd name="T48" fmla="*/ 8477 w 9933"/>
                <a:gd name="T49" fmla="*/ 432 h 9069"/>
                <a:gd name="T50" fmla="*/ 8793 w 9933"/>
                <a:gd name="T51" fmla="*/ 497 h 9069"/>
                <a:gd name="T52" fmla="*/ 9067 w 9933"/>
                <a:gd name="T53" fmla="*/ 646 h 9069"/>
                <a:gd name="T54" fmla="*/ 9286 w 9933"/>
                <a:gd name="T55" fmla="*/ 865 h 9069"/>
                <a:gd name="T56" fmla="*/ 9435 w 9933"/>
                <a:gd name="T57" fmla="*/ 1140 h 9069"/>
                <a:gd name="T58" fmla="*/ 9499 w 9933"/>
                <a:gd name="T59" fmla="*/ 1455 h 9069"/>
                <a:gd name="T60" fmla="*/ 9933 w 9933"/>
                <a:gd name="T61" fmla="*/ 4749 h 9069"/>
                <a:gd name="T62" fmla="*/ 9915 w 9933"/>
                <a:gd name="T63" fmla="*/ 1281 h 9069"/>
                <a:gd name="T64" fmla="*/ 9784 w 9933"/>
                <a:gd name="T65" fmla="*/ 855 h 9069"/>
                <a:gd name="T66" fmla="*/ 9540 w 9933"/>
                <a:gd name="T67" fmla="*/ 495 h 9069"/>
                <a:gd name="T68" fmla="*/ 9204 w 9933"/>
                <a:gd name="T69" fmla="*/ 219 h 9069"/>
                <a:gd name="T70" fmla="*/ 8798 w 9933"/>
                <a:gd name="T71" fmla="*/ 46 h 9069"/>
                <a:gd name="T72" fmla="*/ 8421 w 9933"/>
                <a:gd name="T73" fmla="*/ 0 h 9069"/>
                <a:gd name="T74" fmla="*/ 1281 w 9933"/>
                <a:gd name="T75" fmla="*/ 16 h 9069"/>
                <a:gd name="T76" fmla="*/ 856 w 9933"/>
                <a:gd name="T77" fmla="*/ 149 h 9069"/>
                <a:gd name="T78" fmla="*/ 495 w 9933"/>
                <a:gd name="T79" fmla="*/ 392 h 9069"/>
                <a:gd name="T80" fmla="*/ 219 w 9933"/>
                <a:gd name="T81" fmla="*/ 727 h 9069"/>
                <a:gd name="T82" fmla="*/ 48 w 9933"/>
                <a:gd name="T83" fmla="*/ 1133 h 9069"/>
                <a:gd name="T84" fmla="*/ 0 w 9933"/>
                <a:gd name="T85" fmla="*/ 1512 h 9069"/>
                <a:gd name="T86" fmla="*/ 16 w 9933"/>
                <a:gd name="T87" fmla="*/ 6060 h 9069"/>
                <a:gd name="T88" fmla="*/ 149 w 9933"/>
                <a:gd name="T89" fmla="*/ 6485 h 9069"/>
                <a:gd name="T90" fmla="*/ 392 w 9933"/>
                <a:gd name="T91" fmla="*/ 6846 h 9069"/>
                <a:gd name="T92" fmla="*/ 727 w 9933"/>
                <a:gd name="T93" fmla="*/ 7122 h 9069"/>
                <a:gd name="T94" fmla="*/ 1133 w 9933"/>
                <a:gd name="T95" fmla="*/ 7293 h 9069"/>
                <a:gd name="T96" fmla="*/ 1512 w 9933"/>
                <a:gd name="T97" fmla="*/ 7341 h 9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33" h="9069">
                  <a:moveTo>
                    <a:pt x="1512" y="7341"/>
                  </a:moveTo>
                  <a:lnTo>
                    <a:pt x="2375" y="7341"/>
                  </a:lnTo>
                  <a:lnTo>
                    <a:pt x="2375" y="8853"/>
                  </a:lnTo>
                  <a:lnTo>
                    <a:pt x="2375" y="8874"/>
                  </a:lnTo>
                  <a:lnTo>
                    <a:pt x="2385" y="8917"/>
                  </a:lnTo>
                  <a:lnTo>
                    <a:pt x="2401" y="8955"/>
                  </a:lnTo>
                  <a:lnTo>
                    <a:pt x="2425" y="8989"/>
                  </a:lnTo>
                  <a:lnTo>
                    <a:pt x="2453" y="9019"/>
                  </a:lnTo>
                  <a:lnTo>
                    <a:pt x="2488" y="9043"/>
                  </a:lnTo>
                  <a:lnTo>
                    <a:pt x="2527" y="9059"/>
                  </a:lnTo>
                  <a:lnTo>
                    <a:pt x="2568" y="9067"/>
                  </a:lnTo>
                  <a:lnTo>
                    <a:pt x="2591" y="9069"/>
                  </a:lnTo>
                  <a:lnTo>
                    <a:pt x="2612" y="9067"/>
                  </a:lnTo>
                  <a:lnTo>
                    <a:pt x="2654" y="9059"/>
                  </a:lnTo>
                  <a:lnTo>
                    <a:pt x="2693" y="9043"/>
                  </a:lnTo>
                  <a:lnTo>
                    <a:pt x="2728" y="9019"/>
                  </a:lnTo>
                  <a:lnTo>
                    <a:pt x="2743" y="9004"/>
                  </a:lnTo>
                  <a:lnTo>
                    <a:pt x="4408" y="7341"/>
                  </a:lnTo>
                  <a:lnTo>
                    <a:pt x="4750" y="7341"/>
                  </a:lnTo>
                  <a:lnTo>
                    <a:pt x="4750" y="6909"/>
                  </a:lnTo>
                  <a:lnTo>
                    <a:pt x="4319" y="6909"/>
                  </a:lnTo>
                  <a:lnTo>
                    <a:pt x="4297" y="6910"/>
                  </a:lnTo>
                  <a:lnTo>
                    <a:pt x="4256" y="6919"/>
                  </a:lnTo>
                  <a:lnTo>
                    <a:pt x="4217" y="6934"/>
                  </a:lnTo>
                  <a:lnTo>
                    <a:pt x="4181" y="6958"/>
                  </a:lnTo>
                  <a:lnTo>
                    <a:pt x="4166" y="6972"/>
                  </a:lnTo>
                  <a:lnTo>
                    <a:pt x="2807" y="8330"/>
                  </a:lnTo>
                  <a:lnTo>
                    <a:pt x="2807" y="7125"/>
                  </a:lnTo>
                  <a:lnTo>
                    <a:pt x="2806" y="7103"/>
                  </a:lnTo>
                  <a:lnTo>
                    <a:pt x="2798" y="7061"/>
                  </a:lnTo>
                  <a:lnTo>
                    <a:pt x="2781" y="7022"/>
                  </a:lnTo>
                  <a:lnTo>
                    <a:pt x="2758" y="6987"/>
                  </a:lnTo>
                  <a:lnTo>
                    <a:pt x="2728" y="6958"/>
                  </a:lnTo>
                  <a:lnTo>
                    <a:pt x="2694" y="6935"/>
                  </a:lnTo>
                  <a:lnTo>
                    <a:pt x="2656" y="6919"/>
                  </a:lnTo>
                  <a:lnTo>
                    <a:pt x="2613" y="6910"/>
                  </a:lnTo>
                  <a:lnTo>
                    <a:pt x="2591" y="6909"/>
                  </a:lnTo>
                  <a:lnTo>
                    <a:pt x="1512" y="6909"/>
                  </a:lnTo>
                  <a:lnTo>
                    <a:pt x="1456" y="6908"/>
                  </a:lnTo>
                  <a:lnTo>
                    <a:pt x="1346" y="6897"/>
                  </a:lnTo>
                  <a:lnTo>
                    <a:pt x="1241" y="6875"/>
                  </a:lnTo>
                  <a:lnTo>
                    <a:pt x="1140" y="6843"/>
                  </a:lnTo>
                  <a:lnTo>
                    <a:pt x="1043" y="6802"/>
                  </a:lnTo>
                  <a:lnTo>
                    <a:pt x="951" y="6753"/>
                  </a:lnTo>
                  <a:lnTo>
                    <a:pt x="865" y="6694"/>
                  </a:lnTo>
                  <a:lnTo>
                    <a:pt x="786" y="6629"/>
                  </a:lnTo>
                  <a:lnTo>
                    <a:pt x="712" y="6555"/>
                  </a:lnTo>
                  <a:lnTo>
                    <a:pt x="646" y="6476"/>
                  </a:lnTo>
                  <a:lnTo>
                    <a:pt x="588" y="6390"/>
                  </a:lnTo>
                  <a:lnTo>
                    <a:pt x="539" y="6298"/>
                  </a:lnTo>
                  <a:lnTo>
                    <a:pt x="498" y="6201"/>
                  </a:lnTo>
                  <a:lnTo>
                    <a:pt x="466" y="6100"/>
                  </a:lnTo>
                  <a:lnTo>
                    <a:pt x="444" y="5993"/>
                  </a:lnTo>
                  <a:lnTo>
                    <a:pt x="433" y="5885"/>
                  </a:lnTo>
                  <a:lnTo>
                    <a:pt x="432" y="5829"/>
                  </a:lnTo>
                  <a:lnTo>
                    <a:pt x="432" y="1512"/>
                  </a:lnTo>
                  <a:lnTo>
                    <a:pt x="433" y="1455"/>
                  </a:lnTo>
                  <a:lnTo>
                    <a:pt x="444" y="1346"/>
                  </a:lnTo>
                  <a:lnTo>
                    <a:pt x="466" y="1241"/>
                  </a:lnTo>
                  <a:lnTo>
                    <a:pt x="498" y="1140"/>
                  </a:lnTo>
                  <a:lnTo>
                    <a:pt x="539" y="1043"/>
                  </a:lnTo>
                  <a:lnTo>
                    <a:pt x="588" y="951"/>
                  </a:lnTo>
                  <a:lnTo>
                    <a:pt x="646" y="865"/>
                  </a:lnTo>
                  <a:lnTo>
                    <a:pt x="712" y="786"/>
                  </a:lnTo>
                  <a:lnTo>
                    <a:pt x="786" y="712"/>
                  </a:lnTo>
                  <a:lnTo>
                    <a:pt x="865" y="646"/>
                  </a:lnTo>
                  <a:lnTo>
                    <a:pt x="951" y="588"/>
                  </a:lnTo>
                  <a:lnTo>
                    <a:pt x="1043" y="538"/>
                  </a:lnTo>
                  <a:lnTo>
                    <a:pt x="1140" y="497"/>
                  </a:lnTo>
                  <a:lnTo>
                    <a:pt x="1241" y="465"/>
                  </a:lnTo>
                  <a:lnTo>
                    <a:pt x="1346" y="444"/>
                  </a:lnTo>
                  <a:lnTo>
                    <a:pt x="1456" y="432"/>
                  </a:lnTo>
                  <a:lnTo>
                    <a:pt x="1512" y="432"/>
                  </a:lnTo>
                  <a:lnTo>
                    <a:pt x="8421" y="432"/>
                  </a:lnTo>
                  <a:lnTo>
                    <a:pt x="8477" y="432"/>
                  </a:lnTo>
                  <a:lnTo>
                    <a:pt x="8585" y="444"/>
                  </a:lnTo>
                  <a:lnTo>
                    <a:pt x="8690" y="465"/>
                  </a:lnTo>
                  <a:lnTo>
                    <a:pt x="8793" y="497"/>
                  </a:lnTo>
                  <a:lnTo>
                    <a:pt x="8888" y="538"/>
                  </a:lnTo>
                  <a:lnTo>
                    <a:pt x="8981" y="588"/>
                  </a:lnTo>
                  <a:lnTo>
                    <a:pt x="9067" y="646"/>
                  </a:lnTo>
                  <a:lnTo>
                    <a:pt x="9147" y="712"/>
                  </a:lnTo>
                  <a:lnTo>
                    <a:pt x="9220" y="786"/>
                  </a:lnTo>
                  <a:lnTo>
                    <a:pt x="9286" y="865"/>
                  </a:lnTo>
                  <a:lnTo>
                    <a:pt x="9345" y="951"/>
                  </a:lnTo>
                  <a:lnTo>
                    <a:pt x="9394" y="1043"/>
                  </a:lnTo>
                  <a:lnTo>
                    <a:pt x="9435" y="1140"/>
                  </a:lnTo>
                  <a:lnTo>
                    <a:pt x="9466" y="1241"/>
                  </a:lnTo>
                  <a:lnTo>
                    <a:pt x="9488" y="1346"/>
                  </a:lnTo>
                  <a:lnTo>
                    <a:pt x="9499" y="1455"/>
                  </a:lnTo>
                  <a:lnTo>
                    <a:pt x="9501" y="1512"/>
                  </a:lnTo>
                  <a:lnTo>
                    <a:pt x="9501" y="4749"/>
                  </a:lnTo>
                  <a:lnTo>
                    <a:pt x="9933" y="4749"/>
                  </a:lnTo>
                  <a:lnTo>
                    <a:pt x="9933" y="1512"/>
                  </a:lnTo>
                  <a:lnTo>
                    <a:pt x="9931" y="1434"/>
                  </a:lnTo>
                  <a:lnTo>
                    <a:pt x="9915" y="1281"/>
                  </a:lnTo>
                  <a:lnTo>
                    <a:pt x="9885" y="1133"/>
                  </a:lnTo>
                  <a:lnTo>
                    <a:pt x="9841" y="991"/>
                  </a:lnTo>
                  <a:lnTo>
                    <a:pt x="9784" y="855"/>
                  </a:lnTo>
                  <a:lnTo>
                    <a:pt x="9714" y="727"/>
                  </a:lnTo>
                  <a:lnTo>
                    <a:pt x="9632" y="607"/>
                  </a:lnTo>
                  <a:lnTo>
                    <a:pt x="9540" y="495"/>
                  </a:lnTo>
                  <a:lnTo>
                    <a:pt x="9438" y="392"/>
                  </a:lnTo>
                  <a:lnTo>
                    <a:pt x="9326" y="301"/>
                  </a:lnTo>
                  <a:lnTo>
                    <a:pt x="9204" y="219"/>
                  </a:lnTo>
                  <a:lnTo>
                    <a:pt x="9076" y="149"/>
                  </a:lnTo>
                  <a:lnTo>
                    <a:pt x="8940" y="91"/>
                  </a:lnTo>
                  <a:lnTo>
                    <a:pt x="8798" y="46"/>
                  </a:lnTo>
                  <a:lnTo>
                    <a:pt x="8650" y="16"/>
                  </a:lnTo>
                  <a:lnTo>
                    <a:pt x="8499" y="1"/>
                  </a:lnTo>
                  <a:lnTo>
                    <a:pt x="8421" y="0"/>
                  </a:lnTo>
                  <a:lnTo>
                    <a:pt x="1512" y="0"/>
                  </a:lnTo>
                  <a:lnTo>
                    <a:pt x="1434" y="1"/>
                  </a:lnTo>
                  <a:lnTo>
                    <a:pt x="1281" y="16"/>
                  </a:lnTo>
                  <a:lnTo>
                    <a:pt x="1133" y="46"/>
                  </a:lnTo>
                  <a:lnTo>
                    <a:pt x="992" y="91"/>
                  </a:lnTo>
                  <a:lnTo>
                    <a:pt x="856" y="149"/>
                  </a:lnTo>
                  <a:lnTo>
                    <a:pt x="727" y="219"/>
                  </a:lnTo>
                  <a:lnTo>
                    <a:pt x="607" y="301"/>
                  </a:lnTo>
                  <a:lnTo>
                    <a:pt x="495" y="392"/>
                  </a:lnTo>
                  <a:lnTo>
                    <a:pt x="392" y="495"/>
                  </a:lnTo>
                  <a:lnTo>
                    <a:pt x="301" y="607"/>
                  </a:lnTo>
                  <a:lnTo>
                    <a:pt x="219" y="727"/>
                  </a:lnTo>
                  <a:lnTo>
                    <a:pt x="149" y="855"/>
                  </a:lnTo>
                  <a:lnTo>
                    <a:pt x="92" y="991"/>
                  </a:lnTo>
                  <a:lnTo>
                    <a:pt x="48" y="1133"/>
                  </a:lnTo>
                  <a:lnTo>
                    <a:pt x="16" y="1281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5829"/>
                  </a:lnTo>
                  <a:lnTo>
                    <a:pt x="1" y="5907"/>
                  </a:lnTo>
                  <a:lnTo>
                    <a:pt x="16" y="6060"/>
                  </a:lnTo>
                  <a:lnTo>
                    <a:pt x="48" y="6208"/>
                  </a:lnTo>
                  <a:lnTo>
                    <a:pt x="92" y="6349"/>
                  </a:lnTo>
                  <a:lnTo>
                    <a:pt x="149" y="6485"/>
                  </a:lnTo>
                  <a:lnTo>
                    <a:pt x="219" y="6612"/>
                  </a:lnTo>
                  <a:lnTo>
                    <a:pt x="301" y="6734"/>
                  </a:lnTo>
                  <a:lnTo>
                    <a:pt x="392" y="6846"/>
                  </a:lnTo>
                  <a:lnTo>
                    <a:pt x="495" y="6949"/>
                  </a:lnTo>
                  <a:lnTo>
                    <a:pt x="607" y="7040"/>
                  </a:lnTo>
                  <a:lnTo>
                    <a:pt x="727" y="7122"/>
                  </a:lnTo>
                  <a:lnTo>
                    <a:pt x="856" y="7192"/>
                  </a:lnTo>
                  <a:lnTo>
                    <a:pt x="992" y="7249"/>
                  </a:lnTo>
                  <a:lnTo>
                    <a:pt x="1133" y="7293"/>
                  </a:lnTo>
                  <a:lnTo>
                    <a:pt x="1281" y="7323"/>
                  </a:lnTo>
                  <a:lnTo>
                    <a:pt x="1434" y="7340"/>
                  </a:lnTo>
                  <a:lnTo>
                    <a:pt x="1512" y="73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62"/>
            <p:cNvSpPr>
              <a:spLocks noEditPoints="1"/>
            </p:cNvSpPr>
            <p:nvPr/>
          </p:nvSpPr>
          <p:spPr bwMode="auto">
            <a:xfrm>
              <a:off x="3407" y="1729"/>
              <a:ext cx="2592" cy="2591"/>
            </a:xfrm>
            <a:custGeom>
              <a:avLst/>
              <a:gdLst>
                <a:gd name="T0" fmla="*/ 1433 w 7774"/>
                <a:gd name="T1" fmla="*/ 2 h 7773"/>
                <a:gd name="T2" fmla="*/ 992 w 7774"/>
                <a:gd name="T3" fmla="*/ 92 h 7773"/>
                <a:gd name="T4" fmla="*/ 608 w 7774"/>
                <a:gd name="T5" fmla="*/ 301 h 7773"/>
                <a:gd name="T6" fmla="*/ 300 w 7774"/>
                <a:gd name="T7" fmla="*/ 607 h 7773"/>
                <a:gd name="T8" fmla="*/ 91 w 7774"/>
                <a:gd name="T9" fmla="*/ 993 h 7773"/>
                <a:gd name="T10" fmla="*/ 1 w 7774"/>
                <a:gd name="T11" fmla="*/ 1434 h 7773"/>
                <a:gd name="T12" fmla="*/ 1 w 7774"/>
                <a:gd name="T13" fmla="*/ 4613 h 7773"/>
                <a:gd name="T14" fmla="*/ 91 w 7774"/>
                <a:gd name="T15" fmla="*/ 5055 h 7773"/>
                <a:gd name="T16" fmla="*/ 300 w 7774"/>
                <a:gd name="T17" fmla="*/ 5439 h 7773"/>
                <a:gd name="T18" fmla="*/ 608 w 7774"/>
                <a:gd name="T19" fmla="*/ 5746 h 7773"/>
                <a:gd name="T20" fmla="*/ 992 w 7774"/>
                <a:gd name="T21" fmla="*/ 5956 h 7773"/>
                <a:gd name="T22" fmla="*/ 1433 w 7774"/>
                <a:gd name="T23" fmla="*/ 6044 h 7773"/>
                <a:gd name="T24" fmla="*/ 5461 w 7774"/>
                <a:gd name="T25" fmla="*/ 7710 h 7773"/>
                <a:gd name="T26" fmla="*/ 5553 w 7774"/>
                <a:gd name="T27" fmla="*/ 7765 h 7773"/>
                <a:gd name="T28" fmla="*/ 5676 w 7774"/>
                <a:gd name="T29" fmla="*/ 7765 h 7773"/>
                <a:gd name="T30" fmla="*/ 5767 w 7774"/>
                <a:gd name="T31" fmla="*/ 7710 h 7773"/>
                <a:gd name="T32" fmla="*/ 5821 w 7774"/>
                <a:gd name="T33" fmla="*/ 7620 h 7773"/>
                <a:gd name="T34" fmla="*/ 5830 w 7774"/>
                <a:gd name="T35" fmla="*/ 6047 h 7773"/>
                <a:gd name="T36" fmla="*/ 6492 w 7774"/>
                <a:gd name="T37" fmla="*/ 6029 h 7773"/>
                <a:gd name="T38" fmla="*/ 6917 w 7774"/>
                <a:gd name="T39" fmla="*/ 5898 h 7773"/>
                <a:gd name="T40" fmla="*/ 7278 w 7774"/>
                <a:gd name="T41" fmla="*/ 5653 h 7773"/>
                <a:gd name="T42" fmla="*/ 7554 w 7774"/>
                <a:gd name="T43" fmla="*/ 5319 h 7773"/>
                <a:gd name="T44" fmla="*/ 7726 w 7774"/>
                <a:gd name="T45" fmla="*/ 4913 h 7773"/>
                <a:gd name="T46" fmla="*/ 7774 w 7774"/>
                <a:gd name="T47" fmla="*/ 4535 h 7773"/>
                <a:gd name="T48" fmla="*/ 7756 w 7774"/>
                <a:gd name="T49" fmla="*/ 1282 h 7773"/>
                <a:gd name="T50" fmla="*/ 7625 w 7774"/>
                <a:gd name="T51" fmla="*/ 857 h 7773"/>
                <a:gd name="T52" fmla="*/ 7380 w 7774"/>
                <a:gd name="T53" fmla="*/ 497 h 7773"/>
                <a:gd name="T54" fmla="*/ 7045 w 7774"/>
                <a:gd name="T55" fmla="*/ 219 h 7773"/>
                <a:gd name="T56" fmla="*/ 6639 w 7774"/>
                <a:gd name="T57" fmla="*/ 48 h 7773"/>
                <a:gd name="T58" fmla="*/ 6262 w 7774"/>
                <a:gd name="T59" fmla="*/ 0 h 7773"/>
                <a:gd name="T60" fmla="*/ 7330 w 7774"/>
                <a:gd name="T61" fmla="*/ 4699 h 7773"/>
                <a:gd name="T62" fmla="*/ 7235 w 7774"/>
                <a:gd name="T63" fmla="*/ 5003 h 7773"/>
                <a:gd name="T64" fmla="*/ 7060 w 7774"/>
                <a:gd name="T65" fmla="*/ 5261 h 7773"/>
                <a:gd name="T66" fmla="*/ 6821 w 7774"/>
                <a:gd name="T67" fmla="*/ 5458 h 7773"/>
                <a:gd name="T68" fmla="*/ 6531 w 7774"/>
                <a:gd name="T69" fmla="*/ 5581 h 7773"/>
                <a:gd name="T70" fmla="*/ 6262 w 7774"/>
                <a:gd name="T71" fmla="*/ 5615 h 7773"/>
                <a:gd name="T72" fmla="*/ 5550 w 7774"/>
                <a:gd name="T73" fmla="*/ 5623 h 7773"/>
                <a:gd name="T74" fmla="*/ 5448 w 7774"/>
                <a:gd name="T75" fmla="*/ 5693 h 7773"/>
                <a:gd name="T76" fmla="*/ 5398 w 7774"/>
                <a:gd name="T77" fmla="*/ 5808 h 7773"/>
                <a:gd name="T78" fmla="*/ 4040 w 7774"/>
                <a:gd name="T79" fmla="*/ 5678 h 7773"/>
                <a:gd name="T80" fmla="*/ 3950 w 7774"/>
                <a:gd name="T81" fmla="*/ 5623 h 7773"/>
                <a:gd name="T82" fmla="*/ 1511 w 7774"/>
                <a:gd name="T83" fmla="*/ 5615 h 7773"/>
                <a:gd name="T84" fmla="*/ 1242 w 7774"/>
                <a:gd name="T85" fmla="*/ 5581 h 7773"/>
                <a:gd name="T86" fmla="*/ 952 w 7774"/>
                <a:gd name="T87" fmla="*/ 5458 h 7773"/>
                <a:gd name="T88" fmla="*/ 713 w 7774"/>
                <a:gd name="T89" fmla="*/ 5261 h 7773"/>
                <a:gd name="T90" fmla="*/ 538 w 7774"/>
                <a:gd name="T91" fmla="*/ 5003 h 7773"/>
                <a:gd name="T92" fmla="*/ 444 w 7774"/>
                <a:gd name="T93" fmla="*/ 4699 h 7773"/>
                <a:gd name="T94" fmla="*/ 431 w 7774"/>
                <a:gd name="T95" fmla="*/ 1512 h 7773"/>
                <a:gd name="T96" fmla="*/ 466 w 7774"/>
                <a:gd name="T97" fmla="*/ 1243 h 7773"/>
                <a:gd name="T98" fmla="*/ 589 w 7774"/>
                <a:gd name="T99" fmla="*/ 953 h 7773"/>
                <a:gd name="T100" fmla="*/ 785 w 7774"/>
                <a:gd name="T101" fmla="*/ 712 h 7773"/>
                <a:gd name="T102" fmla="*/ 1044 w 7774"/>
                <a:gd name="T103" fmla="*/ 539 h 7773"/>
                <a:gd name="T104" fmla="*/ 1347 w 7774"/>
                <a:gd name="T105" fmla="*/ 445 h 7773"/>
                <a:gd name="T106" fmla="*/ 6262 w 7774"/>
                <a:gd name="T107" fmla="*/ 432 h 7773"/>
                <a:gd name="T108" fmla="*/ 6531 w 7774"/>
                <a:gd name="T109" fmla="*/ 466 h 7773"/>
                <a:gd name="T110" fmla="*/ 6821 w 7774"/>
                <a:gd name="T111" fmla="*/ 589 h 7773"/>
                <a:gd name="T112" fmla="*/ 7060 w 7774"/>
                <a:gd name="T113" fmla="*/ 786 h 7773"/>
                <a:gd name="T114" fmla="*/ 7235 w 7774"/>
                <a:gd name="T115" fmla="*/ 1045 h 7773"/>
                <a:gd name="T116" fmla="*/ 7330 w 7774"/>
                <a:gd name="T117" fmla="*/ 1348 h 7773"/>
                <a:gd name="T118" fmla="*/ 7342 w 7774"/>
                <a:gd name="T119" fmla="*/ 4535 h 7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774" h="7773">
                  <a:moveTo>
                    <a:pt x="6262" y="0"/>
                  </a:moveTo>
                  <a:lnTo>
                    <a:pt x="1511" y="0"/>
                  </a:lnTo>
                  <a:lnTo>
                    <a:pt x="1433" y="2"/>
                  </a:lnTo>
                  <a:lnTo>
                    <a:pt x="1282" y="18"/>
                  </a:lnTo>
                  <a:lnTo>
                    <a:pt x="1134" y="48"/>
                  </a:lnTo>
                  <a:lnTo>
                    <a:pt x="992" y="92"/>
                  </a:lnTo>
                  <a:lnTo>
                    <a:pt x="857" y="149"/>
                  </a:lnTo>
                  <a:lnTo>
                    <a:pt x="728" y="219"/>
                  </a:lnTo>
                  <a:lnTo>
                    <a:pt x="608" y="301"/>
                  </a:lnTo>
                  <a:lnTo>
                    <a:pt x="496" y="394"/>
                  </a:lnTo>
                  <a:lnTo>
                    <a:pt x="393" y="497"/>
                  </a:lnTo>
                  <a:lnTo>
                    <a:pt x="300" y="607"/>
                  </a:lnTo>
                  <a:lnTo>
                    <a:pt x="220" y="729"/>
                  </a:lnTo>
                  <a:lnTo>
                    <a:pt x="149" y="857"/>
                  </a:lnTo>
                  <a:lnTo>
                    <a:pt x="91" y="993"/>
                  </a:lnTo>
                  <a:lnTo>
                    <a:pt x="47" y="1135"/>
                  </a:lnTo>
                  <a:lnTo>
                    <a:pt x="17" y="1282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4535"/>
                  </a:lnTo>
                  <a:lnTo>
                    <a:pt x="1" y="4613"/>
                  </a:lnTo>
                  <a:lnTo>
                    <a:pt x="17" y="4765"/>
                  </a:lnTo>
                  <a:lnTo>
                    <a:pt x="47" y="4913"/>
                  </a:lnTo>
                  <a:lnTo>
                    <a:pt x="91" y="5055"/>
                  </a:lnTo>
                  <a:lnTo>
                    <a:pt x="149" y="5190"/>
                  </a:lnTo>
                  <a:lnTo>
                    <a:pt x="220" y="5319"/>
                  </a:lnTo>
                  <a:lnTo>
                    <a:pt x="300" y="5439"/>
                  </a:lnTo>
                  <a:lnTo>
                    <a:pt x="393" y="5551"/>
                  </a:lnTo>
                  <a:lnTo>
                    <a:pt x="496" y="5653"/>
                  </a:lnTo>
                  <a:lnTo>
                    <a:pt x="608" y="5746"/>
                  </a:lnTo>
                  <a:lnTo>
                    <a:pt x="728" y="5827"/>
                  </a:lnTo>
                  <a:lnTo>
                    <a:pt x="857" y="5898"/>
                  </a:lnTo>
                  <a:lnTo>
                    <a:pt x="992" y="5956"/>
                  </a:lnTo>
                  <a:lnTo>
                    <a:pt x="1134" y="5999"/>
                  </a:lnTo>
                  <a:lnTo>
                    <a:pt x="1282" y="6029"/>
                  </a:lnTo>
                  <a:lnTo>
                    <a:pt x="1433" y="6044"/>
                  </a:lnTo>
                  <a:lnTo>
                    <a:pt x="1511" y="6047"/>
                  </a:lnTo>
                  <a:lnTo>
                    <a:pt x="3798" y="6047"/>
                  </a:lnTo>
                  <a:lnTo>
                    <a:pt x="5461" y="7710"/>
                  </a:lnTo>
                  <a:lnTo>
                    <a:pt x="5478" y="7726"/>
                  </a:lnTo>
                  <a:lnTo>
                    <a:pt x="5513" y="7749"/>
                  </a:lnTo>
                  <a:lnTo>
                    <a:pt x="5553" y="7765"/>
                  </a:lnTo>
                  <a:lnTo>
                    <a:pt x="5594" y="7773"/>
                  </a:lnTo>
                  <a:lnTo>
                    <a:pt x="5635" y="7773"/>
                  </a:lnTo>
                  <a:lnTo>
                    <a:pt x="5676" y="7765"/>
                  </a:lnTo>
                  <a:lnTo>
                    <a:pt x="5714" y="7749"/>
                  </a:lnTo>
                  <a:lnTo>
                    <a:pt x="5751" y="7726"/>
                  </a:lnTo>
                  <a:lnTo>
                    <a:pt x="5767" y="7710"/>
                  </a:lnTo>
                  <a:lnTo>
                    <a:pt x="5781" y="7695"/>
                  </a:lnTo>
                  <a:lnTo>
                    <a:pt x="5804" y="7660"/>
                  </a:lnTo>
                  <a:lnTo>
                    <a:pt x="5821" y="7620"/>
                  </a:lnTo>
                  <a:lnTo>
                    <a:pt x="5829" y="7579"/>
                  </a:lnTo>
                  <a:lnTo>
                    <a:pt x="5830" y="7557"/>
                  </a:lnTo>
                  <a:lnTo>
                    <a:pt x="5830" y="6047"/>
                  </a:lnTo>
                  <a:lnTo>
                    <a:pt x="6262" y="6047"/>
                  </a:lnTo>
                  <a:lnTo>
                    <a:pt x="6340" y="6044"/>
                  </a:lnTo>
                  <a:lnTo>
                    <a:pt x="6492" y="6029"/>
                  </a:lnTo>
                  <a:lnTo>
                    <a:pt x="6639" y="5999"/>
                  </a:lnTo>
                  <a:lnTo>
                    <a:pt x="6782" y="5956"/>
                  </a:lnTo>
                  <a:lnTo>
                    <a:pt x="6917" y="5898"/>
                  </a:lnTo>
                  <a:lnTo>
                    <a:pt x="7045" y="5827"/>
                  </a:lnTo>
                  <a:lnTo>
                    <a:pt x="7166" y="5746"/>
                  </a:lnTo>
                  <a:lnTo>
                    <a:pt x="7278" y="5653"/>
                  </a:lnTo>
                  <a:lnTo>
                    <a:pt x="7380" y="5551"/>
                  </a:lnTo>
                  <a:lnTo>
                    <a:pt x="7473" y="5439"/>
                  </a:lnTo>
                  <a:lnTo>
                    <a:pt x="7554" y="5319"/>
                  </a:lnTo>
                  <a:lnTo>
                    <a:pt x="7625" y="5190"/>
                  </a:lnTo>
                  <a:lnTo>
                    <a:pt x="7682" y="5055"/>
                  </a:lnTo>
                  <a:lnTo>
                    <a:pt x="7726" y="4913"/>
                  </a:lnTo>
                  <a:lnTo>
                    <a:pt x="7756" y="4765"/>
                  </a:lnTo>
                  <a:lnTo>
                    <a:pt x="7773" y="4613"/>
                  </a:lnTo>
                  <a:lnTo>
                    <a:pt x="7774" y="4535"/>
                  </a:lnTo>
                  <a:lnTo>
                    <a:pt x="7774" y="1512"/>
                  </a:lnTo>
                  <a:lnTo>
                    <a:pt x="7773" y="1434"/>
                  </a:lnTo>
                  <a:lnTo>
                    <a:pt x="7756" y="1282"/>
                  </a:lnTo>
                  <a:lnTo>
                    <a:pt x="7726" y="1135"/>
                  </a:lnTo>
                  <a:lnTo>
                    <a:pt x="7682" y="993"/>
                  </a:lnTo>
                  <a:lnTo>
                    <a:pt x="7625" y="857"/>
                  </a:lnTo>
                  <a:lnTo>
                    <a:pt x="7554" y="729"/>
                  </a:lnTo>
                  <a:lnTo>
                    <a:pt x="7473" y="607"/>
                  </a:lnTo>
                  <a:lnTo>
                    <a:pt x="7380" y="497"/>
                  </a:lnTo>
                  <a:lnTo>
                    <a:pt x="7278" y="394"/>
                  </a:lnTo>
                  <a:lnTo>
                    <a:pt x="7166" y="301"/>
                  </a:lnTo>
                  <a:lnTo>
                    <a:pt x="7045" y="219"/>
                  </a:lnTo>
                  <a:lnTo>
                    <a:pt x="6917" y="149"/>
                  </a:lnTo>
                  <a:lnTo>
                    <a:pt x="6782" y="92"/>
                  </a:lnTo>
                  <a:lnTo>
                    <a:pt x="6639" y="48"/>
                  </a:lnTo>
                  <a:lnTo>
                    <a:pt x="6492" y="18"/>
                  </a:lnTo>
                  <a:lnTo>
                    <a:pt x="6340" y="2"/>
                  </a:lnTo>
                  <a:lnTo>
                    <a:pt x="6262" y="0"/>
                  </a:lnTo>
                  <a:close/>
                  <a:moveTo>
                    <a:pt x="7342" y="4535"/>
                  </a:moveTo>
                  <a:lnTo>
                    <a:pt x="7341" y="4590"/>
                  </a:lnTo>
                  <a:lnTo>
                    <a:pt x="7330" y="4699"/>
                  </a:lnTo>
                  <a:lnTo>
                    <a:pt x="7308" y="4805"/>
                  </a:lnTo>
                  <a:lnTo>
                    <a:pt x="7276" y="4906"/>
                  </a:lnTo>
                  <a:lnTo>
                    <a:pt x="7235" y="5003"/>
                  </a:lnTo>
                  <a:lnTo>
                    <a:pt x="7185" y="5094"/>
                  </a:lnTo>
                  <a:lnTo>
                    <a:pt x="7127" y="5181"/>
                  </a:lnTo>
                  <a:lnTo>
                    <a:pt x="7060" y="5261"/>
                  </a:lnTo>
                  <a:lnTo>
                    <a:pt x="6988" y="5334"/>
                  </a:lnTo>
                  <a:lnTo>
                    <a:pt x="6907" y="5401"/>
                  </a:lnTo>
                  <a:lnTo>
                    <a:pt x="6821" y="5458"/>
                  </a:lnTo>
                  <a:lnTo>
                    <a:pt x="6730" y="5509"/>
                  </a:lnTo>
                  <a:lnTo>
                    <a:pt x="6633" y="5550"/>
                  </a:lnTo>
                  <a:lnTo>
                    <a:pt x="6531" y="5581"/>
                  </a:lnTo>
                  <a:lnTo>
                    <a:pt x="6426" y="5603"/>
                  </a:lnTo>
                  <a:lnTo>
                    <a:pt x="6317" y="5614"/>
                  </a:lnTo>
                  <a:lnTo>
                    <a:pt x="6262" y="5615"/>
                  </a:lnTo>
                  <a:lnTo>
                    <a:pt x="5614" y="5615"/>
                  </a:lnTo>
                  <a:lnTo>
                    <a:pt x="5592" y="5615"/>
                  </a:lnTo>
                  <a:lnTo>
                    <a:pt x="5550" y="5623"/>
                  </a:lnTo>
                  <a:lnTo>
                    <a:pt x="5510" y="5640"/>
                  </a:lnTo>
                  <a:lnTo>
                    <a:pt x="5476" y="5663"/>
                  </a:lnTo>
                  <a:lnTo>
                    <a:pt x="5448" y="5693"/>
                  </a:lnTo>
                  <a:lnTo>
                    <a:pt x="5424" y="5727"/>
                  </a:lnTo>
                  <a:lnTo>
                    <a:pt x="5408" y="5766"/>
                  </a:lnTo>
                  <a:lnTo>
                    <a:pt x="5398" y="5808"/>
                  </a:lnTo>
                  <a:lnTo>
                    <a:pt x="5398" y="5831"/>
                  </a:lnTo>
                  <a:lnTo>
                    <a:pt x="5398" y="7037"/>
                  </a:lnTo>
                  <a:lnTo>
                    <a:pt x="4040" y="5678"/>
                  </a:lnTo>
                  <a:lnTo>
                    <a:pt x="4023" y="5663"/>
                  </a:lnTo>
                  <a:lnTo>
                    <a:pt x="3988" y="5640"/>
                  </a:lnTo>
                  <a:lnTo>
                    <a:pt x="3950" y="5623"/>
                  </a:lnTo>
                  <a:lnTo>
                    <a:pt x="3909" y="5615"/>
                  </a:lnTo>
                  <a:lnTo>
                    <a:pt x="3887" y="5615"/>
                  </a:lnTo>
                  <a:lnTo>
                    <a:pt x="1511" y="5615"/>
                  </a:lnTo>
                  <a:lnTo>
                    <a:pt x="1457" y="5614"/>
                  </a:lnTo>
                  <a:lnTo>
                    <a:pt x="1347" y="5603"/>
                  </a:lnTo>
                  <a:lnTo>
                    <a:pt x="1242" y="5581"/>
                  </a:lnTo>
                  <a:lnTo>
                    <a:pt x="1141" y="5550"/>
                  </a:lnTo>
                  <a:lnTo>
                    <a:pt x="1044" y="5509"/>
                  </a:lnTo>
                  <a:lnTo>
                    <a:pt x="952" y="5458"/>
                  </a:lnTo>
                  <a:lnTo>
                    <a:pt x="866" y="5401"/>
                  </a:lnTo>
                  <a:lnTo>
                    <a:pt x="785" y="5334"/>
                  </a:lnTo>
                  <a:lnTo>
                    <a:pt x="713" y="5261"/>
                  </a:lnTo>
                  <a:lnTo>
                    <a:pt x="646" y="5181"/>
                  </a:lnTo>
                  <a:lnTo>
                    <a:pt x="589" y="5094"/>
                  </a:lnTo>
                  <a:lnTo>
                    <a:pt x="538" y="5003"/>
                  </a:lnTo>
                  <a:lnTo>
                    <a:pt x="497" y="4906"/>
                  </a:lnTo>
                  <a:lnTo>
                    <a:pt x="466" y="4805"/>
                  </a:lnTo>
                  <a:lnTo>
                    <a:pt x="444" y="4699"/>
                  </a:lnTo>
                  <a:lnTo>
                    <a:pt x="433" y="4590"/>
                  </a:lnTo>
                  <a:lnTo>
                    <a:pt x="431" y="4535"/>
                  </a:lnTo>
                  <a:lnTo>
                    <a:pt x="431" y="1512"/>
                  </a:lnTo>
                  <a:lnTo>
                    <a:pt x="433" y="1456"/>
                  </a:lnTo>
                  <a:lnTo>
                    <a:pt x="444" y="1348"/>
                  </a:lnTo>
                  <a:lnTo>
                    <a:pt x="466" y="1243"/>
                  </a:lnTo>
                  <a:lnTo>
                    <a:pt x="497" y="1140"/>
                  </a:lnTo>
                  <a:lnTo>
                    <a:pt x="538" y="1045"/>
                  </a:lnTo>
                  <a:lnTo>
                    <a:pt x="589" y="953"/>
                  </a:lnTo>
                  <a:lnTo>
                    <a:pt x="646" y="867"/>
                  </a:lnTo>
                  <a:lnTo>
                    <a:pt x="713" y="786"/>
                  </a:lnTo>
                  <a:lnTo>
                    <a:pt x="785" y="712"/>
                  </a:lnTo>
                  <a:lnTo>
                    <a:pt x="866" y="647"/>
                  </a:lnTo>
                  <a:lnTo>
                    <a:pt x="952" y="589"/>
                  </a:lnTo>
                  <a:lnTo>
                    <a:pt x="1044" y="539"/>
                  </a:lnTo>
                  <a:lnTo>
                    <a:pt x="1141" y="498"/>
                  </a:lnTo>
                  <a:lnTo>
                    <a:pt x="1242" y="466"/>
                  </a:lnTo>
                  <a:lnTo>
                    <a:pt x="1347" y="445"/>
                  </a:lnTo>
                  <a:lnTo>
                    <a:pt x="1457" y="434"/>
                  </a:lnTo>
                  <a:lnTo>
                    <a:pt x="1511" y="432"/>
                  </a:lnTo>
                  <a:lnTo>
                    <a:pt x="6262" y="432"/>
                  </a:lnTo>
                  <a:lnTo>
                    <a:pt x="6317" y="434"/>
                  </a:lnTo>
                  <a:lnTo>
                    <a:pt x="6426" y="445"/>
                  </a:lnTo>
                  <a:lnTo>
                    <a:pt x="6531" y="466"/>
                  </a:lnTo>
                  <a:lnTo>
                    <a:pt x="6633" y="498"/>
                  </a:lnTo>
                  <a:lnTo>
                    <a:pt x="6730" y="539"/>
                  </a:lnTo>
                  <a:lnTo>
                    <a:pt x="6821" y="589"/>
                  </a:lnTo>
                  <a:lnTo>
                    <a:pt x="6907" y="647"/>
                  </a:lnTo>
                  <a:lnTo>
                    <a:pt x="6988" y="712"/>
                  </a:lnTo>
                  <a:lnTo>
                    <a:pt x="7060" y="786"/>
                  </a:lnTo>
                  <a:lnTo>
                    <a:pt x="7127" y="866"/>
                  </a:lnTo>
                  <a:lnTo>
                    <a:pt x="7185" y="952"/>
                  </a:lnTo>
                  <a:lnTo>
                    <a:pt x="7235" y="1045"/>
                  </a:lnTo>
                  <a:lnTo>
                    <a:pt x="7276" y="1140"/>
                  </a:lnTo>
                  <a:lnTo>
                    <a:pt x="7308" y="1243"/>
                  </a:lnTo>
                  <a:lnTo>
                    <a:pt x="7330" y="1348"/>
                  </a:lnTo>
                  <a:lnTo>
                    <a:pt x="7341" y="1456"/>
                  </a:lnTo>
                  <a:lnTo>
                    <a:pt x="7342" y="1512"/>
                  </a:lnTo>
                  <a:lnTo>
                    <a:pt x="7342" y="45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2256" y="578"/>
              <a:ext cx="143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64"/>
            <p:cNvSpPr>
              <a:spLocks noChangeArrowheads="1"/>
            </p:cNvSpPr>
            <p:nvPr/>
          </p:nvSpPr>
          <p:spPr bwMode="auto">
            <a:xfrm>
              <a:off x="3983" y="578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65"/>
            <p:cNvSpPr>
              <a:spLocks noChangeArrowheads="1"/>
            </p:cNvSpPr>
            <p:nvPr/>
          </p:nvSpPr>
          <p:spPr bwMode="auto">
            <a:xfrm>
              <a:off x="2256" y="1010"/>
              <a:ext cx="215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66"/>
            <p:cNvSpPr>
              <a:spLocks noChangeArrowheads="1"/>
            </p:cNvSpPr>
            <p:nvPr/>
          </p:nvSpPr>
          <p:spPr bwMode="auto">
            <a:xfrm>
              <a:off x="3263" y="1442"/>
              <a:ext cx="1152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67"/>
            <p:cNvSpPr>
              <a:spLocks noChangeArrowheads="1"/>
            </p:cNvSpPr>
            <p:nvPr/>
          </p:nvSpPr>
          <p:spPr bwMode="auto">
            <a:xfrm>
              <a:off x="2256" y="1442"/>
              <a:ext cx="720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Rectangle 68"/>
            <p:cNvSpPr>
              <a:spLocks noChangeArrowheads="1"/>
            </p:cNvSpPr>
            <p:nvPr/>
          </p:nvSpPr>
          <p:spPr bwMode="auto">
            <a:xfrm>
              <a:off x="2256" y="1873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Rectangle 69"/>
            <p:cNvSpPr>
              <a:spLocks noChangeArrowheads="1"/>
            </p:cNvSpPr>
            <p:nvPr/>
          </p:nvSpPr>
          <p:spPr bwMode="auto">
            <a:xfrm>
              <a:off x="3839" y="2233"/>
              <a:ext cx="100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Rectangle 70"/>
            <p:cNvSpPr>
              <a:spLocks noChangeArrowheads="1"/>
            </p:cNvSpPr>
            <p:nvPr/>
          </p:nvSpPr>
          <p:spPr bwMode="auto">
            <a:xfrm>
              <a:off x="5135" y="2233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Rectangle 71"/>
            <p:cNvSpPr>
              <a:spLocks noChangeArrowheads="1"/>
            </p:cNvSpPr>
            <p:nvPr/>
          </p:nvSpPr>
          <p:spPr bwMode="auto">
            <a:xfrm>
              <a:off x="3839" y="2665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Rectangle 72"/>
            <p:cNvSpPr>
              <a:spLocks noChangeArrowheads="1"/>
            </p:cNvSpPr>
            <p:nvPr/>
          </p:nvSpPr>
          <p:spPr bwMode="auto">
            <a:xfrm>
              <a:off x="3839" y="309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1" name="직사각형 80"/>
          <p:cNvSpPr/>
          <p:nvPr/>
        </p:nvSpPr>
        <p:spPr>
          <a:xfrm>
            <a:off x="659612" y="1863696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6" name="직사각형 5"/>
          <p:cNvSpPr/>
          <p:nvPr/>
        </p:nvSpPr>
        <p:spPr>
          <a:xfrm flipH="1">
            <a:off x="1511298" y="711200"/>
            <a:ext cx="10680699" cy="6146800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304800" dist="12700" dir="10800000" algn="r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90" name="차트 89"/>
          <p:cNvGraphicFramePr/>
          <p:nvPr>
            <p:extLst>
              <p:ext uri="{D42A27DB-BD31-4B8C-83A1-F6EECF244321}">
                <p14:modId xmlns:p14="http://schemas.microsoft.com/office/powerpoint/2010/main" val="2630940037"/>
              </p:ext>
            </p:extLst>
          </p:nvPr>
        </p:nvGraphicFramePr>
        <p:xfrm>
          <a:off x="2049438" y="1811227"/>
          <a:ext cx="4237755" cy="465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1" name="직사각형 90"/>
          <p:cNvSpPr/>
          <p:nvPr/>
        </p:nvSpPr>
        <p:spPr>
          <a:xfrm>
            <a:off x="4547184" y="2359573"/>
            <a:ext cx="889000" cy="1951576"/>
          </a:xfrm>
          <a:prstGeom prst="rect">
            <a:avLst/>
          </a:prstGeom>
          <a:solidFill>
            <a:schemeClr val="bg1">
              <a:alpha val="0"/>
            </a:schemeClr>
          </a:solidFill>
          <a:ln w="19050">
            <a:solidFill>
              <a:srgbClr val="2B5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2" name="설명선 2(테두리 없음) 91"/>
          <p:cNvSpPr/>
          <p:nvPr/>
        </p:nvSpPr>
        <p:spPr>
          <a:xfrm>
            <a:off x="5713003" y="1453178"/>
            <a:ext cx="981943" cy="358049"/>
          </a:xfrm>
          <a:prstGeom prst="callout2">
            <a:avLst>
              <a:gd name="adj1" fmla="val 46417"/>
              <a:gd name="adj2" fmla="val -1123"/>
              <a:gd name="adj3" fmla="val 47347"/>
              <a:gd name="adj4" fmla="val -22898"/>
              <a:gd name="adj5" fmla="val 193637"/>
              <a:gd name="adj6" fmla="val -87892"/>
            </a:avLst>
          </a:prstGeom>
          <a:solidFill>
            <a:schemeClr val="bg1"/>
          </a:solidFill>
          <a:ln>
            <a:solidFill>
              <a:srgbClr val="2B586F"/>
            </a:solidFill>
            <a:prstDash val="sys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u="sng" kern="0" dirty="0">
                <a:solidFill>
                  <a:srgbClr val="2B586F"/>
                </a:solidFill>
              </a:rPr>
              <a:t>Check Point</a:t>
            </a:r>
          </a:p>
        </p:txBody>
      </p:sp>
      <p:graphicFrame>
        <p:nvGraphicFramePr>
          <p:cNvPr id="93" name="차트 92"/>
          <p:cNvGraphicFramePr/>
          <p:nvPr>
            <p:extLst/>
          </p:nvPr>
        </p:nvGraphicFramePr>
        <p:xfrm>
          <a:off x="6885446" y="3203952"/>
          <a:ext cx="2272848" cy="1841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4" name="직사각형 93"/>
          <p:cNvSpPr/>
          <p:nvPr/>
        </p:nvSpPr>
        <p:spPr>
          <a:xfrm>
            <a:off x="7253053" y="1413458"/>
            <a:ext cx="4255357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4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>
              <a:lnSpc>
                <a:spcPct val="150000"/>
              </a:lnSpc>
              <a:defRPr/>
            </a:pPr>
            <a:r>
              <a:rPr lang="en-US" altLang="ja-JP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PowerPoint </a:t>
            </a: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is a computer program created by Microsoft Office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1050" dirty="0">
                <a:solidFill>
                  <a:prstClr val="white">
                    <a:lumMod val="75000"/>
                  </a:prstClr>
                </a:solidFill>
              </a:rPr>
              <a:t>Microsoft Office PowerPoint is the presentation program used the most in the world.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641315" y="3896210"/>
            <a:ext cx="8534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4082A2"/>
                </a:solidFill>
              </a:rPr>
              <a:t>58</a:t>
            </a:r>
            <a:r>
              <a:rPr lang="en-US" altLang="ko-KR" sz="1600" b="1" dirty="0">
                <a:solidFill>
                  <a:srgbClr val="4082A2"/>
                </a:solidFill>
              </a:rPr>
              <a:t>%</a:t>
            </a:r>
          </a:p>
        </p:txBody>
      </p:sp>
      <p:graphicFrame>
        <p:nvGraphicFramePr>
          <p:cNvPr id="98" name="차트 97"/>
          <p:cNvGraphicFramePr/>
          <p:nvPr>
            <p:extLst/>
          </p:nvPr>
        </p:nvGraphicFramePr>
        <p:xfrm>
          <a:off x="9352434" y="3202702"/>
          <a:ext cx="2272848" cy="1841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9" name="TextBox 98"/>
          <p:cNvSpPr txBox="1"/>
          <p:nvPr/>
        </p:nvSpPr>
        <p:spPr>
          <a:xfrm>
            <a:off x="10108303" y="3894960"/>
            <a:ext cx="85347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rgbClr val="4082A2"/>
                </a:solidFill>
              </a:rPr>
              <a:t>58</a:t>
            </a:r>
            <a:r>
              <a:rPr lang="en-US" altLang="ko-KR" sz="1600" b="1" dirty="0">
                <a:solidFill>
                  <a:srgbClr val="4082A2"/>
                </a:solidFill>
              </a:rPr>
              <a:t>%</a:t>
            </a:r>
          </a:p>
        </p:txBody>
      </p:sp>
      <p:sp>
        <p:nvSpPr>
          <p:cNvPr id="100" name="직사각형 99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6908603" y="5236466"/>
            <a:ext cx="22265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01" name="직사각형 100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9334499" y="5187170"/>
            <a:ext cx="22265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97" name="직사각형 96"/>
          <p:cNvSpPr/>
          <p:nvPr/>
        </p:nvSpPr>
        <p:spPr>
          <a:xfrm>
            <a:off x="1757154" y="106042"/>
            <a:ext cx="7361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r>
              <a:rPr lang="en-US" altLang="ja-JP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  <a:ea typeface="游ゴシック" panose="020B0400000000000000" pitchFamily="34" charset="-128"/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grpSp>
        <p:nvGrpSpPr>
          <p:cNvPr id="217" name="그룹 216"/>
          <p:cNvGrpSpPr/>
          <p:nvPr/>
        </p:nvGrpSpPr>
        <p:grpSpPr>
          <a:xfrm>
            <a:off x="10415865" y="127045"/>
            <a:ext cx="1487655" cy="520655"/>
            <a:chOff x="10415865" y="127045"/>
            <a:chExt cx="1487655" cy="520655"/>
          </a:xfrm>
        </p:grpSpPr>
        <p:grpSp>
          <p:nvGrpSpPr>
            <p:cNvPr id="218" name="그룹 217">
              <a:extLst>
                <a:ext uri="{FF2B5EF4-FFF2-40B4-BE49-F238E27FC236}">
                  <a16:creationId xmlns:a16="http://schemas.microsoft.com/office/drawing/2014/main" xmlns="" id="{82B1EC7E-B4C1-427F-9DD0-1F995024FB07}"/>
                </a:ext>
              </a:extLst>
            </p:cNvPr>
            <p:cNvGrpSpPr/>
            <p:nvPr/>
          </p:nvGrpSpPr>
          <p:grpSpPr>
            <a:xfrm>
              <a:off x="11430313" y="127045"/>
              <a:ext cx="323769" cy="323769"/>
              <a:chOff x="1593332" y="2172798"/>
              <a:chExt cx="1083168" cy="1083168"/>
            </a:xfrm>
          </p:grpSpPr>
          <p:sp>
            <p:nvSpPr>
              <p:cNvPr id="224" name="타원 223">
                <a:extLst>
                  <a:ext uri="{FF2B5EF4-FFF2-40B4-BE49-F238E27FC236}">
                    <a16:creationId xmlns:a16="http://schemas.microsoft.com/office/drawing/2014/main" xmlns="" id="{7A7D0EE5-09F8-4A5D-9D20-26D494089502}"/>
                  </a:ext>
                </a:extLst>
              </p:cNvPr>
              <p:cNvSpPr/>
              <p:nvPr/>
            </p:nvSpPr>
            <p:spPr>
              <a:xfrm>
                <a:off x="1593332" y="2172798"/>
                <a:ext cx="1083168" cy="108316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225" name="그림 224">
                <a:extLst>
                  <a:ext uri="{FF2B5EF4-FFF2-40B4-BE49-F238E27FC236}">
                    <a16:creationId xmlns:a16="http://schemas.microsoft.com/office/drawing/2014/main" xmlns="" id="{5ABCC0C8-17E4-4B81-A27A-147B2E5454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1655" y="2321121"/>
                <a:ext cx="786521" cy="786521"/>
              </a:xfrm>
              <a:prstGeom prst="rect">
                <a:avLst/>
              </a:prstGeom>
            </p:spPr>
          </p:pic>
        </p:grpSp>
        <p:sp>
          <p:nvSpPr>
            <p:cNvPr id="219" name="직사각형 218">
              <a:extLst>
                <a:ext uri="{FF2B5EF4-FFF2-40B4-BE49-F238E27FC236}">
                  <a16:creationId xmlns:a16="http://schemas.microsoft.com/office/drawing/2014/main" xmlns="" id="{7C63EB2D-4443-423A-B6F5-EB0E0415417D}"/>
                </a:ext>
              </a:extLst>
            </p:cNvPr>
            <p:cNvSpPr/>
            <p:nvPr/>
          </p:nvSpPr>
          <p:spPr>
            <a:xfrm>
              <a:off x="11273281" y="463034"/>
              <a:ext cx="630239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600" dirty="0">
                  <a:solidFill>
                    <a:prstClr val="white"/>
                  </a:solidFill>
                </a:rPr>
                <a:t>seok830621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sp>
          <p:nvSpPr>
            <p:cNvPr id="220" name="Freeform 9">
              <a:extLst>
                <a:ext uri="{FF2B5EF4-FFF2-40B4-BE49-F238E27FC236}">
                  <a16:creationId xmlns:a16="http://schemas.microsoft.com/office/drawing/2014/main" xmlns="" id="{8F6AB17A-3FA7-474D-BBEF-83CB2760D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36765" y="327852"/>
              <a:ext cx="141676" cy="186968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21" name="타원 220">
              <a:extLst>
                <a:ext uri="{FF2B5EF4-FFF2-40B4-BE49-F238E27FC236}">
                  <a16:creationId xmlns:a16="http://schemas.microsoft.com/office/drawing/2014/main" xmlns="" id="{5C7F552E-2F2C-476B-BDF9-0C3593816EC0}"/>
                </a:ext>
              </a:extLst>
            </p:cNvPr>
            <p:cNvSpPr/>
            <p:nvPr/>
          </p:nvSpPr>
          <p:spPr>
            <a:xfrm>
              <a:off x="10937555" y="227705"/>
              <a:ext cx="177525" cy="177525"/>
            </a:xfrm>
            <a:prstGeom prst="ellipse">
              <a:avLst/>
            </a:prstGeom>
            <a:solidFill>
              <a:srgbClr val="0DC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1000" dirty="0">
                  <a:solidFill>
                    <a:prstClr val="white"/>
                  </a:solidFill>
                </a:rPr>
                <a:t>5</a:t>
              </a:r>
              <a:endParaRPr lang="ko-KR" altLang="en-US" sz="1000" dirty="0">
                <a:solidFill>
                  <a:prstClr val="white"/>
                </a:solidFill>
              </a:endParaRPr>
            </a:p>
          </p:txBody>
        </p:sp>
        <p:sp>
          <p:nvSpPr>
            <p:cNvPr id="222" name="Freeform 36">
              <a:extLst>
                <a:ext uri="{FF2B5EF4-FFF2-40B4-BE49-F238E27FC236}">
                  <a16:creationId xmlns:a16="http://schemas.microsoft.com/office/drawing/2014/main" xmlns="" id="{10D33EC3-8543-4845-97A2-D38BE89D3A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15865" y="312686"/>
              <a:ext cx="113404" cy="190736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23" name="타원 222">
              <a:extLst>
                <a:ext uri="{FF2B5EF4-FFF2-40B4-BE49-F238E27FC236}">
                  <a16:creationId xmlns:a16="http://schemas.microsoft.com/office/drawing/2014/main" xmlns="" id="{C77FE53B-CD33-43C1-8B9D-5F70E8EB8C19}"/>
                </a:ext>
              </a:extLst>
            </p:cNvPr>
            <p:cNvSpPr/>
            <p:nvPr/>
          </p:nvSpPr>
          <p:spPr>
            <a:xfrm>
              <a:off x="10479835" y="220365"/>
              <a:ext cx="177525" cy="177525"/>
            </a:xfrm>
            <a:prstGeom prst="ellipse">
              <a:avLst/>
            </a:prstGeom>
            <a:solidFill>
              <a:srgbClr val="0DC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600" dirty="0">
                  <a:solidFill>
                    <a:prstClr val="white"/>
                  </a:solidFill>
                </a:rPr>
                <a:t>off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99340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A9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 flipH="1">
            <a:off x="444499" y="711200"/>
            <a:ext cx="1061070" cy="6138174"/>
          </a:xfrm>
          <a:prstGeom prst="rect">
            <a:avLst/>
          </a:prstGeom>
          <a:solidFill>
            <a:srgbClr val="4082A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854173" y="6116402"/>
            <a:ext cx="177816" cy="177775"/>
            <a:chOff x="-846" y="1099"/>
            <a:chExt cx="4319" cy="4318"/>
          </a:xfrm>
          <a:solidFill>
            <a:schemeClr val="bg1">
              <a:alpha val="54000"/>
            </a:schemeClr>
          </a:solidFill>
        </p:grpSpPr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-846" y="1099"/>
              <a:ext cx="4319" cy="4318"/>
            </a:xfrm>
            <a:custGeom>
              <a:avLst/>
              <a:gdLst>
                <a:gd name="T0" fmla="*/ 11012 w 12956"/>
                <a:gd name="T1" fmla="*/ 864 h 12954"/>
                <a:gd name="T2" fmla="*/ 10580 w 12956"/>
                <a:gd name="T3" fmla="*/ 0 h 12954"/>
                <a:gd name="T4" fmla="*/ 8853 w 12956"/>
                <a:gd name="T5" fmla="*/ 864 h 12954"/>
                <a:gd name="T6" fmla="*/ 8421 w 12956"/>
                <a:gd name="T7" fmla="*/ 0 h 12954"/>
                <a:gd name="T8" fmla="*/ 6693 w 12956"/>
                <a:gd name="T9" fmla="*/ 864 h 12954"/>
                <a:gd name="T10" fmla="*/ 6261 w 12956"/>
                <a:gd name="T11" fmla="*/ 0 h 12954"/>
                <a:gd name="T12" fmla="*/ 4534 w 12956"/>
                <a:gd name="T13" fmla="*/ 864 h 12954"/>
                <a:gd name="T14" fmla="*/ 4103 w 12956"/>
                <a:gd name="T15" fmla="*/ 0 h 12954"/>
                <a:gd name="T16" fmla="*/ 2375 w 12956"/>
                <a:gd name="T17" fmla="*/ 864 h 12954"/>
                <a:gd name="T18" fmla="*/ 1944 w 12956"/>
                <a:gd name="T19" fmla="*/ 0 h 12954"/>
                <a:gd name="T20" fmla="*/ 216 w 12956"/>
                <a:gd name="T21" fmla="*/ 864 h 12954"/>
                <a:gd name="T22" fmla="*/ 152 w 12956"/>
                <a:gd name="T23" fmla="*/ 873 h 12954"/>
                <a:gd name="T24" fmla="*/ 78 w 12956"/>
                <a:gd name="T25" fmla="*/ 913 h 12954"/>
                <a:gd name="T26" fmla="*/ 26 w 12956"/>
                <a:gd name="T27" fmla="*/ 976 h 12954"/>
                <a:gd name="T28" fmla="*/ 1 w 12956"/>
                <a:gd name="T29" fmla="*/ 1056 h 12954"/>
                <a:gd name="T30" fmla="*/ 0 w 12956"/>
                <a:gd name="T31" fmla="*/ 12738 h 12954"/>
                <a:gd name="T32" fmla="*/ 10 w 12956"/>
                <a:gd name="T33" fmla="*/ 12803 h 12954"/>
                <a:gd name="T34" fmla="*/ 49 w 12956"/>
                <a:gd name="T35" fmla="*/ 12876 h 12954"/>
                <a:gd name="T36" fmla="*/ 113 w 12956"/>
                <a:gd name="T37" fmla="*/ 12928 h 12954"/>
                <a:gd name="T38" fmla="*/ 194 w 12956"/>
                <a:gd name="T39" fmla="*/ 12954 h 12954"/>
                <a:gd name="T40" fmla="*/ 12740 w 12956"/>
                <a:gd name="T41" fmla="*/ 12954 h 12954"/>
                <a:gd name="T42" fmla="*/ 12804 w 12956"/>
                <a:gd name="T43" fmla="*/ 12945 h 12954"/>
                <a:gd name="T44" fmla="*/ 12877 w 12956"/>
                <a:gd name="T45" fmla="*/ 12905 h 12954"/>
                <a:gd name="T46" fmla="*/ 12930 w 12956"/>
                <a:gd name="T47" fmla="*/ 12842 h 12954"/>
                <a:gd name="T48" fmla="*/ 12955 w 12956"/>
                <a:gd name="T49" fmla="*/ 12762 h 12954"/>
                <a:gd name="T50" fmla="*/ 12956 w 12956"/>
                <a:gd name="T51" fmla="*/ 1080 h 12954"/>
                <a:gd name="T52" fmla="*/ 12946 w 12956"/>
                <a:gd name="T53" fmla="*/ 1015 h 12954"/>
                <a:gd name="T54" fmla="*/ 12907 w 12956"/>
                <a:gd name="T55" fmla="*/ 942 h 12954"/>
                <a:gd name="T56" fmla="*/ 12842 w 12956"/>
                <a:gd name="T57" fmla="*/ 890 h 12954"/>
                <a:gd name="T58" fmla="*/ 12762 w 12956"/>
                <a:gd name="T59" fmla="*/ 864 h 12954"/>
                <a:gd name="T60" fmla="*/ 12524 w 12956"/>
                <a:gd name="T61" fmla="*/ 8637 h 12954"/>
                <a:gd name="T62" fmla="*/ 10559 w 12956"/>
                <a:gd name="T63" fmla="*/ 8637 h 12954"/>
                <a:gd name="T64" fmla="*/ 10477 w 12956"/>
                <a:gd name="T65" fmla="*/ 8663 h 12954"/>
                <a:gd name="T66" fmla="*/ 10414 w 12956"/>
                <a:gd name="T67" fmla="*/ 8715 h 12954"/>
                <a:gd name="T68" fmla="*/ 10374 w 12956"/>
                <a:gd name="T69" fmla="*/ 8788 h 12954"/>
                <a:gd name="T70" fmla="*/ 10364 w 12956"/>
                <a:gd name="T71" fmla="*/ 8853 h 12954"/>
                <a:gd name="T72" fmla="*/ 432 w 12956"/>
                <a:gd name="T73" fmla="*/ 10796 h 12954"/>
                <a:gd name="T74" fmla="*/ 12524 w 12956"/>
                <a:gd name="T75" fmla="*/ 3454 h 12954"/>
                <a:gd name="T76" fmla="*/ 12218 w 12956"/>
                <a:gd name="T77" fmla="*/ 9069 h 12954"/>
                <a:gd name="T78" fmla="*/ 10796 w 12956"/>
                <a:gd name="T79" fmla="*/ 9069 h 12954"/>
                <a:gd name="T80" fmla="*/ 432 w 12956"/>
                <a:gd name="T81" fmla="*/ 11228 h 12954"/>
                <a:gd name="T82" fmla="*/ 10601 w 12956"/>
                <a:gd name="T83" fmla="*/ 11227 h 12954"/>
                <a:gd name="T84" fmla="*/ 10682 w 12956"/>
                <a:gd name="T85" fmla="*/ 11202 h 12954"/>
                <a:gd name="T86" fmla="*/ 10732 w 12956"/>
                <a:gd name="T87" fmla="*/ 11164 h 12954"/>
                <a:gd name="T88" fmla="*/ 12524 w 12956"/>
                <a:gd name="T89" fmla="*/ 11659 h 12954"/>
                <a:gd name="T90" fmla="*/ 432 w 12956"/>
                <a:gd name="T91" fmla="*/ 11228 h 12954"/>
                <a:gd name="T92" fmla="*/ 1944 w 12956"/>
                <a:gd name="T93" fmla="*/ 1296 h 12954"/>
                <a:gd name="T94" fmla="*/ 2375 w 12956"/>
                <a:gd name="T95" fmla="*/ 2159 h 12954"/>
                <a:gd name="T96" fmla="*/ 4103 w 12956"/>
                <a:gd name="T97" fmla="*/ 1296 h 12954"/>
                <a:gd name="T98" fmla="*/ 4534 w 12956"/>
                <a:gd name="T99" fmla="*/ 2159 h 12954"/>
                <a:gd name="T100" fmla="*/ 6261 w 12956"/>
                <a:gd name="T101" fmla="*/ 1296 h 12954"/>
                <a:gd name="T102" fmla="*/ 6693 w 12956"/>
                <a:gd name="T103" fmla="*/ 2159 h 12954"/>
                <a:gd name="T104" fmla="*/ 8421 w 12956"/>
                <a:gd name="T105" fmla="*/ 1296 h 12954"/>
                <a:gd name="T106" fmla="*/ 8853 w 12956"/>
                <a:gd name="T107" fmla="*/ 2159 h 12954"/>
                <a:gd name="T108" fmla="*/ 10580 w 12956"/>
                <a:gd name="T109" fmla="*/ 1296 h 12954"/>
                <a:gd name="T110" fmla="*/ 11012 w 12956"/>
                <a:gd name="T111" fmla="*/ 2159 h 12954"/>
                <a:gd name="T112" fmla="*/ 12524 w 12956"/>
                <a:gd name="T113" fmla="*/ 1296 h 12954"/>
                <a:gd name="T114" fmla="*/ 432 w 12956"/>
                <a:gd name="T115" fmla="*/ 3022 h 12954"/>
                <a:gd name="T116" fmla="*/ 12524 w 12956"/>
                <a:gd name="T117" fmla="*/ 12522 h 12954"/>
                <a:gd name="T118" fmla="*/ 432 w 12956"/>
                <a:gd name="T119" fmla="*/ 12091 h 12954"/>
                <a:gd name="T120" fmla="*/ 12524 w 12956"/>
                <a:gd name="T121" fmla="*/ 12522 h 12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956" h="12954">
                  <a:moveTo>
                    <a:pt x="12740" y="864"/>
                  </a:moveTo>
                  <a:lnTo>
                    <a:pt x="11012" y="864"/>
                  </a:lnTo>
                  <a:lnTo>
                    <a:pt x="11012" y="0"/>
                  </a:lnTo>
                  <a:lnTo>
                    <a:pt x="10580" y="0"/>
                  </a:lnTo>
                  <a:lnTo>
                    <a:pt x="10580" y="864"/>
                  </a:lnTo>
                  <a:lnTo>
                    <a:pt x="8853" y="864"/>
                  </a:lnTo>
                  <a:lnTo>
                    <a:pt x="8853" y="0"/>
                  </a:lnTo>
                  <a:lnTo>
                    <a:pt x="8421" y="0"/>
                  </a:lnTo>
                  <a:lnTo>
                    <a:pt x="8421" y="864"/>
                  </a:lnTo>
                  <a:lnTo>
                    <a:pt x="6693" y="864"/>
                  </a:lnTo>
                  <a:lnTo>
                    <a:pt x="6693" y="0"/>
                  </a:lnTo>
                  <a:lnTo>
                    <a:pt x="6261" y="0"/>
                  </a:lnTo>
                  <a:lnTo>
                    <a:pt x="6261" y="864"/>
                  </a:lnTo>
                  <a:lnTo>
                    <a:pt x="4534" y="864"/>
                  </a:lnTo>
                  <a:lnTo>
                    <a:pt x="4534" y="0"/>
                  </a:lnTo>
                  <a:lnTo>
                    <a:pt x="4103" y="0"/>
                  </a:lnTo>
                  <a:lnTo>
                    <a:pt x="4103" y="864"/>
                  </a:lnTo>
                  <a:lnTo>
                    <a:pt x="2375" y="864"/>
                  </a:lnTo>
                  <a:lnTo>
                    <a:pt x="2375" y="0"/>
                  </a:lnTo>
                  <a:lnTo>
                    <a:pt x="1944" y="0"/>
                  </a:lnTo>
                  <a:lnTo>
                    <a:pt x="1944" y="864"/>
                  </a:lnTo>
                  <a:lnTo>
                    <a:pt x="216" y="864"/>
                  </a:lnTo>
                  <a:lnTo>
                    <a:pt x="194" y="864"/>
                  </a:lnTo>
                  <a:lnTo>
                    <a:pt x="152" y="873"/>
                  </a:lnTo>
                  <a:lnTo>
                    <a:pt x="113" y="890"/>
                  </a:lnTo>
                  <a:lnTo>
                    <a:pt x="78" y="913"/>
                  </a:lnTo>
                  <a:lnTo>
                    <a:pt x="49" y="942"/>
                  </a:lnTo>
                  <a:lnTo>
                    <a:pt x="26" y="976"/>
                  </a:lnTo>
                  <a:lnTo>
                    <a:pt x="10" y="1015"/>
                  </a:lnTo>
                  <a:lnTo>
                    <a:pt x="1" y="1056"/>
                  </a:lnTo>
                  <a:lnTo>
                    <a:pt x="0" y="1080"/>
                  </a:lnTo>
                  <a:lnTo>
                    <a:pt x="0" y="12738"/>
                  </a:lnTo>
                  <a:lnTo>
                    <a:pt x="1" y="12762"/>
                  </a:lnTo>
                  <a:lnTo>
                    <a:pt x="10" y="12803"/>
                  </a:lnTo>
                  <a:lnTo>
                    <a:pt x="26" y="12842"/>
                  </a:lnTo>
                  <a:lnTo>
                    <a:pt x="49" y="12876"/>
                  </a:lnTo>
                  <a:lnTo>
                    <a:pt x="78" y="12905"/>
                  </a:lnTo>
                  <a:lnTo>
                    <a:pt x="113" y="12928"/>
                  </a:lnTo>
                  <a:lnTo>
                    <a:pt x="152" y="12945"/>
                  </a:lnTo>
                  <a:lnTo>
                    <a:pt x="194" y="12954"/>
                  </a:lnTo>
                  <a:lnTo>
                    <a:pt x="216" y="12954"/>
                  </a:lnTo>
                  <a:lnTo>
                    <a:pt x="12740" y="12954"/>
                  </a:lnTo>
                  <a:lnTo>
                    <a:pt x="12762" y="12954"/>
                  </a:lnTo>
                  <a:lnTo>
                    <a:pt x="12804" y="12945"/>
                  </a:lnTo>
                  <a:lnTo>
                    <a:pt x="12842" y="12928"/>
                  </a:lnTo>
                  <a:lnTo>
                    <a:pt x="12877" y="12905"/>
                  </a:lnTo>
                  <a:lnTo>
                    <a:pt x="12907" y="12876"/>
                  </a:lnTo>
                  <a:lnTo>
                    <a:pt x="12930" y="12842"/>
                  </a:lnTo>
                  <a:lnTo>
                    <a:pt x="12946" y="12803"/>
                  </a:lnTo>
                  <a:lnTo>
                    <a:pt x="12955" y="12762"/>
                  </a:lnTo>
                  <a:lnTo>
                    <a:pt x="12956" y="12738"/>
                  </a:lnTo>
                  <a:lnTo>
                    <a:pt x="12956" y="1080"/>
                  </a:lnTo>
                  <a:lnTo>
                    <a:pt x="12955" y="1056"/>
                  </a:lnTo>
                  <a:lnTo>
                    <a:pt x="12946" y="1015"/>
                  </a:lnTo>
                  <a:lnTo>
                    <a:pt x="12930" y="976"/>
                  </a:lnTo>
                  <a:lnTo>
                    <a:pt x="12907" y="942"/>
                  </a:lnTo>
                  <a:lnTo>
                    <a:pt x="12877" y="913"/>
                  </a:lnTo>
                  <a:lnTo>
                    <a:pt x="12842" y="890"/>
                  </a:lnTo>
                  <a:lnTo>
                    <a:pt x="12804" y="873"/>
                  </a:lnTo>
                  <a:lnTo>
                    <a:pt x="12762" y="864"/>
                  </a:lnTo>
                  <a:lnTo>
                    <a:pt x="12740" y="864"/>
                  </a:lnTo>
                  <a:close/>
                  <a:moveTo>
                    <a:pt x="12524" y="8637"/>
                  </a:moveTo>
                  <a:lnTo>
                    <a:pt x="10580" y="8637"/>
                  </a:lnTo>
                  <a:lnTo>
                    <a:pt x="10559" y="8637"/>
                  </a:lnTo>
                  <a:lnTo>
                    <a:pt x="10516" y="8646"/>
                  </a:lnTo>
                  <a:lnTo>
                    <a:pt x="10477" y="8663"/>
                  </a:lnTo>
                  <a:lnTo>
                    <a:pt x="10442" y="8686"/>
                  </a:lnTo>
                  <a:lnTo>
                    <a:pt x="10414" y="8715"/>
                  </a:lnTo>
                  <a:lnTo>
                    <a:pt x="10390" y="8749"/>
                  </a:lnTo>
                  <a:lnTo>
                    <a:pt x="10374" y="8788"/>
                  </a:lnTo>
                  <a:lnTo>
                    <a:pt x="10364" y="8831"/>
                  </a:lnTo>
                  <a:lnTo>
                    <a:pt x="10364" y="8853"/>
                  </a:lnTo>
                  <a:lnTo>
                    <a:pt x="10364" y="10796"/>
                  </a:lnTo>
                  <a:lnTo>
                    <a:pt x="432" y="10796"/>
                  </a:lnTo>
                  <a:lnTo>
                    <a:pt x="432" y="3454"/>
                  </a:lnTo>
                  <a:lnTo>
                    <a:pt x="12524" y="3454"/>
                  </a:lnTo>
                  <a:lnTo>
                    <a:pt x="12524" y="8637"/>
                  </a:lnTo>
                  <a:close/>
                  <a:moveTo>
                    <a:pt x="12218" y="9069"/>
                  </a:moveTo>
                  <a:lnTo>
                    <a:pt x="10796" y="10490"/>
                  </a:lnTo>
                  <a:lnTo>
                    <a:pt x="10796" y="9069"/>
                  </a:lnTo>
                  <a:lnTo>
                    <a:pt x="12218" y="9069"/>
                  </a:lnTo>
                  <a:close/>
                  <a:moveTo>
                    <a:pt x="432" y="11228"/>
                  </a:moveTo>
                  <a:lnTo>
                    <a:pt x="10580" y="11228"/>
                  </a:lnTo>
                  <a:lnTo>
                    <a:pt x="10601" y="11227"/>
                  </a:lnTo>
                  <a:lnTo>
                    <a:pt x="10643" y="11219"/>
                  </a:lnTo>
                  <a:lnTo>
                    <a:pt x="10682" y="11202"/>
                  </a:lnTo>
                  <a:lnTo>
                    <a:pt x="10717" y="11179"/>
                  </a:lnTo>
                  <a:lnTo>
                    <a:pt x="10732" y="11164"/>
                  </a:lnTo>
                  <a:lnTo>
                    <a:pt x="12524" y="9373"/>
                  </a:lnTo>
                  <a:lnTo>
                    <a:pt x="12524" y="11659"/>
                  </a:lnTo>
                  <a:lnTo>
                    <a:pt x="432" y="11659"/>
                  </a:lnTo>
                  <a:lnTo>
                    <a:pt x="432" y="11228"/>
                  </a:lnTo>
                  <a:close/>
                  <a:moveTo>
                    <a:pt x="432" y="1296"/>
                  </a:moveTo>
                  <a:lnTo>
                    <a:pt x="1944" y="1296"/>
                  </a:lnTo>
                  <a:lnTo>
                    <a:pt x="1944" y="2159"/>
                  </a:lnTo>
                  <a:lnTo>
                    <a:pt x="2375" y="2159"/>
                  </a:lnTo>
                  <a:lnTo>
                    <a:pt x="2375" y="1296"/>
                  </a:lnTo>
                  <a:lnTo>
                    <a:pt x="4103" y="1296"/>
                  </a:lnTo>
                  <a:lnTo>
                    <a:pt x="4103" y="2159"/>
                  </a:lnTo>
                  <a:lnTo>
                    <a:pt x="4534" y="2159"/>
                  </a:lnTo>
                  <a:lnTo>
                    <a:pt x="4534" y="1296"/>
                  </a:lnTo>
                  <a:lnTo>
                    <a:pt x="6261" y="1296"/>
                  </a:lnTo>
                  <a:lnTo>
                    <a:pt x="6261" y="2159"/>
                  </a:lnTo>
                  <a:lnTo>
                    <a:pt x="6693" y="2159"/>
                  </a:lnTo>
                  <a:lnTo>
                    <a:pt x="6693" y="1296"/>
                  </a:lnTo>
                  <a:lnTo>
                    <a:pt x="8421" y="1296"/>
                  </a:lnTo>
                  <a:lnTo>
                    <a:pt x="8421" y="2159"/>
                  </a:lnTo>
                  <a:lnTo>
                    <a:pt x="8853" y="2159"/>
                  </a:lnTo>
                  <a:lnTo>
                    <a:pt x="8853" y="1296"/>
                  </a:lnTo>
                  <a:lnTo>
                    <a:pt x="10580" y="1296"/>
                  </a:lnTo>
                  <a:lnTo>
                    <a:pt x="10580" y="2159"/>
                  </a:lnTo>
                  <a:lnTo>
                    <a:pt x="11012" y="2159"/>
                  </a:lnTo>
                  <a:lnTo>
                    <a:pt x="11012" y="1296"/>
                  </a:lnTo>
                  <a:lnTo>
                    <a:pt x="12524" y="1296"/>
                  </a:lnTo>
                  <a:lnTo>
                    <a:pt x="12524" y="3022"/>
                  </a:lnTo>
                  <a:lnTo>
                    <a:pt x="432" y="3022"/>
                  </a:lnTo>
                  <a:lnTo>
                    <a:pt x="432" y="1296"/>
                  </a:lnTo>
                  <a:close/>
                  <a:moveTo>
                    <a:pt x="12524" y="12522"/>
                  </a:moveTo>
                  <a:lnTo>
                    <a:pt x="432" y="12522"/>
                  </a:lnTo>
                  <a:lnTo>
                    <a:pt x="432" y="12091"/>
                  </a:lnTo>
                  <a:lnTo>
                    <a:pt x="12524" y="12091"/>
                  </a:lnTo>
                  <a:lnTo>
                    <a:pt x="12524" y="125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1025" y="2395"/>
              <a:ext cx="576" cy="575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7 h 1727"/>
                <a:gd name="T6" fmla="*/ 1576 w 1728"/>
                <a:gd name="T7" fmla="*/ 1718 h 1727"/>
                <a:gd name="T8" fmla="*/ 1616 w 1728"/>
                <a:gd name="T9" fmla="*/ 1701 h 1727"/>
                <a:gd name="T10" fmla="*/ 1650 w 1728"/>
                <a:gd name="T11" fmla="*/ 1678 h 1727"/>
                <a:gd name="T12" fmla="*/ 1679 w 1728"/>
                <a:gd name="T13" fmla="*/ 1649 h 1727"/>
                <a:gd name="T14" fmla="*/ 1702 w 1728"/>
                <a:gd name="T15" fmla="*/ 1615 h 1727"/>
                <a:gd name="T16" fmla="*/ 1719 w 1728"/>
                <a:gd name="T17" fmla="*/ 1576 h 1727"/>
                <a:gd name="T18" fmla="*/ 1728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8 w 1728"/>
                <a:gd name="T25" fmla="*/ 194 h 1727"/>
                <a:gd name="T26" fmla="*/ 1719 w 1728"/>
                <a:gd name="T27" fmla="*/ 151 h 1727"/>
                <a:gd name="T28" fmla="*/ 1702 w 1728"/>
                <a:gd name="T29" fmla="*/ 113 h 1727"/>
                <a:gd name="T30" fmla="*/ 1679 w 1728"/>
                <a:gd name="T31" fmla="*/ 79 h 1727"/>
                <a:gd name="T32" fmla="*/ 1650 w 1728"/>
                <a:gd name="T33" fmla="*/ 49 h 1727"/>
                <a:gd name="T34" fmla="*/ 1616 w 1728"/>
                <a:gd name="T35" fmla="*/ 26 h 1727"/>
                <a:gd name="T36" fmla="*/ 1576 w 1728"/>
                <a:gd name="T37" fmla="*/ 9 h 1727"/>
                <a:gd name="T38" fmla="*/ 1534 w 1728"/>
                <a:gd name="T39" fmla="*/ 1 h 1727"/>
                <a:gd name="T40" fmla="*/ 1512 w 1728"/>
                <a:gd name="T41" fmla="*/ 0 h 1727"/>
                <a:gd name="T42" fmla="*/ 216 w 1728"/>
                <a:gd name="T43" fmla="*/ 0 h 1727"/>
                <a:gd name="T44" fmla="*/ 195 w 1728"/>
                <a:gd name="T45" fmla="*/ 1 h 1727"/>
                <a:gd name="T46" fmla="*/ 152 w 1728"/>
                <a:gd name="T47" fmla="*/ 9 h 1727"/>
                <a:gd name="T48" fmla="*/ 114 w 1728"/>
                <a:gd name="T49" fmla="*/ 26 h 1727"/>
                <a:gd name="T50" fmla="*/ 80 w 1728"/>
                <a:gd name="T51" fmla="*/ 49 h 1727"/>
                <a:gd name="T52" fmla="*/ 50 w 1728"/>
                <a:gd name="T53" fmla="*/ 79 h 1727"/>
                <a:gd name="T54" fmla="*/ 26 w 1728"/>
                <a:gd name="T55" fmla="*/ 113 h 1727"/>
                <a:gd name="T56" fmla="*/ 10 w 1728"/>
                <a:gd name="T57" fmla="*/ 151 h 1727"/>
                <a:gd name="T58" fmla="*/ 2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2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5 h 1727"/>
                <a:gd name="T70" fmla="*/ 50 w 1728"/>
                <a:gd name="T71" fmla="*/ 1649 h 1727"/>
                <a:gd name="T72" fmla="*/ 80 w 1728"/>
                <a:gd name="T73" fmla="*/ 1678 h 1727"/>
                <a:gd name="T74" fmla="*/ 114 w 1728"/>
                <a:gd name="T75" fmla="*/ 1701 h 1727"/>
                <a:gd name="T76" fmla="*/ 152 w 1728"/>
                <a:gd name="T77" fmla="*/ 1718 h 1727"/>
                <a:gd name="T78" fmla="*/ 195 w 1728"/>
                <a:gd name="T79" fmla="*/ 1727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6" y="1701"/>
                  </a:lnTo>
                  <a:lnTo>
                    <a:pt x="1650" y="1678"/>
                  </a:lnTo>
                  <a:lnTo>
                    <a:pt x="1679" y="1649"/>
                  </a:lnTo>
                  <a:lnTo>
                    <a:pt x="1702" y="1615"/>
                  </a:lnTo>
                  <a:lnTo>
                    <a:pt x="1719" y="1576"/>
                  </a:lnTo>
                  <a:lnTo>
                    <a:pt x="1728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1"/>
                  </a:lnTo>
                  <a:lnTo>
                    <a:pt x="1702" y="113"/>
                  </a:lnTo>
                  <a:lnTo>
                    <a:pt x="1679" y="79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1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9"/>
                  </a:lnTo>
                  <a:lnTo>
                    <a:pt x="26" y="113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2" y="1533"/>
                  </a:lnTo>
                  <a:lnTo>
                    <a:pt x="10" y="1576"/>
                  </a:lnTo>
                  <a:lnTo>
                    <a:pt x="26" y="1615"/>
                  </a:lnTo>
                  <a:lnTo>
                    <a:pt x="50" y="1649"/>
                  </a:lnTo>
                  <a:lnTo>
                    <a:pt x="80" y="1678"/>
                  </a:lnTo>
                  <a:lnTo>
                    <a:pt x="114" y="1701"/>
                  </a:lnTo>
                  <a:lnTo>
                    <a:pt x="152" y="1718"/>
                  </a:lnTo>
                  <a:lnTo>
                    <a:pt x="195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1745" y="2395"/>
              <a:ext cx="576" cy="575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7 h 1727"/>
                <a:gd name="T6" fmla="*/ 1576 w 1728"/>
                <a:gd name="T7" fmla="*/ 1718 h 1727"/>
                <a:gd name="T8" fmla="*/ 1614 w 1728"/>
                <a:gd name="T9" fmla="*/ 1701 h 1727"/>
                <a:gd name="T10" fmla="*/ 1650 w 1728"/>
                <a:gd name="T11" fmla="*/ 1678 h 1727"/>
                <a:gd name="T12" fmla="*/ 1678 w 1728"/>
                <a:gd name="T13" fmla="*/ 1649 h 1727"/>
                <a:gd name="T14" fmla="*/ 1702 w 1728"/>
                <a:gd name="T15" fmla="*/ 1615 h 1727"/>
                <a:gd name="T16" fmla="*/ 1718 w 1728"/>
                <a:gd name="T17" fmla="*/ 1576 h 1727"/>
                <a:gd name="T18" fmla="*/ 1726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6 w 1728"/>
                <a:gd name="T25" fmla="*/ 194 h 1727"/>
                <a:gd name="T26" fmla="*/ 1718 w 1728"/>
                <a:gd name="T27" fmla="*/ 151 h 1727"/>
                <a:gd name="T28" fmla="*/ 1702 w 1728"/>
                <a:gd name="T29" fmla="*/ 113 h 1727"/>
                <a:gd name="T30" fmla="*/ 1678 w 1728"/>
                <a:gd name="T31" fmla="*/ 79 h 1727"/>
                <a:gd name="T32" fmla="*/ 1650 w 1728"/>
                <a:gd name="T33" fmla="*/ 49 h 1727"/>
                <a:gd name="T34" fmla="*/ 1614 w 1728"/>
                <a:gd name="T35" fmla="*/ 26 h 1727"/>
                <a:gd name="T36" fmla="*/ 1576 w 1728"/>
                <a:gd name="T37" fmla="*/ 9 h 1727"/>
                <a:gd name="T38" fmla="*/ 1534 w 1728"/>
                <a:gd name="T39" fmla="*/ 1 h 1727"/>
                <a:gd name="T40" fmla="*/ 1512 w 1728"/>
                <a:gd name="T41" fmla="*/ 0 h 1727"/>
                <a:gd name="T42" fmla="*/ 216 w 1728"/>
                <a:gd name="T43" fmla="*/ 0 h 1727"/>
                <a:gd name="T44" fmla="*/ 194 w 1728"/>
                <a:gd name="T45" fmla="*/ 1 h 1727"/>
                <a:gd name="T46" fmla="*/ 152 w 1728"/>
                <a:gd name="T47" fmla="*/ 9 h 1727"/>
                <a:gd name="T48" fmla="*/ 113 w 1728"/>
                <a:gd name="T49" fmla="*/ 26 h 1727"/>
                <a:gd name="T50" fmla="*/ 78 w 1728"/>
                <a:gd name="T51" fmla="*/ 49 h 1727"/>
                <a:gd name="T52" fmla="*/ 49 w 1728"/>
                <a:gd name="T53" fmla="*/ 79 h 1727"/>
                <a:gd name="T54" fmla="*/ 26 w 1728"/>
                <a:gd name="T55" fmla="*/ 113 h 1727"/>
                <a:gd name="T56" fmla="*/ 10 w 1728"/>
                <a:gd name="T57" fmla="*/ 151 h 1727"/>
                <a:gd name="T58" fmla="*/ 1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1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5 h 1727"/>
                <a:gd name="T70" fmla="*/ 49 w 1728"/>
                <a:gd name="T71" fmla="*/ 1649 h 1727"/>
                <a:gd name="T72" fmla="*/ 78 w 1728"/>
                <a:gd name="T73" fmla="*/ 1678 h 1727"/>
                <a:gd name="T74" fmla="*/ 113 w 1728"/>
                <a:gd name="T75" fmla="*/ 1701 h 1727"/>
                <a:gd name="T76" fmla="*/ 152 w 1728"/>
                <a:gd name="T77" fmla="*/ 1718 h 1727"/>
                <a:gd name="T78" fmla="*/ 194 w 1728"/>
                <a:gd name="T79" fmla="*/ 1727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50" y="1678"/>
                  </a:lnTo>
                  <a:lnTo>
                    <a:pt x="1678" y="1649"/>
                  </a:lnTo>
                  <a:lnTo>
                    <a:pt x="1702" y="1615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2" y="113"/>
                  </a:lnTo>
                  <a:lnTo>
                    <a:pt x="1678" y="79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9"/>
                  </a:lnTo>
                  <a:lnTo>
                    <a:pt x="26" y="113"/>
                  </a:lnTo>
                  <a:lnTo>
                    <a:pt x="10" y="151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1" y="1533"/>
                  </a:lnTo>
                  <a:lnTo>
                    <a:pt x="10" y="1576"/>
                  </a:lnTo>
                  <a:lnTo>
                    <a:pt x="26" y="1615"/>
                  </a:lnTo>
                  <a:lnTo>
                    <a:pt x="49" y="1649"/>
                  </a:lnTo>
                  <a:lnTo>
                    <a:pt x="78" y="1678"/>
                  </a:lnTo>
                  <a:lnTo>
                    <a:pt x="113" y="1701"/>
                  </a:lnTo>
                  <a:lnTo>
                    <a:pt x="152" y="1718"/>
                  </a:lnTo>
                  <a:lnTo>
                    <a:pt x="194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2465" y="2395"/>
              <a:ext cx="576" cy="575"/>
            </a:xfrm>
            <a:custGeom>
              <a:avLst/>
              <a:gdLst>
                <a:gd name="T0" fmla="*/ 215 w 1727"/>
                <a:gd name="T1" fmla="*/ 1727 h 1727"/>
                <a:gd name="T2" fmla="*/ 1511 w 1727"/>
                <a:gd name="T3" fmla="*/ 1727 h 1727"/>
                <a:gd name="T4" fmla="*/ 1533 w 1727"/>
                <a:gd name="T5" fmla="*/ 1727 h 1727"/>
                <a:gd name="T6" fmla="*/ 1575 w 1727"/>
                <a:gd name="T7" fmla="*/ 1718 h 1727"/>
                <a:gd name="T8" fmla="*/ 1614 w 1727"/>
                <a:gd name="T9" fmla="*/ 1701 h 1727"/>
                <a:gd name="T10" fmla="*/ 1648 w 1727"/>
                <a:gd name="T11" fmla="*/ 1678 h 1727"/>
                <a:gd name="T12" fmla="*/ 1678 w 1727"/>
                <a:gd name="T13" fmla="*/ 1649 h 1727"/>
                <a:gd name="T14" fmla="*/ 1701 w 1727"/>
                <a:gd name="T15" fmla="*/ 1615 h 1727"/>
                <a:gd name="T16" fmla="*/ 1718 w 1727"/>
                <a:gd name="T17" fmla="*/ 1576 h 1727"/>
                <a:gd name="T18" fmla="*/ 1726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6 w 1727"/>
                <a:gd name="T25" fmla="*/ 194 h 1727"/>
                <a:gd name="T26" fmla="*/ 1718 w 1727"/>
                <a:gd name="T27" fmla="*/ 151 h 1727"/>
                <a:gd name="T28" fmla="*/ 1701 w 1727"/>
                <a:gd name="T29" fmla="*/ 113 h 1727"/>
                <a:gd name="T30" fmla="*/ 1678 w 1727"/>
                <a:gd name="T31" fmla="*/ 79 h 1727"/>
                <a:gd name="T32" fmla="*/ 1648 w 1727"/>
                <a:gd name="T33" fmla="*/ 49 h 1727"/>
                <a:gd name="T34" fmla="*/ 1614 w 1727"/>
                <a:gd name="T35" fmla="*/ 26 h 1727"/>
                <a:gd name="T36" fmla="*/ 1575 w 1727"/>
                <a:gd name="T37" fmla="*/ 9 h 1727"/>
                <a:gd name="T38" fmla="*/ 1533 w 1727"/>
                <a:gd name="T39" fmla="*/ 1 h 1727"/>
                <a:gd name="T40" fmla="*/ 1511 w 1727"/>
                <a:gd name="T41" fmla="*/ 0 h 1727"/>
                <a:gd name="T42" fmla="*/ 215 w 1727"/>
                <a:gd name="T43" fmla="*/ 0 h 1727"/>
                <a:gd name="T44" fmla="*/ 194 w 1727"/>
                <a:gd name="T45" fmla="*/ 1 h 1727"/>
                <a:gd name="T46" fmla="*/ 151 w 1727"/>
                <a:gd name="T47" fmla="*/ 9 h 1727"/>
                <a:gd name="T48" fmla="*/ 112 w 1727"/>
                <a:gd name="T49" fmla="*/ 26 h 1727"/>
                <a:gd name="T50" fmla="*/ 77 w 1727"/>
                <a:gd name="T51" fmla="*/ 49 h 1727"/>
                <a:gd name="T52" fmla="*/ 49 w 1727"/>
                <a:gd name="T53" fmla="*/ 79 h 1727"/>
                <a:gd name="T54" fmla="*/ 26 w 1727"/>
                <a:gd name="T55" fmla="*/ 113 h 1727"/>
                <a:gd name="T56" fmla="*/ 9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9 w 1727"/>
                <a:gd name="T67" fmla="*/ 1576 h 1727"/>
                <a:gd name="T68" fmla="*/ 26 w 1727"/>
                <a:gd name="T69" fmla="*/ 1615 h 1727"/>
                <a:gd name="T70" fmla="*/ 49 w 1727"/>
                <a:gd name="T71" fmla="*/ 1649 h 1727"/>
                <a:gd name="T72" fmla="*/ 77 w 1727"/>
                <a:gd name="T73" fmla="*/ 1678 h 1727"/>
                <a:gd name="T74" fmla="*/ 112 w 1727"/>
                <a:gd name="T75" fmla="*/ 1701 h 1727"/>
                <a:gd name="T76" fmla="*/ 151 w 1727"/>
                <a:gd name="T77" fmla="*/ 1718 h 1727"/>
                <a:gd name="T78" fmla="*/ 194 w 1727"/>
                <a:gd name="T79" fmla="*/ 1727 h 1727"/>
                <a:gd name="T80" fmla="*/ 215 w 1727"/>
                <a:gd name="T81" fmla="*/ 1727 h 1727"/>
                <a:gd name="T82" fmla="*/ 431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1 w 1727"/>
                <a:gd name="T89" fmla="*/ 1295 h 1727"/>
                <a:gd name="T90" fmla="*/ 431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5" y="1727"/>
                  </a:moveTo>
                  <a:lnTo>
                    <a:pt x="1511" y="1727"/>
                  </a:lnTo>
                  <a:lnTo>
                    <a:pt x="1533" y="1727"/>
                  </a:lnTo>
                  <a:lnTo>
                    <a:pt x="1575" y="1718"/>
                  </a:lnTo>
                  <a:lnTo>
                    <a:pt x="1614" y="1701"/>
                  </a:lnTo>
                  <a:lnTo>
                    <a:pt x="1648" y="1678"/>
                  </a:lnTo>
                  <a:lnTo>
                    <a:pt x="1678" y="1649"/>
                  </a:lnTo>
                  <a:lnTo>
                    <a:pt x="1701" y="1615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1" y="113"/>
                  </a:lnTo>
                  <a:lnTo>
                    <a:pt x="1678" y="79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5" y="9"/>
                  </a:lnTo>
                  <a:lnTo>
                    <a:pt x="1533" y="1"/>
                  </a:lnTo>
                  <a:lnTo>
                    <a:pt x="1511" y="0"/>
                  </a:lnTo>
                  <a:lnTo>
                    <a:pt x="215" y="0"/>
                  </a:lnTo>
                  <a:lnTo>
                    <a:pt x="194" y="1"/>
                  </a:lnTo>
                  <a:lnTo>
                    <a:pt x="151" y="9"/>
                  </a:lnTo>
                  <a:lnTo>
                    <a:pt x="112" y="26"/>
                  </a:lnTo>
                  <a:lnTo>
                    <a:pt x="77" y="49"/>
                  </a:lnTo>
                  <a:lnTo>
                    <a:pt x="49" y="79"/>
                  </a:lnTo>
                  <a:lnTo>
                    <a:pt x="26" y="113"/>
                  </a:lnTo>
                  <a:lnTo>
                    <a:pt x="9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9" y="1576"/>
                  </a:lnTo>
                  <a:lnTo>
                    <a:pt x="26" y="1615"/>
                  </a:lnTo>
                  <a:lnTo>
                    <a:pt x="49" y="1649"/>
                  </a:lnTo>
                  <a:lnTo>
                    <a:pt x="77" y="1678"/>
                  </a:lnTo>
                  <a:lnTo>
                    <a:pt x="112" y="1701"/>
                  </a:lnTo>
                  <a:lnTo>
                    <a:pt x="151" y="1718"/>
                  </a:lnTo>
                  <a:lnTo>
                    <a:pt x="194" y="1727"/>
                  </a:lnTo>
                  <a:lnTo>
                    <a:pt x="215" y="1727"/>
                  </a:lnTo>
                  <a:close/>
                  <a:moveTo>
                    <a:pt x="431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1" y="1295"/>
                  </a:lnTo>
                  <a:lnTo>
                    <a:pt x="431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1745" y="3834"/>
              <a:ext cx="576" cy="576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6 h 1727"/>
                <a:gd name="T6" fmla="*/ 1576 w 1728"/>
                <a:gd name="T7" fmla="*/ 1718 h 1727"/>
                <a:gd name="T8" fmla="*/ 1614 w 1728"/>
                <a:gd name="T9" fmla="*/ 1701 h 1727"/>
                <a:gd name="T10" fmla="*/ 1650 w 1728"/>
                <a:gd name="T11" fmla="*/ 1678 h 1727"/>
                <a:gd name="T12" fmla="*/ 1678 w 1728"/>
                <a:gd name="T13" fmla="*/ 1648 h 1727"/>
                <a:gd name="T14" fmla="*/ 1702 w 1728"/>
                <a:gd name="T15" fmla="*/ 1614 h 1727"/>
                <a:gd name="T16" fmla="*/ 1718 w 1728"/>
                <a:gd name="T17" fmla="*/ 1576 h 1727"/>
                <a:gd name="T18" fmla="*/ 1726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6 w 1728"/>
                <a:gd name="T25" fmla="*/ 194 h 1727"/>
                <a:gd name="T26" fmla="*/ 1718 w 1728"/>
                <a:gd name="T27" fmla="*/ 151 h 1727"/>
                <a:gd name="T28" fmla="*/ 1702 w 1728"/>
                <a:gd name="T29" fmla="*/ 112 h 1727"/>
                <a:gd name="T30" fmla="*/ 1678 w 1728"/>
                <a:gd name="T31" fmla="*/ 78 h 1727"/>
                <a:gd name="T32" fmla="*/ 1650 w 1728"/>
                <a:gd name="T33" fmla="*/ 49 h 1727"/>
                <a:gd name="T34" fmla="*/ 1614 w 1728"/>
                <a:gd name="T35" fmla="*/ 26 h 1727"/>
                <a:gd name="T36" fmla="*/ 1576 w 1728"/>
                <a:gd name="T37" fmla="*/ 9 h 1727"/>
                <a:gd name="T38" fmla="*/ 1534 w 1728"/>
                <a:gd name="T39" fmla="*/ 0 h 1727"/>
                <a:gd name="T40" fmla="*/ 1512 w 1728"/>
                <a:gd name="T41" fmla="*/ 0 h 1727"/>
                <a:gd name="T42" fmla="*/ 216 w 1728"/>
                <a:gd name="T43" fmla="*/ 0 h 1727"/>
                <a:gd name="T44" fmla="*/ 194 w 1728"/>
                <a:gd name="T45" fmla="*/ 0 h 1727"/>
                <a:gd name="T46" fmla="*/ 152 w 1728"/>
                <a:gd name="T47" fmla="*/ 9 h 1727"/>
                <a:gd name="T48" fmla="*/ 113 w 1728"/>
                <a:gd name="T49" fmla="*/ 26 h 1727"/>
                <a:gd name="T50" fmla="*/ 78 w 1728"/>
                <a:gd name="T51" fmla="*/ 49 h 1727"/>
                <a:gd name="T52" fmla="*/ 49 w 1728"/>
                <a:gd name="T53" fmla="*/ 78 h 1727"/>
                <a:gd name="T54" fmla="*/ 26 w 1728"/>
                <a:gd name="T55" fmla="*/ 112 h 1727"/>
                <a:gd name="T56" fmla="*/ 10 w 1728"/>
                <a:gd name="T57" fmla="*/ 151 h 1727"/>
                <a:gd name="T58" fmla="*/ 1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1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4 h 1727"/>
                <a:gd name="T70" fmla="*/ 49 w 1728"/>
                <a:gd name="T71" fmla="*/ 1648 h 1727"/>
                <a:gd name="T72" fmla="*/ 78 w 1728"/>
                <a:gd name="T73" fmla="*/ 1678 h 1727"/>
                <a:gd name="T74" fmla="*/ 113 w 1728"/>
                <a:gd name="T75" fmla="*/ 1701 h 1727"/>
                <a:gd name="T76" fmla="*/ 152 w 1728"/>
                <a:gd name="T77" fmla="*/ 1718 h 1727"/>
                <a:gd name="T78" fmla="*/ 194 w 1728"/>
                <a:gd name="T79" fmla="*/ 1726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50" y="1678"/>
                  </a:lnTo>
                  <a:lnTo>
                    <a:pt x="1678" y="1648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2" y="112"/>
                  </a:lnTo>
                  <a:lnTo>
                    <a:pt x="1678" y="78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1" y="1533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3" y="1701"/>
                  </a:lnTo>
                  <a:lnTo>
                    <a:pt x="152" y="1718"/>
                  </a:lnTo>
                  <a:lnTo>
                    <a:pt x="194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306" y="2395"/>
              <a:ext cx="575" cy="575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4 w 1727"/>
                <a:gd name="T5" fmla="*/ 1727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9 w 1727"/>
                <a:gd name="T11" fmla="*/ 1678 h 1727"/>
                <a:gd name="T12" fmla="*/ 1679 w 1727"/>
                <a:gd name="T13" fmla="*/ 1649 h 1727"/>
                <a:gd name="T14" fmla="*/ 1702 w 1727"/>
                <a:gd name="T15" fmla="*/ 1615 h 1727"/>
                <a:gd name="T16" fmla="*/ 1718 w 1727"/>
                <a:gd name="T17" fmla="*/ 1576 h 1727"/>
                <a:gd name="T18" fmla="*/ 1727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7 w 1727"/>
                <a:gd name="T25" fmla="*/ 194 h 1727"/>
                <a:gd name="T26" fmla="*/ 1718 w 1727"/>
                <a:gd name="T27" fmla="*/ 151 h 1727"/>
                <a:gd name="T28" fmla="*/ 1702 w 1727"/>
                <a:gd name="T29" fmla="*/ 113 h 1727"/>
                <a:gd name="T30" fmla="*/ 1679 w 1727"/>
                <a:gd name="T31" fmla="*/ 79 h 1727"/>
                <a:gd name="T32" fmla="*/ 1649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4 w 1727"/>
                <a:gd name="T39" fmla="*/ 1 h 1727"/>
                <a:gd name="T40" fmla="*/ 1511 w 1727"/>
                <a:gd name="T41" fmla="*/ 0 h 1727"/>
                <a:gd name="T42" fmla="*/ 216 w 1727"/>
                <a:gd name="T43" fmla="*/ 0 h 1727"/>
                <a:gd name="T44" fmla="*/ 193 w 1727"/>
                <a:gd name="T45" fmla="*/ 1 h 1727"/>
                <a:gd name="T46" fmla="*/ 152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9 h 1727"/>
                <a:gd name="T54" fmla="*/ 25 w 1727"/>
                <a:gd name="T55" fmla="*/ 113 h 1727"/>
                <a:gd name="T56" fmla="*/ 8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8 w 1727"/>
                <a:gd name="T67" fmla="*/ 1576 h 1727"/>
                <a:gd name="T68" fmla="*/ 25 w 1727"/>
                <a:gd name="T69" fmla="*/ 1615 h 1727"/>
                <a:gd name="T70" fmla="*/ 49 w 1727"/>
                <a:gd name="T71" fmla="*/ 1649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2 w 1727"/>
                <a:gd name="T77" fmla="*/ 1718 h 1727"/>
                <a:gd name="T78" fmla="*/ 193 w 1727"/>
                <a:gd name="T79" fmla="*/ 1727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9" y="1678"/>
                  </a:lnTo>
                  <a:lnTo>
                    <a:pt x="1679" y="1649"/>
                  </a:lnTo>
                  <a:lnTo>
                    <a:pt x="1702" y="1615"/>
                  </a:lnTo>
                  <a:lnTo>
                    <a:pt x="1718" y="1576"/>
                  </a:lnTo>
                  <a:lnTo>
                    <a:pt x="1727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1"/>
                  </a:lnTo>
                  <a:lnTo>
                    <a:pt x="1702" y="113"/>
                  </a:lnTo>
                  <a:lnTo>
                    <a:pt x="1679" y="79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1"/>
                  </a:lnTo>
                  <a:lnTo>
                    <a:pt x="152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9"/>
                  </a:lnTo>
                  <a:lnTo>
                    <a:pt x="25" y="113"/>
                  </a:lnTo>
                  <a:lnTo>
                    <a:pt x="8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8" y="1576"/>
                  </a:lnTo>
                  <a:lnTo>
                    <a:pt x="25" y="1615"/>
                  </a:lnTo>
                  <a:lnTo>
                    <a:pt x="49" y="1649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2" y="1718"/>
                  </a:lnTo>
                  <a:lnTo>
                    <a:pt x="193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1025" y="3114"/>
              <a:ext cx="576" cy="576"/>
            </a:xfrm>
            <a:custGeom>
              <a:avLst/>
              <a:gdLst>
                <a:gd name="T0" fmla="*/ 216 w 1728"/>
                <a:gd name="T1" fmla="*/ 1728 h 1728"/>
                <a:gd name="T2" fmla="*/ 1512 w 1728"/>
                <a:gd name="T3" fmla="*/ 1728 h 1728"/>
                <a:gd name="T4" fmla="*/ 1534 w 1728"/>
                <a:gd name="T5" fmla="*/ 1726 h 1728"/>
                <a:gd name="T6" fmla="*/ 1576 w 1728"/>
                <a:gd name="T7" fmla="*/ 1718 h 1728"/>
                <a:gd name="T8" fmla="*/ 1616 w 1728"/>
                <a:gd name="T9" fmla="*/ 1702 h 1728"/>
                <a:gd name="T10" fmla="*/ 1650 w 1728"/>
                <a:gd name="T11" fmla="*/ 1679 h 1728"/>
                <a:gd name="T12" fmla="*/ 1679 w 1728"/>
                <a:gd name="T13" fmla="*/ 1650 h 1728"/>
                <a:gd name="T14" fmla="*/ 1702 w 1728"/>
                <a:gd name="T15" fmla="*/ 1614 h 1728"/>
                <a:gd name="T16" fmla="*/ 1719 w 1728"/>
                <a:gd name="T17" fmla="*/ 1576 h 1728"/>
                <a:gd name="T18" fmla="*/ 1728 w 1728"/>
                <a:gd name="T19" fmla="*/ 1534 h 1728"/>
                <a:gd name="T20" fmla="*/ 1728 w 1728"/>
                <a:gd name="T21" fmla="*/ 1512 h 1728"/>
                <a:gd name="T22" fmla="*/ 1728 w 1728"/>
                <a:gd name="T23" fmla="*/ 216 h 1728"/>
                <a:gd name="T24" fmla="*/ 1728 w 1728"/>
                <a:gd name="T25" fmla="*/ 194 h 1728"/>
                <a:gd name="T26" fmla="*/ 1719 w 1728"/>
                <a:gd name="T27" fmla="*/ 152 h 1728"/>
                <a:gd name="T28" fmla="*/ 1702 w 1728"/>
                <a:gd name="T29" fmla="*/ 114 h 1728"/>
                <a:gd name="T30" fmla="*/ 1679 w 1728"/>
                <a:gd name="T31" fmla="*/ 78 h 1728"/>
                <a:gd name="T32" fmla="*/ 1650 w 1728"/>
                <a:gd name="T33" fmla="*/ 49 h 1728"/>
                <a:gd name="T34" fmla="*/ 1616 w 1728"/>
                <a:gd name="T35" fmla="*/ 26 h 1728"/>
                <a:gd name="T36" fmla="*/ 1576 w 1728"/>
                <a:gd name="T37" fmla="*/ 10 h 1728"/>
                <a:gd name="T38" fmla="*/ 1534 w 1728"/>
                <a:gd name="T39" fmla="*/ 2 h 1728"/>
                <a:gd name="T40" fmla="*/ 1512 w 1728"/>
                <a:gd name="T41" fmla="*/ 0 h 1728"/>
                <a:gd name="T42" fmla="*/ 216 w 1728"/>
                <a:gd name="T43" fmla="*/ 0 h 1728"/>
                <a:gd name="T44" fmla="*/ 195 w 1728"/>
                <a:gd name="T45" fmla="*/ 2 h 1728"/>
                <a:gd name="T46" fmla="*/ 152 w 1728"/>
                <a:gd name="T47" fmla="*/ 10 h 1728"/>
                <a:gd name="T48" fmla="*/ 114 w 1728"/>
                <a:gd name="T49" fmla="*/ 26 h 1728"/>
                <a:gd name="T50" fmla="*/ 80 w 1728"/>
                <a:gd name="T51" fmla="*/ 49 h 1728"/>
                <a:gd name="T52" fmla="*/ 50 w 1728"/>
                <a:gd name="T53" fmla="*/ 78 h 1728"/>
                <a:gd name="T54" fmla="*/ 26 w 1728"/>
                <a:gd name="T55" fmla="*/ 114 h 1728"/>
                <a:gd name="T56" fmla="*/ 10 w 1728"/>
                <a:gd name="T57" fmla="*/ 152 h 1728"/>
                <a:gd name="T58" fmla="*/ 2 w 1728"/>
                <a:gd name="T59" fmla="*/ 194 h 1728"/>
                <a:gd name="T60" fmla="*/ 0 w 1728"/>
                <a:gd name="T61" fmla="*/ 216 h 1728"/>
                <a:gd name="T62" fmla="*/ 0 w 1728"/>
                <a:gd name="T63" fmla="*/ 1512 h 1728"/>
                <a:gd name="T64" fmla="*/ 2 w 1728"/>
                <a:gd name="T65" fmla="*/ 1534 h 1728"/>
                <a:gd name="T66" fmla="*/ 10 w 1728"/>
                <a:gd name="T67" fmla="*/ 1576 h 1728"/>
                <a:gd name="T68" fmla="*/ 26 w 1728"/>
                <a:gd name="T69" fmla="*/ 1614 h 1728"/>
                <a:gd name="T70" fmla="*/ 50 w 1728"/>
                <a:gd name="T71" fmla="*/ 1650 h 1728"/>
                <a:gd name="T72" fmla="*/ 80 w 1728"/>
                <a:gd name="T73" fmla="*/ 1679 h 1728"/>
                <a:gd name="T74" fmla="*/ 114 w 1728"/>
                <a:gd name="T75" fmla="*/ 1702 h 1728"/>
                <a:gd name="T76" fmla="*/ 152 w 1728"/>
                <a:gd name="T77" fmla="*/ 1718 h 1728"/>
                <a:gd name="T78" fmla="*/ 195 w 1728"/>
                <a:gd name="T79" fmla="*/ 1726 h 1728"/>
                <a:gd name="T80" fmla="*/ 216 w 1728"/>
                <a:gd name="T81" fmla="*/ 1728 h 1728"/>
                <a:gd name="T82" fmla="*/ 432 w 1728"/>
                <a:gd name="T83" fmla="*/ 432 h 1728"/>
                <a:gd name="T84" fmla="*/ 1296 w 1728"/>
                <a:gd name="T85" fmla="*/ 432 h 1728"/>
                <a:gd name="T86" fmla="*/ 1296 w 1728"/>
                <a:gd name="T87" fmla="*/ 1296 h 1728"/>
                <a:gd name="T88" fmla="*/ 432 w 1728"/>
                <a:gd name="T89" fmla="*/ 1296 h 1728"/>
                <a:gd name="T90" fmla="*/ 432 w 1728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8">
                  <a:moveTo>
                    <a:pt x="216" y="1728"/>
                  </a:moveTo>
                  <a:lnTo>
                    <a:pt x="1512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6" y="1702"/>
                  </a:lnTo>
                  <a:lnTo>
                    <a:pt x="1650" y="1679"/>
                  </a:lnTo>
                  <a:lnTo>
                    <a:pt x="1679" y="1650"/>
                  </a:lnTo>
                  <a:lnTo>
                    <a:pt x="1702" y="1614"/>
                  </a:lnTo>
                  <a:lnTo>
                    <a:pt x="1719" y="1576"/>
                  </a:lnTo>
                  <a:lnTo>
                    <a:pt x="1728" y="1534"/>
                  </a:lnTo>
                  <a:lnTo>
                    <a:pt x="1728" y="1512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2"/>
                  </a:lnTo>
                  <a:lnTo>
                    <a:pt x="1702" y="114"/>
                  </a:lnTo>
                  <a:lnTo>
                    <a:pt x="1679" y="78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2"/>
                  </a:lnTo>
                  <a:lnTo>
                    <a:pt x="152" y="10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8"/>
                  </a:lnTo>
                  <a:lnTo>
                    <a:pt x="26" y="114"/>
                  </a:lnTo>
                  <a:lnTo>
                    <a:pt x="10" y="152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2" y="1534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50" y="1650"/>
                  </a:lnTo>
                  <a:lnTo>
                    <a:pt x="80" y="1679"/>
                  </a:lnTo>
                  <a:lnTo>
                    <a:pt x="114" y="1702"/>
                  </a:lnTo>
                  <a:lnTo>
                    <a:pt x="152" y="1718"/>
                  </a:lnTo>
                  <a:lnTo>
                    <a:pt x="195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Freeform 16"/>
            <p:cNvSpPr>
              <a:spLocks noEditPoints="1"/>
            </p:cNvSpPr>
            <p:nvPr/>
          </p:nvSpPr>
          <p:spPr bwMode="auto">
            <a:xfrm>
              <a:off x="1745" y="3114"/>
              <a:ext cx="576" cy="576"/>
            </a:xfrm>
            <a:custGeom>
              <a:avLst/>
              <a:gdLst>
                <a:gd name="T0" fmla="*/ 216 w 1728"/>
                <a:gd name="T1" fmla="*/ 1728 h 1728"/>
                <a:gd name="T2" fmla="*/ 1512 w 1728"/>
                <a:gd name="T3" fmla="*/ 1728 h 1728"/>
                <a:gd name="T4" fmla="*/ 1534 w 1728"/>
                <a:gd name="T5" fmla="*/ 1726 h 1728"/>
                <a:gd name="T6" fmla="*/ 1576 w 1728"/>
                <a:gd name="T7" fmla="*/ 1718 h 1728"/>
                <a:gd name="T8" fmla="*/ 1614 w 1728"/>
                <a:gd name="T9" fmla="*/ 1702 h 1728"/>
                <a:gd name="T10" fmla="*/ 1650 w 1728"/>
                <a:gd name="T11" fmla="*/ 1679 h 1728"/>
                <a:gd name="T12" fmla="*/ 1678 w 1728"/>
                <a:gd name="T13" fmla="*/ 1650 h 1728"/>
                <a:gd name="T14" fmla="*/ 1702 w 1728"/>
                <a:gd name="T15" fmla="*/ 1614 h 1728"/>
                <a:gd name="T16" fmla="*/ 1718 w 1728"/>
                <a:gd name="T17" fmla="*/ 1576 h 1728"/>
                <a:gd name="T18" fmla="*/ 1726 w 1728"/>
                <a:gd name="T19" fmla="*/ 1534 h 1728"/>
                <a:gd name="T20" fmla="*/ 1728 w 1728"/>
                <a:gd name="T21" fmla="*/ 1512 h 1728"/>
                <a:gd name="T22" fmla="*/ 1728 w 1728"/>
                <a:gd name="T23" fmla="*/ 216 h 1728"/>
                <a:gd name="T24" fmla="*/ 1726 w 1728"/>
                <a:gd name="T25" fmla="*/ 194 h 1728"/>
                <a:gd name="T26" fmla="*/ 1718 w 1728"/>
                <a:gd name="T27" fmla="*/ 152 h 1728"/>
                <a:gd name="T28" fmla="*/ 1702 w 1728"/>
                <a:gd name="T29" fmla="*/ 114 h 1728"/>
                <a:gd name="T30" fmla="*/ 1678 w 1728"/>
                <a:gd name="T31" fmla="*/ 78 h 1728"/>
                <a:gd name="T32" fmla="*/ 1650 w 1728"/>
                <a:gd name="T33" fmla="*/ 49 h 1728"/>
                <a:gd name="T34" fmla="*/ 1614 w 1728"/>
                <a:gd name="T35" fmla="*/ 26 h 1728"/>
                <a:gd name="T36" fmla="*/ 1576 w 1728"/>
                <a:gd name="T37" fmla="*/ 10 h 1728"/>
                <a:gd name="T38" fmla="*/ 1534 w 1728"/>
                <a:gd name="T39" fmla="*/ 2 h 1728"/>
                <a:gd name="T40" fmla="*/ 1512 w 1728"/>
                <a:gd name="T41" fmla="*/ 0 h 1728"/>
                <a:gd name="T42" fmla="*/ 216 w 1728"/>
                <a:gd name="T43" fmla="*/ 0 h 1728"/>
                <a:gd name="T44" fmla="*/ 194 w 1728"/>
                <a:gd name="T45" fmla="*/ 2 h 1728"/>
                <a:gd name="T46" fmla="*/ 152 w 1728"/>
                <a:gd name="T47" fmla="*/ 10 h 1728"/>
                <a:gd name="T48" fmla="*/ 113 w 1728"/>
                <a:gd name="T49" fmla="*/ 26 h 1728"/>
                <a:gd name="T50" fmla="*/ 78 w 1728"/>
                <a:gd name="T51" fmla="*/ 49 h 1728"/>
                <a:gd name="T52" fmla="*/ 49 w 1728"/>
                <a:gd name="T53" fmla="*/ 78 h 1728"/>
                <a:gd name="T54" fmla="*/ 26 w 1728"/>
                <a:gd name="T55" fmla="*/ 114 h 1728"/>
                <a:gd name="T56" fmla="*/ 10 w 1728"/>
                <a:gd name="T57" fmla="*/ 152 h 1728"/>
                <a:gd name="T58" fmla="*/ 1 w 1728"/>
                <a:gd name="T59" fmla="*/ 194 h 1728"/>
                <a:gd name="T60" fmla="*/ 0 w 1728"/>
                <a:gd name="T61" fmla="*/ 216 h 1728"/>
                <a:gd name="T62" fmla="*/ 0 w 1728"/>
                <a:gd name="T63" fmla="*/ 1512 h 1728"/>
                <a:gd name="T64" fmla="*/ 1 w 1728"/>
                <a:gd name="T65" fmla="*/ 1534 h 1728"/>
                <a:gd name="T66" fmla="*/ 10 w 1728"/>
                <a:gd name="T67" fmla="*/ 1576 h 1728"/>
                <a:gd name="T68" fmla="*/ 26 w 1728"/>
                <a:gd name="T69" fmla="*/ 1614 h 1728"/>
                <a:gd name="T70" fmla="*/ 49 w 1728"/>
                <a:gd name="T71" fmla="*/ 1650 h 1728"/>
                <a:gd name="T72" fmla="*/ 78 w 1728"/>
                <a:gd name="T73" fmla="*/ 1679 h 1728"/>
                <a:gd name="T74" fmla="*/ 113 w 1728"/>
                <a:gd name="T75" fmla="*/ 1702 h 1728"/>
                <a:gd name="T76" fmla="*/ 152 w 1728"/>
                <a:gd name="T77" fmla="*/ 1718 h 1728"/>
                <a:gd name="T78" fmla="*/ 194 w 1728"/>
                <a:gd name="T79" fmla="*/ 1726 h 1728"/>
                <a:gd name="T80" fmla="*/ 216 w 1728"/>
                <a:gd name="T81" fmla="*/ 1728 h 1728"/>
                <a:gd name="T82" fmla="*/ 432 w 1728"/>
                <a:gd name="T83" fmla="*/ 432 h 1728"/>
                <a:gd name="T84" fmla="*/ 1296 w 1728"/>
                <a:gd name="T85" fmla="*/ 432 h 1728"/>
                <a:gd name="T86" fmla="*/ 1296 w 1728"/>
                <a:gd name="T87" fmla="*/ 1296 h 1728"/>
                <a:gd name="T88" fmla="*/ 432 w 1728"/>
                <a:gd name="T89" fmla="*/ 1296 h 1728"/>
                <a:gd name="T90" fmla="*/ 432 w 1728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8">
                  <a:moveTo>
                    <a:pt x="216" y="1728"/>
                  </a:moveTo>
                  <a:lnTo>
                    <a:pt x="1512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50" y="1679"/>
                  </a:lnTo>
                  <a:lnTo>
                    <a:pt x="1678" y="1650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8" y="1512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2" y="114"/>
                  </a:lnTo>
                  <a:lnTo>
                    <a:pt x="1678" y="78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2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1" y="1534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3" y="1702"/>
                  </a:lnTo>
                  <a:lnTo>
                    <a:pt x="152" y="1718"/>
                  </a:lnTo>
                  <a:lnTo>
                    <a:pt x="194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Freeform 17"/>
            <p:cNvSpPr>
              <a:spLocks noEditPoints="1"/>
            </p:cNvSpPr>
            <p:nvPr/>
          </p:nvSpPr>
          <p:spPr bwMode="auto">
            <a:xfrm>
              <a:off x="2465" y="3114"/>
              <a:ext cx="576" cy="576"/>
            </a:xfrm>
            <a:custGeom>
              <a:avLst/>
              <a:gdLst>
                <a:gd name="T0" fmla="*/ 215 w 1727"/>
                <a:gd name="T1" fmla="*/ 1728 h 1728"/>
                <a:gd name="T2" fmla="*/ 1511 w 1727"/>
                <a:gd name="T3" fmla="*/ 1728 h 1728"/>
                <a:gd name="T4" fmla="*/ 1533 w 1727"/>
                <a:gd name="T5" fmla="*/ 1726 h 1728"/>
                <a:gd name="T6" fmla="*/ 1575 w 1727"/>
                <a:gd name="T7" fmla="*/ 1718 h 1728"/>
                <a:gd name="T8" fmla="*/ 1614 w 1727"/>
                <a:gd name="T9" fmla="*/ 1702 h 1728"/>
                <a:gd name="T10" fmla="*/ 1648 w 1727"/>
                <a:gd name="T11" fmla="*/ 1679 h 1728"/>
                <a:gd name="T12" fmla="*/ 1678 w 1727"/>
                <a:gd name="T13" fmla="*/ 1650 h 1728"/>
                <a:gd name="T14" fmla="*/ 1701 w 1727"/>
                <a:gd name="T15" fmla="*/ 1614 h 1728"/>
                <a:gd name="T16" fmla="*/ 1718 w 1727"/>
                <a:gd name="T17" fmla="*/ 1576 h 1728"/>
                <a:gd name="T18" fmla="*/ 1726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6 w 1727"/>
                <a:gd name="T25" fmla="*/ 194 h 1728"/>
                <a:gd name="T26" fmla="*/ 1718 w 1727"/>
                <a:gd name="T27" fmla="*/ 152 h 1728"/>
                <a:gd name="T28" fmla="*/ 1701 w 1727"/>
                <a:gd name="T29" fmla="*/ 114 h 1728"/>
                <a:gd name="T30" fmla="*/ 1678 w 1727"/>
                <a:gd name="T31" fmla="*/ 78 h 1728"/>
                <a:gd name="T32" fmla="*/ 1648 w 1727"/>
                <a:gd name="T33" fmla="*/ 49 h 1728"/>
                <a:gd name="T34" fmla="*/ 1614 w 1727"/>
                <a:gd name="T35" fmla="*/ 26 h 1728"/>
                <a:gd name="T36" fmla="*/ 1575 w 1727"/>
                <a:gd name="T37" fmla="*/ 10 h 1728"/>
                <a:gd name="T38" fmla="*/ 1533 w 1727"/>
                <a:gd name="T39" fmla="*/ 2 h 1728"/>
                <a:gd name="T40" fmla="*/ 1511 w 1727"/>
                <a:gd name="T41" fmla="*/ 0 h 1728"/>
                <a:gd name="T42" fmla="*/ 215 w 1727"/>
                <a:gd name="T43" fmla="*/ 0 h 1728"/>
                <a:gd name="T44" fmla="*/ 194 w 1727"/>
                <a:gd name="T45" fmla="*/ 2 h 1728"/>
                <a:gd name="T46" fmla="*/ 151 w 1727"/>
                <a:gd name="T47" fmla="*/ 10 h 1728"/>
                <a:gd name="T48" fmla="*/ 112 w 1727"/>
                <a:gd name="T49" fmla="*/ 26 h 1728"/>
                <a:gd name="T50" fmla="*/ 77 w 1727"/>
                <a:gd name="T51" fmla="*/ 49 h 1728"/>
                <a:gd name="T52" fmla="*/ 49 w 1727"/>
                <a:gd name="T53" fmla="*/ 78 h 1728"/>
                <a:gd name="T54" fmla="*/ 26 w 1727"/>
                <a:gd name="T55" fmla="*/ 114 h 1728"/>
                <a:gd name="T56" fmla="*/ 9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9 w 1727"/>
                <a:gd name="T67" fmla="*/ 1576 h 1728"/>
                <a:gd name="T68" fmla="*/ 26 w 1727"/>
                <a:gd name="T69" fmla="*/ 1614 h 1728"/>
                <a:gd name="T70" fmla="*/ 49 w 1727"/>
                <a:gd name="T71" fmla="*/ 1650 h 1728"/>
                <a:gd name="T72" fmla="*/ 77 w 1727"/>
                <a:gd name="T73" fmla="*/ 1679 h 1728"/>
                <a:gd name="T74" fmla="*/ 112 w 1727"/>
                <a:gd name="T75" fmla="*/ 1702 h 1728"/>
                <a:gd name="T76" fmla="*/ 151 w 1727"/>
                <a:gd name="T77" fmla="*/ 1718 h 1728"/>
                <a:gd name="T78" fmla="*/ 194 w 1727"/>
                <a:gd name="T79" fmla="*/ 1726 h 1728"/>
                <a:gd name="T80" fmla="*/ 215 w 1727"/>
                <a:gd name="T81" fmla="*/ 1728 h 1728"/>
                <a:gd name="T82" fmla="*/ 431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1 w 1727"/>
                <a:gd name="T89" fmla="*/ 1296 h 1728"/>
                <a:gd name="T90" fmla="*/ 431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5" y="1728"/>
                  </a:moveTo>
                  <a:lnTo>
                    <a:pt x="1511" y="1728"/>
                  </a:lnTo>
                  <a:lnTo>
                    <a:pt x="1533" y="1726"/>
                  </a:lnTo>
                  <a:lnTo>
                    <a:pt x="1575" y="1718"/>
                  </a:lnTo>
                  <a:lnTo>
                    <a:pt x="1614" y="1702"/>
                  </a:lnTo>
                  <a:lnTo>
                    <a:pt x="1648" y="1679"/>
                  </a:lnTo>
                  <a:lnTo>
                    <a:pt x="1678" y="1650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1" y="114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5" y="10"/>
                  </a:lnTo>
                  <a:lnTo>
                    <a:pt x="1533" y="2"/>
                  </a:lnTo>
                  <a:lnTo>
                    <a:pt x="1511" y="0"/>
                  </a:lnTo>
                  <a:lnTo>
                    <a:pt x="215" y="0"/>
                  </a:lnTo>
                  <a:lnTo>
                    <a:pt x="194" y="2"/>
                  </a:lnTo>
                  <a:lnTo>
                    <a:pt x="151" y="10"/>
                  </a:lnTo>
                  <a:lnTo>
                    <a:pt x="112" y="26"/>
                  </a:lnTo>
                  <a:lnTo>
                    <a:pt x="77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9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7" y="1679"/>
                  </a:lnTo>
                  <a:lnTo>
                    <a:pt x="112" y="1702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5" y="1728"/>
                  </a:lnTo>
                  <a:close/>
                  <a:moveTo>
                    <a:pt x="431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1" y="1296"/>
                  </a:lnTo>
                  <a:lnTo>
                    <a:pt x="431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Freeform 18"/>
            <p:cNvSpPr>
              <a:spLocks noEditPoints="1"/>
            </p:cNvSpPr>
            <p:nvPr/>
          </p:nvSpPr>
          <p:spPr bwMode="auto">
            <a:xfrm>
              <a:off x="-414" y="3114"/>
              <a:ext cx="576" cy="576"/>
            </a:xfrm>
            <a:custGeom>
              <a:avLst/>
              <a:gdLst>
                <a:gd name="T0" fmla="*/ 216 w 1727"/>
                <a:gd name="T1" fmla="*/ 1728 h 1728"/>
                <a:gd name="T2" fmla="*/ 1511 w 1727"/>
                <a:gd name="T3" fmla="*/ 1728 h 1728"/>
                <a:gd name="T4" fmla="*/ 1533 w 1727"/>
                <a:gd name="T5" fmla="*/ 1726 h 1728"/>
                <a:gd name="T6" fmla="*/ 1576 w 1727"/>
                <a:gd name="T7" fmla="*/ 1718 h 1728"/>
                <a:gd name="T8" fmla="*/ 1614 w 1727"/>
                <a:gd name="T9" fmla="*/ 1702 h 1728"/>
                <a:gd name="T10" fmla="*/ 1648 w 1727"/>
                <a:gd name="T11" fmla="*/ 1679 h 1728"/>
                <a:gd name="T12" fmla="*/ 1678 w 1727"/>
                <a:gd name="T13" fmla="*/ 1650 h 1728"/>
                <a:gd name="T14" fmla="*/ 1701 w 1727"/>
                <a:gd name="T15" fmla="*/ 1614 h 1728"/>
                <a:gd name="T16" fmla="*/ 1718 w 1727"/>
                <a:gd name="T17" fmla="*/ 1576 h 1728"/>
                <a:gd name="T18" fmla="*/ 1726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6 w 1727"/>
                <a:gd name="T25" fmla="*/ 194 h 1728"/>
                <a:gd name="T26" fmla="*/ 1718 w 1727"/>
                <a:gd name="T27" fmla="*/ 152 h 1728"/>
                <a:gd name="T28" fmla="*/ 1701 w 1727"/>
                <a:gd name="T29" fmla="*/ 114 h 1728"/>
                <a:gd name="T30" fmla="*/ 1678 w 1727"/>
                <a:gd name="T31" fmla="*/ 78 h 1728"/>
                <a:gd name="T32" fmla="*/ 1648 w 1727"/>
                <a:gd name="T33" fmla="*/ 49 h 1728"/>
                <a:gd name="T34" fmla="*/ 1614 w 1727"/>
                <a:gd name="T35" fmla="*/ 26 h 1728"/>
                <a:gd name="T36" fmla="*/ 1576 w 1727"/>
                <a:gd name="T37" fmla="*/ 10 h 1728"/>
                <a:gd name="T38" fmla="*/ 1533 w 1727"/>
                <a:gd name="T39" fmla="*/ 2 h 1728"/>
                <a:gd name="T40" fmla="*/ 1511 w 1727"/>
                <a:gd name="T41" fmla="*/ 0 h 1728"/>
                <a:gd name="T42" fmla="*/ 216 w 1727"/>
                <a:gd name="T43" fmla="*/ 0 h 1728"/>
                <a:gd name="T44" fmla="*/ 194 w 1727"/>
                <a:gd name="T45" fmla="*/ 2 h 1728"/>
                <a:gd name="T46" fmla="*/ 151 w 1727"/>
                <a:gd name="T47" fmla="*/ 10 h 1728"/>
                <a:gd name="T48" fmla="*/ 112 w 1727"/>
                <a:gd name="T49" fmla="*/ 26 h 1728"/>
                <a:gd name="T50" fmla="*/ 78 w 1727"/>
                <a:gd name="T51" fmla="*/ 49 h 1728"/>
                <a:gd name="T52" fmla="*/ 49 w 1727"/>
                <a:gd name="T53" fmla="*/ 78 h 1728"/>
                <a:gd name="T54" fmla="*/ 26 w 1727"/>
                <a:gd name="T55" fmla="*/ 114 h 1728"/>
                <a:gd name="T56" fmla="*/ 9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9 w 1727"/>
                <a:gd name="T67" fmla="*/ 1576 h 1728"/>
                <a:gd name="T68" fmla="*/ 26 w 1727"/>
                <a:gd name="T69" fmla="*/ 1614 h 1728"/>
                <a:gd name="T70" fmla="*/ 49 w 1727"/>
                <a:gd name="T71" fmla="*/ 1650 h 1728"/>
                <a:gd name="T72" fmla="*/ 78 w 1727"/>
                <a:gd name="T73" fmla="*/ 1679 h 1728"/>
                <a:gd name="T74" fmla="*/ 112 w 1727"/>
                <a:gd name="T75" fmla="*/ 1702 h 1728"/>
                <a:gd name="T76" fmla="*/ 151 w 1727"/>
                <a:gd name="T77" fmla="*/ 1718 h 1728"/>
                <a:gd name="T78" fmla="*/ 194 w 1727"/>
                <a:gd name="T79" fmla="*/ 1726 h 1728"/>
                <a:gd name="T80" fmla="*/ 216 w 1727"/>
                <a:gd name="T81" fmla="*/ 1728 h 1728"/>
                <a:gd name="T82" fmla="*/ 432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2 w 1727"/>
                <a:gd name="T89" fmla="*/ 1296 h 1728"/>
                <a:gd name="T90" fmla="*/ 432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6" y="1728"/>
                  </a:moveTo>
                  <a:lnTo>
                    <a:pt x="1511" y="1728"/>
                  </a:lnTo>
                  <a:lnTo>
                    <a:pt x="1533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48" y="1679"/>
                  </a:lnTo>
                  <a:lnTo>
                    <a:pt x="1678" y="1650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1" y="114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3" y="2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4" y="2"/>
                  </a:lnTo>
                  <a:lnTo>
                    <a:pt x="151" y="10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9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2" y="1702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Freeform 19"/>
            <p:cNvSpPr>
              <a:spLocks noEditPoints="1"/>
            </p:cNvSpPr>
            <p:nvPr/>
          </p:nvSpPr>
          <p:spPr bwMode="auto">
            <a:xfrm>
              <a:off x="306" y="3114"/>
              <a:ext cx="575" cy="576"/>
            </a:xfrm>
            <a:custGeom>
              <a:avLst/>
              <a:gdLst>
                <a:gd name="T0" fmla="*/ 216 w 1727"/>
                <a:gd name="T1" fmla="*/ 1728 h 1728"/>
                <a:gd name="T2" fmla="*/ 1511 w 1727"/>
                <a:gd name="T3" fmla="*/ 1728 h 1728"/>
                <a:gd name="T4" fmla="*/ 1534 w 1727"/>
                <a:gd name="T5" fmla="*/ 1726 h 1728"/>
                <a:gd name="T6" fmla="*/ 1576 w 1727"/>
                <a:gd name="T7" fmla="*/ 1718 h 1728"/>
                <a:gd name="T8" fmla="*/ 1614 w 1727"/>
                <a:gd name="T9" fmla="*/ 1702 h 1728"/>
                <a:gd name="T10" fmla="*/ 1649 w 1727"/>
                <a:gd name="T11" fmla="*/ 1679 h 1728"/>
                <a:gd name="T12" fmla="*/ 1679 w 1727"/>
                <a:gd name="T13" fmla="*/ 1650 h 1728"/>
                <a:gd name="T14" fmla="*/ 1702 w 1727"/>
                <a:gd name="T15" fmla="*/ 1614 h 1728"/>
                <a:gd name="T16" fmla="*/ 1718 w 1727"/>
                <a:gd name="T17" fmla="*/ 1576 h 1728"/>
                <a:gd name="T18" fmla="*/ 1727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7 w 1727"/>
                <a:gd name="T25" fmla="*/ 194 h 1728"/>
                <a:gd name="T26" fmla="*/ 1718 w 1727"/>
                <a:gd name="T27" fmla="*/ 152 h 1728"/>
                <a:gd name="T28" fmla="*/ 1702 w 1727"/>
                <a:gd name="T29" fmla="*/ 114 h 1728"/>
                <a:gd name="T30" fmla="*/ 1679 w 1727"/>
                <a:gd name="T31" fmla="*/ 78 h 1728"/>
                <a:gd name="T32" fmla="*/ 1649 w 1727"/>
                <a:gd name="T33" fmla="*/ 49 h 1728"/>
                <a:gd name="T34" fmla="*/ 1614 w 1727"/>
                <a:gd name="T35" fmla="*/ 26 h 1728"/>
                <a:gd name="T36" fmla="*/ 1576 w 1727"/>
                <a:gd name="T37" fmla="*/ 10 h 1728"/>
                <a:gd name="T38" fmla="*/ 1534 w 1727"/>
                <a:gd name="T39" fmla="*/ 2 h 1728"/>
                <a:gd name="T40" fmla="*/ 1511 w 1727"/>
                <a:gd name="T41" fmla="*/ 0 h 1728"/>
                <a:gd name="T42" fmla="*/ 216 w 1727"/>
                <a:gd name="T43" fmla="*/ 0 h 1728"/>
                <a:gd name="T44" fmla="*/ 193 w 1727"/>
                <a:gd name="T45" fmla="*/ 2 h 1728"/>
                <a:gd name="T46" fmla="*/ 152 w 1727"/>
                <a:gd name="T47" fmla="*/ 10 h 1728"/>
                <a:gd name="T48" fmla="*/ 112 w 1727"/>
                <a:gd name="T49" fmla="*/ 26 h 1728"/>
                <a:gd name="T50" fmla="*/ 78 w 1727"/>
                <a:gd name="T51" fmla="*/ 49 h 1728"/>
                <a:gd name="T52" fmla="*/ 49 w 1727"/>
                <a:gd name="T53" fmla="*/ 78 h 1728"/>
                <a:gd name="T54" fmla="*/ 25 w 1727"/>
                <a:gd name="T55" fmla="*/ 114 h 1728"/>
                <a:gd name="T56" fmla="*/ 8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8 w 1727"/>
                <a:gd name="T67" fmla="*/ 1576 h 1728"/>
                <a:gd name="T68" fmla="*/ 25 w 1727"/>
                <a:gd name="T69" fmla="*/ 1614 h 1728"/>
                <a:gd name="T70" fmla="*/ 49 w 1727"/>
                <a:gd name="T71" fmla="*/ 1650 h 1728"/>
                <a:gd name="T72" fmla="*/ 78 w 1727"/>
                <a:gd name="T73" fmla="*/ 1679 h 1728"/>
                <a:gd name="T74" fmla="*/ 112 w 1727"/>
                <a:gd name="T75" fmla="*/ 1702 h 1728"/>
                <a:gd name="T76" fmla="*/ 152 w 1727"/>
                <a:gd name="T77" fmla="*/ 1718 h 1728"/>
                <a:gd name="T78" fmla="*/ 193 w 1727"/>
                <a:gd name="T79" fmla="*/ 1726 h 1728"/>
                <a:gd name="T80" fmla="*/ 216 w 1727"/>
                <a:gd name="T81" fmla="*/ 1728 h 1728"/>
                <a:gd name="T82" fmla="*/ 432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2 w 1727"/>
                <a:gd name="T89" fmla="*/ 1296 h 1728"/>
                <a:gd name="T90" fmla="*/ 432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6" y="1728"/>
                  </a:moveTo>
                  <a:lnTo>
                    <a:pt x="1511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49" y="1679"/>
                  </a:lnTo>
                  <a:lnTo>
                    <a:pt x="1679" y="1650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7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2"/>
                  </a:lnTo>
                  <a:lnTo>
                    <a:pt x="1702" y="114"/>
                  </a:lnTo>
                  <a:lnTo>
                    <a:pt x="1679" y="78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2"/>
                  </a:lnTo>
                  <a:lnTo>
                    <a:pt x="152" y="10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5" y="114"/>
                  </a:lnTo>
                  <a:lnTo>
                    <a:pt x="8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8" y="1576"/>
                  </a:lnTo>
                  <a:lnTo>
                    <a:pt x="25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2" y="1702"/>
                  </a:lnTo>
                  <a:lnTo>
                    <a:pt x="152" y="1718"/>
                  </a:lnTo>
                  <a:lnTo>
                    <a:pt x="193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Freeform 20"/>
            <p:cNvSpPr>
              <a:spLocks noEditPoints="1"/>
            </p:cNvSpPr>
            <p:nvPr/>
          </p:nvSpPr>
          <p:spPr bwMode="auto">
            <a:xfrm>
              <a:off x="1025" y="3834"/>
              <a:ext cx="576" cy="576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6 h 1727"/>
                <a:gd name="T6" fmla="*/ 1576 w 1728"/>
                <a:gd name="T7" fmla="*/ 1718 h 1727"/>
                <a:gd name="T8" fmla="*/ 1616 w 1728"/>
                <a:gd name="T9" fmla="*/ 1701 h 1727"/>
                <a:gd name="T10" fmla="*/ 1650 w 1728"/>
                <a:gd name="T11" fmla="*/ 1678 h 1727"/>
                <a:gd name="T12" fmla="*/ 1679 w 1728"/>
                <a:gd name="T13" fmla="*/ 1648 h 1727"/>
                <a:gd name="T14" fmla="*/ 1702 w 1728"/>
                <a:gd name="T15" fmla="*/ 1614 h 1727"/>
                <a:gd name="T16" fmla="*/ 1719 w 1728"/>
                <a:gd name="T17" fmla="*/ 1576 h 1727"/>
                <a:gd name="T18" fmla="*/ 1728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8 w 1728"/>
                <a:gd name="T25" fmla="*/ 194 h 1727"/>
                <a:gd name="T26" fmla="*/ 1719 w 1728"/>
                <a:gd name="T27" fmla="*/ 151 h 1727"/>
                <a:gd name="T28" fmla="*/ 1702 w 1728"/>
                <a:gd name="T29" fmla="*/ 112 h 1727"/>
                <a:gd name="T30" fmla="*/ 1679 w 1728"/>
                <a:gd name="T31" fmla="*/ 78 h 1727"/>
                <a:gd name="T32" fmla="*/ 1650 w 1728"/>
                <a:gd name="T33" fmla="*/ 49 h 1727"/>
                <a:gd name="T34" fmla="*/ 1616 w 1728"/>
                <a:gd name="T35" fmla="*/ 26 h 1727"/>
                <a:gd name="T36" fmla="*/ 1576 w 1728"/>
                <a:gd name="T37" fmla="*/ 9 h 1727"/>
                <a:gd name="T38" fmla="*/ 1534 w 1728"/>
                <a:gd name="T39" fmla="*/ 0 h 1727"/>
                <a:gd name="T40" fmla="*/ 1512 w 1728"/>
                <a:gd name="T41" fmla="*/ 0 h 1727"/>
                <a:gd name="T42" fmla="*/ 216 w 1728"/>
                <a:gd name="T43" fmla="*/ 0 h 1727"/>
                <a:gd name="T44" fmla="*/ 195 w 1728"/>
                <a:gd name="T45" fmla="*/ 0 h 1727"/>
                <a:gd name="T46" fmla="*/ 152 w 1728"/>
                <a:gd name="T47" fmla="*/ 9 h 1727"/>
                <a:gd name="T48" fmla="*/ 114 w 1728"/>
                <a:gd name="T49" fmla="*/ 26 h 1727"/>
                <a:gd name="T50" fmla="*/ 80 w 1728"/>
                <a:gd name="T51" fmla="*/ 49 h 1727"/>
                <a:gd name="T52" fmla="*/ 50 w 1728"/>
                <a:gd name="T53" fmla="*/ 78 h 1727"/>
                <a:gd name="T54" fmla="*/ 26 w 1728"/>
                <a:gd name="T55" fmla="*/ 112 h 1727"/>
                <a:gd name="T56" fmla="*/ 10 w 1728"/>
                <a:gd name="T57" fmla="*/ 151 h 1727"/>
                <a:gd name="T58" fmla="*/ 2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2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4 h 1727"/>
                <a:gd name="T70" fmla="*/ 50 w 1728"/>
                <a:gd name="T71" fmla="*/ 1648 h 1727"/>
                <a:gd name="T72" fmla="*/ 80 w 1728"/>
                <a:gd name="T73" fmla="*/ 1678 h 1727"/>
                <a:gd name="T74" fmla="*/ 114 w 1728"/>
                <a:gd name="T75" fmla="*/ 1701 h 1727"/>
                <a:gd name="T76" fmla="*/ 152 w 1728"/>
                <a:gd name="T77" fmla="*/ 1718 h 1727"/>
                <a:gd name="T78" fmla="*/ 195 w 1728"/>
                <a:gd name="T79" fmla="*/ 1726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6" y="1701"/>
                  </a:lnTo>
                  <a:lnTo>
                    <a:pt x="1650" y="1678"/>
                  </a:lnTo>
                  <a:lnTo>
                    <a:pt x="1679" y="1648"/>
                  </a:lnTo>
                  <a:lnTo>
                    <a:pt x="1702" y="1614"/>
                  </a:lnTo>
                  <a:lnTo>
                    <a:pt x="1719" y="1576"/>
                  </a:lnTo>
                  <a:lnTo>
                    <a:pt x="1728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1"/>
                  </a:lnTo>
                  <a:lnTo>
                    <a:pt x="1702" y="112"/>
                  </a:lnTo>
                  <a:lnTo>
                    <a:pt x="1679" y="78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2" y="1533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50" y="1648"/>
                  </a:lnTo>
                  <a:lnTo>
                    <a:pt x="80" y="1678"/>
                  </a:lnTo>
                  <a:lnTo>
                    <a:pt x="114" y="1701"/>
                  </a:lnTo>
                  <a:lnTo>
                    <a:pt x="152" y="1718"/>
                  </a:lnTo>
                  <a:lnTo>
                    <a:pt x="195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-414" y="3834"/>
              <a:ext cx="576" cy="576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3 w 1727"/>
                <a:gd name="T5" fmla="*/ 1726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8 w 1727"/>
                <a:gd name="T11" fmla="*/ 1678 h 1727"/>
                <a:gd name="T12" fmla="*/ 1678 w 1727"/>
                <a:gd name="T13" fmla="*/ 1648 h 1727"/>
                <a:gd name="T14" fmla="*/ 1701 w 1727"/>
                <a:gd name="T15" fmla="*/ 1614 h 1727"/>
                <a:gd name="T16" fmla="*/ 1718 w 1727"/>
                <a:gd name="T17" fmla="*/ 1576 h 1727"/>
                <a:gd name="T18" fmla="*/ 1726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6 w 1727"/>
                <a:gd name="T25" fmla="*/ 194 h 1727"/>
                <a:gd name="T26" fmla="*/ 1718 w 1727"/>
                <a:gd name="T27" fmla="*/ 151 h 1727"/>
                <a:gd name="T28" fmla="*/ 1701 w 1727"/>
                <a:gd name="T29" fmla="*/ 112 h 1727"/>
                <a:gd name="T30" fmla="*/ 1678 w 1727"/>
                <a:gd name="T31" fmla="*/ 78 h 1727"/>
                <a:gd name="T32" fmla="*/ 1648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3 w 1727"/>
                <a:gd name="T39" fmla="*/ 0 h 1727"/>
                <a:gd name="T40" fmla="*/ 1511 w 1727"/>
                <a:gd name="T41" fmla="*/ 0 h 1727"/>
                <a:gd name="T42" fmla="*/ 216 w 1727"/>
                <a:gd name="T43" fmla="*/ 0 h 1727"/>
                <a:gd name="T44" fmla="*/ 194 w 1727"/>
                <a:gd name="T45" fmla="*/ 0 h 1727"/>
                <a:gd name="T46" fmla="*/ 151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8 h 1727"/>
                <a:gd name="T54" fmla="*/ 26 w 1727"/>
                <a:gd name="T55" fmla="*/ 112 h 1727"/>
                <a:gd name="T56" fmla="*/ 9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9 w 1727"/>
                <a:gd name="T67" fmla="*/ 1576 h 1727"/>
                <a:gd name="T68" fmla="*/ 26 w 1727"/>
                <a:gd name="T69" fmla="*/ 1614 h 1727"/>
                <a:gd name="T70" fmla="*/ 49 w 1727"/>
                <a:gd name="T71" fmla="*/ 1648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1 w 1727"/>
                <a:gd name="T77" fmla="*/ 1718 h 1727"/>
                <a:gd name="T78" fmla="*/ 194 w 1727"/>
                <a:gd name="T79" fmla="*/ 1726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3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8" y="1678"/>
                  </a:lnTo>
                  <a:lnTo>
                    <a:pt x="1678" y="1648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1" y="112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3" y="0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51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2"/>
                  </a:lnTo>
                  <a:lnTo>
                    <a:pt x="9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06" y="3834"/>
              <a:ext cx="575" cy="576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4 w 1727"/>
                <a:gd name="T5" fmla="*/ 1726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9 w 1727"/>
                <a:gd name="T11" fmla="*/ 1678 h 1727"/>
                <a:gd name="T12" fmla="*/ 1679 w 1727"/>
                <a:gd name="T13" fmla="*/ 1648 h 1727"/>
                <a:gd name="T14" fmla="*/ 1702 w 1727"/>
                <a:gd name="T15" fmla="*/ 1614 h 1727"/>
                <a:gd name="T16" fmla="*/ 1718 w 1727"/>
                <a:gd name="T17" fmla="*/ 1576 h 1727"/>
                <a:gd name="T18" fmla="*/ 1727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7 w 1727"/>
                <a:gd name="T25" fmla="*/ 194 h 1727"/>
                <a:gd name="T26" fmla="*/ 1718 w 1727"/>
                <a:gd name="T27" fmla="*/ 151 h 1727"/>
                <a:gd name="T28" fmla="*/ 1702 w 1727"/>
                <a:gd name="T29" fmla="*/ 112 h 1727"/>
                <a:gd name="T30" fmla="*/ 1679 w 1727"/>
                <a:gd name="T31" fmla="*/ 78 h 1727"/>
                <a:gd name="T32" fmla="*/ 1649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4 w 1727"/>
                <a:gd name="T39" fmla="*/ 0 h 1727"/>
                <a:gd name="T40" fmla="*/ 1511 w 1727"/>
                <a:gd name="T41" fmla="*/ 0 h 1727"/>
                <a:gd name="T42" fmla="*/ 216 w 1727"/>
                <a:gd name="T43" fmla="*/ 0 h 1727"/>
                <a:gd name="T44" fmla="*/ 193 w 1727"/>
                <a:gd name="T45" fmla="*/ 0 h 1727"/>
                <a:gd name="T46" fmla="*/ 152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8 h 1727"/>
                <a:gd name="T54" fmla="*/ 25 w 1727"/>
                <a:gd name="T55" fmla="*/ 112 h 1727"/>
                <a:gd name="T56" fmla="*/ 8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8 w 1727"/>
                <a:gd name="T67" fmla="*/ 1576 h 1727"/>
                <a:gd name="T68" fmla="*/ 25 w 1727"/>
                <a:gd name="T69" fmla="*/ 1614 h 1727"/>
                <a:gd name="T70" fmla="*/ 49 w 1727"/>
                <a:gd name="T71" fmla="*/ 1648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2 w 1727"/>
                <a:gd name="T77" fmla="*/ 1718 h 1727"/>
                <a:gd name="T78" fmla="*/ 193 w 1727"/>
                <a:gd name="T79" fmla="*/ 1726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9" y="1678"/>
                  </a:lnTo>
                  <a:lnTo>
                    <a:pt x="1679" y="1648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7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1"/>
                  </a:lnTo>
                  <a:lnTo>
                    <a:pt x="1702" y="112"/>
                  </a:lnTo>
                  <a:lnTo>
                    <a:pt x="1679" y="78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5" y="112"/>
                  </a:lnTo>
                  <a:lnTo>
                    <a:pt x="8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8" y="1576"/>
                  </a:lnTo>
                  <a:lnTo>
                    <a:pt x="25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2" y="1718"/>
                  </a:lnTo>
                  <a:lnTo>
                    <a:pt x="193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8" name="Group 42"/>
          <p:cNvGrpSpPr>
            <a:grpSpLocks noChangeAspect="1"/>
          </p:cNvGrpSpPr>
          <p:nvPr/>
        </p:nvGrpSpPr>
        <p:grpSpPr bwMode="auto">
          <a:xfrm>
            <a:off x="865107" y="4994831"/>
            <a:ext cx="155948" cy="179995"/>
            <a:chOff x="1967" y="0"/>
            <a:chExt cx="3742" cy="4319"/>
          </a:xfrm>
          <a:solidFill>
            <a:schemeClr val="bg1">
              <a:alpha val="54000"/>
            </a:schemeClr>
          </a:solidFill>
        </p:grpSpPr>
        <p:sp>
          <p:nvSpPr>
            <p:cNvPr id="39" name="Freeform 43"/>
            <p:cNvSpPr>
              <a:spLocks noEditPoints="1"/>
            </p:cNvSpPr>
            <p:nvPr/>
          </p:nvSpPr>
          <p:spPr bwMode="auto">
            <a:xfrm>
              <a:off x="1967" y="0"/>
              <a:ext cx="3742" cy="3167"/>
            </a:xfrm>
            <a:custGeom>
              <a:avLst/>
              <a:gdLst>
                <a:gd name="T0" fmla="*/ 3737 w 11227"/>
                <a:gd name="T1" fmla="*/ 9069 h 9501"/>
                <a:gd name="T2" fmla="*/ 7988 w 11227"/>
                <a:gd name="T3" fmla="*/ 9501 h 9501"/>
                <a:gd name="T4" fmla="*/ 7004 w 11227"/>
                <a:gd name="T5" fmla="*/ 7773 h 9501"/>
                <a:gd name="T6" fmla="*/ 10495 w 11227"/>
                <a:gd name="T7" fmla="*/ 7763 h 9501"/>
                <a:gd name="T8" fmla="*/ 10738 w 11227"/>
                <a:gd name="T9" fmla="*/ 7688 h 9501"/>
                <a:gd name="T10" fmla="*/ 10944 w 11227"/>
                <a:gd name="T11" fmla="*/ 7549 h 9501"/>
                <a:gd name="T12" fmla="*/ 11103 w 11227"/>
                <a:gd name="T13" fmla="*/ 7357 h 9501"/>
                <a:gd name="T14" fmla="*/ 11200 w 11227"/>
                <a:gd name="T15" fmla="*/ 7125 h 9501"/>
                <a:gd name="T16" fmla="*/ 11227 w 11227"/>
                <a:gd name="T17" fmla="*/ 6909 h 9501"/>
                <a:gd name="T18" fmla="*/ 11218 w 11227"/>
                <a:gd name="T19" fmla="*/ 733 h 9501"/>
                <a:gd name="T20" fmla="*/ 11143 w 11227"/>
                <a:gd name="T21" fmla="*/ 489 h 9501"/>
                <a:gd name="T22" fmla="*/ 11003 w 11227"/>
                <a:gd name="T23" fmla="*/ 283 h 9501"/>
                <a:gd name="T24" fmla="*/ 10812 w 11227"/>
                <a:gd name="T25" fmla="*/ 124 h 9501"/>
                <a:gd name="T26" fmla="*/ 10579 w 11227"/>
                <a:gd name="T27" fmla="*/ 27 h 9501"/>
                <a:gd name="T28" fmla="*/ 10364 w 11227"/>
                <a:gd name="T29" fmla="*/ 0 h 9501"/>
                <a:gd name="T30" fmla="*/ 733 w 11227"/>
                <a:gd name="T31" fmla="*/ 10 h 9501"/>
                <a:gd name="T32" fmla="*/ 490 w 11227"/>
                <a:gd name="T33" fmla="*/ 85 h 9501"/>
                <a:gd name="T34" fmla="*/ 283 w 11227"/>
                <a:gd name="T35" fmla="*/ 224 h 9501"/>
                <a:gd name="T36" fmla="*/ 125 w 11227"/>
                <a:gd name="T37" fmla="*/ 416 h 9501"/>
                <a:gd name="T38" fmla="*/ 28 w 11227"/>
                <a:gd name="T39" fmla="*/ 648 h 9501"/>
                <a:gd name="T40" fmla="*/ 0 w 11227"/>
                <a:gd name="T41" fmla="*/ 864 h 9501"/>
                <a:gd name="T42" fmla="*/ 10 w 11227"/>
                <a:gd name="T43" fmla="*/ 7042 h 9501"/>
                <a:gd name="T44" fmla="*/ 85 w 11227"/>
                <a:gd name="T45" fmla="*/ 7284 h 9501"/>
                <a:gd name="T46" fmla="*/ 225 w 11227"/>
                <a:gd name="T47" fmla="*/ 7490 h 9501"/>
                <a:gd name="T48" fmla="*/ 416 w 11227"/>
                <a:gd name="T49" fmla="*/ 7649 h 9501"/>
                <a:gd name="T50" fmla="*/ 648 w 11227"/>
                <a:gd name="T51" fmla="*/ 7747 h 9501"/>
                <a:gd name="T52" fmla="*/ 864 w 11227"/>
                <a:gd name="T53" fmla="*/ 7773 h 9501"/>
                <a:gd name="T54" fmla="*/ 4684 w 11227"/>
                <a:gd name="T55" fmla="*/ 7773 h 9501"/>
                <a:gd name="T56" fmla="*/ 10795 w 11227"/>
                <a:gd name="T57" fmla="*/ 6909 h 9501"/>
                <a:gd name="T58" fmla="*/ 10743 w 11227"/>
                <a:gd name="T59" fmla="*/ 7116 h 9501"/>
                <a:gd name="T60" fmla="*/ 10570 w 11227"/>
                <a:gd name="T61" fmla="*/ 7289 h 9501"/>
                <a:gd name="T62" fmla="*/ 10364 w 11227"/>
                <a:gd name="T63" fmla="*/ 7341 h 9501"/>
                <a:gd name="T64" fmla="*/ 736 w 11227"/>
                <a:gd name="T65" fmla="*/ 7322 h 9501"/>
                <a:gd name="T66" fmla="*/ 531 w 11227"/>
                <a:gd name="T67" fmla="*/ 7185 h 9501"/>
                <a:gd name="T68" fmla="*/ 434 w 11227"/>
                <a:gd name="T69" fmla="*/ 6954 h 9501"/>
                <a:gd name="T70" fmla="*/ 10795 w 11227"/>
                <a:gd name="T71" fmla="*/ 6477 h 9501"/>
                <a:gd name="T72" fmla="*/ 434 w 11227"/>
                <a:gd name="T73" fmla="*/ 819 h 9501"/>
                <a:gd name="T74" fmla="*/ 531 w 11227"/>
                <a:gd name="T75" fmla="*/ 589 h 9501"/>
                <a:gd name="T76" fmla="*/ 736 w 11227"/>
                <a:gd name="T77" fmla="*/ 451 h 9501"/>
                <a:gd name="T78" fmla="*/ 10364 w 11227"/>
                <a:gd name="T79" fmla="*/ 432 h 9501"/>
                <a:gd name="T80" fmla="*/ 10570 w 11227"/>
                <a:gd name="T81" fmla="*/ 484 h 9501"/>
                <a:gd name="T82" fmla="*/ 10743 w 11227"/>
                <a:gd name="T83" fmla="*/ 657 h 9501"/>
                <a:gd name="T84" fmla="*/ 10795 w 11227"/>
                <a:gd name="T85" fmla="*/ 864 h 9501"/>
                <a:gd name="T86" fmla="*/ 432 w 11227"/>
                <a:gd name="T87" fmla="*/ 864 h 9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227" h="9501">
                  <a:moveTo>
                    <a:pt x="864" y="7773"/>
                  </a:moveTo>
                  <a:lnTo>
                    <a:pt x="4223" y="7773"/>
                  </a:lnTo>
                  <a:lnTo>
                    <a:pt x="3737" y="9069"/>
                  </a:lnTo>
                  <a:lnTo>
                    <a:pt x="3239" y="9069"/>
                  </a:lnTo>
                  <a:lnTo>
                    <a:pt x="3239" y="9501"/>
                  </a:lnTo>
                  <a:lnTo>
                    <a:pt x="7988" y="9501"/>
                  </a:lnTo>
                  <a:lnTo>
                    <a:pt x="7988" y="9069"/>
                  </a:lnTo>
                  <a:lnTo>
                    <a:pt x="7491" y="9069"/>
                  </a:lnTo>
                  <a:lnTo>
                    <a:pt x="7004" y="7773"/>
                  </a:lnTo>
                  <a:lnTo>
                    <a:pt x="10364" y="7773"/>
                  </a:lnTo>
                  <a:lnTo>
                    <a:pt x="10409" y="7773"/>
                  </a:lnTo>
                  <a:lnTo>
                    <a:pt x="10495" y="7763"/>
                  </a:lnTo>
                  <a:lnTo>
                    <a:pt x="10579" y="7746"/>
                  </a:lnTo>
                  <a:lnTo>
                    <a:pt x="10660" y="7721"/>
                  </a:lnTo>
                  <a:lnTo>
                    <a:pt x="10738" y="7688"/>
                  </a:lnTo>
                  <a:lnTo>
                    <a:pt x="10812" y="7649"/>
                  </a:lnTo>
                  <a:lnTo>
                    <a:pt x="10880" y="7602"/>
                  </a:lnTo>
                  <a:lnTo>
                    <a:pt x="10944" y="7549"/>
                  </a:lnTo>
                  <a:lnTo>
                    <a:pt x="11003" y="7490"/>
                  </a:lnTo>
                  <a:lnTo>
                    <a:pt x="11056" y="7426"/>
                  </a:lnTo>
                  <a:lnTo>
                    <a:pt x="11103" y="7357"/>
                  </a:lnTo>
                  <a:lnTo>
                    <a:pt x="11143" y="7284"/>
                  </a:lnTo>
                  <a:lnTo>
                    <a:pt x="11175" y="7207"/>
                  </a:lnTo>
                  <a:lnTo>
                    <a:pt x="11200" y="7125"/>
                  </a:lnTo>
                  <a:lnTo>
                    <a:pt x="11218" y="7042"/>
                  </a:lnTo>
                  <a:lnTo>
                    <a:pt x="11226" y="6954"/>
                  </a:lnTo>
                  <a:lnTo>
                    <a:pt x="11227" y="6909"/>
                  </a:lnTo>
                  <a:lnTo>
                    <a:pt x="11227" y="864"/>
                  </a:lnTo>
                  <a:lnTo>
                    <a:pt x="11226" y="819"/>
                  </a:lnTo>
                  <a:lnTo>
                    <a:pt x="11218" y="733"/>
                  </a:lnTo>
                  <a:lnTo>
                    <a:pt x="11200" y="648"/>
                  </a:lnTo>
                  <a:lnTo>
                    <a:pt x="11175" y="567"/>
                  </a:lnTo>
                  <a:lnTo>
                    <a:pt x="11143" y="489"/>
                  </a:lnTo>
                  <a:lnTo>
                    <a:pt x="11103" y="416"/>
                  </a:lnTo>
                  <a:lnTo>
                    <a:pt x="11056" y="347"/>
                  </a:lnTo>
                  <a:lnTo>
                    <a:pt x="11003" y="283"/>
                  </a:lnTo>
                  <a:lnTo>
                    <a:pt x="10944" y="224"/>
                  </a:lnTo>
                  <a:lnTo>
                    <a:pt x="10880" y="171"/>
                  </a:lnTo>
                  <a:lnTo>
                    <a:pt x="10812" y="124"/>
                  </a:lnTo>
                  <a:lnTo>
                    <a:pt x="10738" y="85"/>
                  </a:lnTo>
                  <a:lnTo>
                    <a:pt x="10660" y="52"/>
                  </a:lnTo>
                  <a:lnTo>
                    <a:pt x="10579" y="27"/>
                  </a:lnTo>
                  <a:lnTo>
                    <a:pt x="10495" y="10"/>
                  </a:lnTo>
                  <a:lnTo>
                    <a:pt x="10409" y="1"/>
                  </a:lnTo>
                  <a:lnTo>
                    <a:pt x="10364" y="0"/>
                  </a:lnTo>
                  <a:lnTo>
                    <a:pt x="864" y="0"/>
                  </a:lnTo>
                  <a:lnTo>
                    <a:pt x="819" y="1"/>
                  </a:lnTo>
                  <a:lnTo>
                    <a:pt x="733" y="10"/>
                  </a:lnTo>
                  <a:lnTo>
                    <a:pt x="648" y="27"/>
                  </a:lnTo>
                  <a:lnTo>
                    <a:pt x="568" y="52"/>
                  </a:lnTo>
                  <a:lnTo>
                    <a:pt x="490" y="85"/>
                  </a:lnTo>
                  <a:lnTo>
                    <a:pt x="416" y="124"/>
                  </a:lnTo>
                  <a:lnTo>
                    <a:pt x="348" y="171"/>
                  </a:lnTo>
                  <a:lnTo>
                    <a:pt x="283" y="224"/>
                  </a:lnTo>
                  <a:lnTo>
                    <a:pt x="225" y="283"/>
                  </a:lnTo>
                  <a:lnTo>
                    <a:pt x="173" y="347"/>
                  </a:lnTo>
                  <a:lnTo>
                    <a:pt x="125" y="416"/>
                  </a:lnTo>
                  <a:lnTo>
                    <a:pt x="85" y="489"/>
                  </a:lnTo>
                  <a:lnTo>
                    <a:pt x="52" y="567"/>
                  </a:lnTo>
                  <a:lnTo>
                    <a:pt x="28" y="648"/>
                  </a:lnTo>
                  <a:lnTo>
                    <a:pt x="10" y="733"/>
                  </a:lnTo>
                  <a:lnTo>
                    <a:pt x="2" y="819"/>
                  </a:lnTo>
                  <a:lnTo>
                    <a:pt x="0" y="864"/>
                  </a:lnTo>
                  <a:lnTo>
                    <a:pt x="0" y="6909"/>
                  </a:lnTo>
                  <a:lnTo>
                    <a:pt x="2" y="6954"/>
                  </a:lnTo>
                  <a:lnTo>
                    <a:pt x="10" y="7042"/>
                  </a:lnTo>
                  <a:lnTo>
                    <a:pt x="28" y="7125"/>
                  </a:lnTo>
                  <a:lnTo>
                    <a:pt x="52" y="7207"/>
                  </a:lnTo>
                  <a:lnTo>
                    <a:pt x="85" y="7284"/>
                  </a:lnTo>
                  <a:lnTo>
                    <a:pt x="125" y="7357"/>
                  </a:lnTo>
                  <a:lnTo>
                    <a:pt x="173" y="7426"/>
                  </a:lnTo>
                  <a:lnTo>
                    <a:pt x="225" y="7490"/>
                  </a:lnTo>
                  <a:lnTo>
                    <a:pt x="283" y="7549"/>
                  </a:lnTo>
                  <a:lnTo>
                    <a:pt x="348" y="7602"/>
                  </a:lnTo>
                  <a:lnTo>
                    <a:pt x="416" y="7649"/>
                  </a:lnTo>
                  <a:lnTo>
                    <a:pt x="490" y="7688"/>
                  </a:lnTo>
                  <a:lnTo>
                    <a:pt x="568" y="7721"/>
                  </a:lnTo>
                  <a:lnTo>
                    <a:pt x="648" y="7747"/>
                  </a:lnTo>
                  <a:lnTo>
                    <a:pt x="733" y="7763"/>
                  </a:lnTo>
                  <a:lnTo>
                    <a:pt x="819" y="7773"/>
                  </a:lnTo>
                  <a:lnTo>
                    <a:pt x="864" y="7773"/>
                  </a:lnTo>
                  <a:close/>
                  <a:moveTo>
                    <a:pt x="7029" y="9069"/>
                  </a:moveTo>
                  <a:lnTo>
                    <a:pt x="4199" y="9069"/>
                  </a:lnTo>
                  <a:lnTo>
                    <a:pt x="4684" y="7773"/>
                  </a:lnTo>
                  <a:lnTo>
                    <a:pt x="6544" y="7773"/>
                  </a:lnTo>
                  <a:lnTo>
                    <a:pt x="7029" y="9069"/>
                  </a:lnTo>
                  <a:close/>
                  <a:moveTo>
                    <a:pt x="10795" y="6909"/>
                  </a:moveTo>
                  <a:lnTo>
                    <a:pt x="10794" y="6954"/>
                  </a:lnTo>
                  <a:lnTo>
                    <a:pt x="10776" y="7038"/>
                  </a:lnTo>
                  <a:lnTo>
                    <a:pt x="10743" y="7116"/>
                  </a:lnTo>
                  <a:lnTo>
                    <a:pt x="10697" y="7185"/>
                  </a:lnTo>
                  <a:lnTo>
                    <a:pt x="10638" y="7243"/>
                  </a:lnTo>
                  <a:lnTo>
                    <a:pt x="10570" y="7289"/>
                  </a:lnTo>
                  <a:lnTo>
                    <a:pt x="10492" y="7322"/>
                  </a:lnTo>
                  <a:lnTo>
                    <a:pt x="10407" y="7340"/>
                  </a:lnTo>
                  <a:lnTo>
                    <a:pt x="10364" y="7341"/>
                  </a:lnTo>
                  <a:lnTo>
                    <a:pt x="864" y="7341"/>
                  </a:lnTo>
                  <a:lnTo>
                    <a:pt x="820" y="7340"/>
                  </a:lnTo>
                  <a:lnTo>
                    <a:pt x="736" y="7322"/>
                  </a:lnTo>
                  <a:lnTo>
                    <a:pt x="658" y="7289"/>
                  </a:lnTo>
                  <a:lnTo>
                    <a:pt x="589" y="7243"/>
                  </a:lnTo>
                  <a:lnTo>
                    <a:pt x="531" y="7185"/>
                  </a:lnTo>
                  <a:lnTo>
                    <a:pt x="484" y="7116"/>
                  </a:lnTo>
                  <a:lnTo>
                    <a:pt x="451" y="7038"/>
                  </a:lnTo>
                  <a:lnTo>
                    <a:pt x="434" y="6954"/>
                  </a:lnTo>
                  <a:lnTo>
                    <a:pt x="432" y="6909"/>
                  </a:lnTo>
                  <a:lnTo>
                    <a:pt x="432" y="6477"/>
                  </a:lnTo>
                  <a:lnTo>
                    <a:pt x="10795" y="6477"/>
                  </a:lnTo>
                  <a:lnTo>
                    <a:pt x="10795" y="6909"/>
                  </a:lnTo>
                  <a:close/>
                  <a:moveTo>
                    <a:pt x="432" y="864"/>
                  </a:moveTo>
                  <a:lnTo>
                    <a:pt x="434" y="819"/>
                  </a:lnTo>
                  <a:lnTo>
                    <a:pt x="451" y="735"/>
                  </a:lnTo>
                  <a:lnTo>
                    <a:pt x="484" y="657"/>
                  </a:lnTo>
                  <a:lnTo>
                    <a:pt x="531" y="589"/>
                  </a:lnTo>
                  <a:lnTo>
                    <a:pt x="589" y="530"/>
                  </a:lnTo>
                  <a:lnTo>
                    <a:pt x="658" y="484"/>
                  </a:lnTo>
                  <a:lnTo>
                    <a:pt x="736" y="451"/>
                  </a:lnTo>
                  <a:lnTo>
                    <a:pt x="820" y="433"/>
                  </a:lnTo>
                  <a:lnTo>
                    <a:pt x="864" y="432"/>
                  </a:lnTo>
                  <a:lnTo>
                    <a:pt x="10364" y="432"/>
                  </a:lnTo>
                  <a:lnTo>
                    <a:pt x="10407" y="433"/>
                  </a:lnTo>
                  <a:lnTo>
                    <a:pt x="10492" y="451"/>
                  </a:lnTo>
                  <a:lnTo>
                    <a:pt x="10570" y="484"/>
                  </a:lnTo>
                  <a:lnTo>
                    <a:pt x="10638" y="530"/>
                  </a:lnTo>
                  <a:lnTo>
                    <a:pt x="10697" y="589"/>
                  </a:lnTo>
                  <a:lnTo>
                    <a:pt x="10743" y="657"/>
                  </a:lnTo>
                  <a:lnTo>
                    <a:pt x="10776" y="735"/>
                  </a:lnTo>
                  <a:lnTo>
                    <a:pt x="10794" y="819"/>
                  </a:lnTo>
                  <a:lnTo>
                    <a:pt x="10795" y="864"/>
                  </a:lnTo>
                  <a:lnTo>
                    <a:pt x="10795" y="6045"/>
                  </a:lnTo>
                  <a:lnTo>
                    <a:pt x="432" y="6045"/>
                  </a:lnTo>
                  <a:lnTo>
                    <a:pt x="432" y="8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Freeform 44"/>
            <p:cNvSpPr>
              <a:spLocks noEditPoints="1"/>
            </p:cNvSpPr>
            <p:nvPr/>
          </p:nvSpPr>
          <p:spPr bwMode="auto">
            <a:xfrm>
              <a:off x="2255" y="3311"/>
              <a:ext cx="2159" cy="1008"/>
            </a:xfrm>
            <a:custGeom>
              <a:avLst/>
              <a:gdLst>
                <a:gd name="T0" fmla="*/ 216 w 6477"/>
                <a:gd name="T1" fmla="*/ 0 h 3023"/>
                <a:gd name="T2" fmla="*/ 194 w 6477"/>
                <a:gd name="T3" fmla="*/ 0 h 3023"/>
                <a:gd name="T4" fmla="*/ 152 w 6477"/>
                <a:gd name="T5" fmla="*/ 9 h 3023"/>
                <a:gd name="T6" fmla="*/ 114 w 6477"/>
                <a:gd name="T7" fmla="*/ 26 h 3023"/>
                <a:gd name="T8" fmla="*/ 78 w 6477"/>
                <a:gd name="T9" fmla="*/ 49 h 3023"/>
                <a:gd name="T10" fmla="*/ 49 w 6477"/>
                <a:gd name="T11" fmla="*/ 77 h 3023"/>
                <a:gd name="T12" fmla="*/ 26 w 6477"/>
                <a:gd name="T13" fmla="*/ 112 h 3023"/>
                <a:gd name="T14" fmla="*/ 10 w 6477"/>
                <a:gd name="T15" fmla="*/ 151 h 3023"/>
                <a:gd name="T16" fmla="*/ 2 w 6477"/>
                <a:gd name="T17" fmla="*/ 194 h 3023"/>
                <a:gd name="T18" fmla="*/ 0 w 6477"/>
                <a:gd name="T19" fmla="*/ 215 h 3023"/>
                <a:gd name="T20" fmla="*/ 0 w 6477"/>
                <a:gd name="T21" fmla="*/ 2807 h 3023"/>
                <a:gd name="T22" fmla="*/ 2 w 6477"/>
                <a:gd name="T23" fmla="*/ 2829 h 3023"/>
                <a:gd name="T24" fmla="*/ 10 w 6477"/>
                <a:gd name="T25" fmla="*/ 2871 h 3023"/>
                <a:gd name="T26" fmla="*/ 26 w 6477"/>
                <a:gd name="T27" fmla="*/ 2909 h 3023"/>
                <a:gd name="T28" fmla="*/ 49 w 6477"/>
                <a:gd name="T29" fmla="*/ 2944 h 3023"/>
                <a:gd name="T30" fmla="*/ 78 w 6477"/>
                <a:gd name="T31" fmla="*/ 2974 h 3023"/>
                <a:gd name="T32" fmla="*/ 114 w 6477"/>
                <a:gd name="T33" fmla="*/ 2997 h 3023"/>
                <a:gd name="T34" fmla="*/ 152 w 6477"/>
                <a:gd name="T35" fmla="*/ 3013 h 3023"/>
                <a:gd name="T36" fmla="*/ 194 w 6477"/>
                <a:gd name="T37" fmla="*/ 3022 h 3023"/>
                <a:gd name="T38" fmla="*/ 216 w 6477"/>
                <a:gd name="T39" fmla="*/ 3023 h 3023"/>
                <a:gd name="T40" fmla="*/ 6261 w 6477"/>
                <a:gd name="T41" fmla="*/ 3023 h 3023"/>
                <a:gd name="T42" fmla="*/ 6284 w 6477"/>
                <a:gd name="T43" fmla="*/ 3022 h 3023"/>
                <a:gd name="T44" fmla="*/ 6325 w 6477"/>
                <a:gd name="T45" fmla="*/ 3013 h 3023"/>
                <a:gd name="T46" fmla="*/ 6365 w 6477"/>
                <a:gd name="T47" fmla="*/ 2997 h 3023"/>
                <a:gd name="T48" fmla="*/ 6399 w 6477"/>
                <a:gd name="T49" fmla="*/ 2974 h 3023"/>
                <a:gd name="T50" fmla="*/ 6427 w 6477"/>
                <a:gd name="T51" fmla="*/ 2944 h 3023"/>
                <a:gd name="T52" fmla="*/ 6451 w 6477"/>
                <a:gd name="T53" fmla="*/ 2909 h 3023"/>
                <a:gd name="T54" fmla="*/ 6467 w 6477"/>
                <a:gd name="T55" fmla="*/ 2871 h 3023"/>
                <a:gd name="T56" fmla="*/ 6477 w 6477"/>
                <a:gd name="T57" fmla="*/ 2829 h 3023"/>
                <a:gd name="T58" fmla="*/ 6477 w 6477"/>
                <a:gd name="T59" fmla="*/ 2807 h 3023"/>
                <a:gd name="T60" fmla="*/ 6477 w 6477"/>
                <a:gd name="T61" fmla="*/ 215 h 3023"/>
                <a:gd name="T62" fmla="*/ 6477 w 6477"/>
                <a:gd name="T63" fmla="*/ 194 h 3023"/>
                <a:gd name="T64" fmla="*/ 6467 w 6477"/>
                <a:gd name="T65" fmla="*/ 151 h 3023"/>
                <a:gd name="T66" fmla="*/ 6451 w 6477"/>
                <a:gd name="T67" fmla="*/ 112 h 3023"/>
                <a:gd name="T68" fmla="*/ 6427 w 6477"/>
                <a:gd name="T69" fmla="*/ 77 h 3023"/>
                <a:gd name="T70" fmla="*/ 6399 w 6477"/>
                <a:gd name="T71" fmla="*/ 49 h 3023"/>
                <a:gd name="T72" fmla="*/ 6365 w 6477"/>
                <a:gd name="T73" fmla="*/ 26 h 3023"/>
                <a:gd name="T74" fmla="*/ 6325 w 6477"/>
                <a:gd name="T75" fmla="*/ 9 h 3023"/>
                <a:gd name="T76" fmla="*/ 6284 w 6477"/>
                <a:gd name="T77" fmla="*/ 0 h 3023"/>
                <a:gd name="T78" fmla="*/ 6261 w 6477"/>
                <a:gd name="T79" fmla="*/ 0 h 3023"/>
                <a:gd name="T80" fmla="*/ 216 w 6477"/>
                <a:gd name="T81" fmla="*/ 0 h 3023"/>
                <a:gd name="T82" fmla="*/ 6045 w 6477"/>
                <a:gd name="T83" fmla="*/ 2591 h 3023"/>
                <a:gd name="T84" fmla="*/ 432 w 6477"/>
                <a:gd name="T85" fmla="*/ 2591 h 3023"/>
                <a:gd name="T86" fmla="*/ 432 w 6477"/>
                <a:gd name="T87" fmla="*/ 431 h 3023"/>
                <a:gd name="T88" fmla="*/ 6045 w 6477"/>
                <a:gd name="T89" fmla="*/ 431 h 3023"/>
                <a:gd name="T90" fmla="*/ 6045 w 6477"/>
                <a:gd name="T91" fmla="*/ 2591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477" h="3023">
                  <a:moveTo>
                    <a:pt x="216" y="0"/>
                  </a:moveTo>
                  <a:lnTo>
                    <a:pt x="194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78" y="49"/>
                  </a:lnTo>
                  <a:lnTo>
                    <a:pt x="49" y="77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5"/>
                  </a:lnTo>
                  <a:lnTo>
                    <a:pt x="0" y="2807"/>
                  </a:lnTo>
                  <a:lnTo>
                    <a:pt x="2" y="2829"/>
                  </a:lnTo>
                  <a:lnTo>
                    <a:pt x="10" y="2871"/>
                  </a:lnTo>
                  <a:lnTo>
                    <a:pt x="26" y="2909"/>
                  </a:lnTo>
                  <a:lnTo>
                    <a:pt x="49" y="2944"/>
                  </a:lnTo>
                  <a:lnTo>
                    <a:pt x="78" y="2974"/>
                  </a:lnTo>
                  <a:lnTo>
                    <a:pt x="114" y="2997"/>
                  </a:lnTo>
                  <a:lnTo>
                    <a:pt x="152" y="3013"/>
                  </a:lnTo>
                  <a:lnTo>
                    <a:pt x="194" y="3022"/>
                  </a:lnTo>
                  <a:lnTo>
                    <a:pt x="216" y="3023"/>
                  </a:lnTo>
                  <a:lnTo>
                    <a:pt x="6261" y="3023"/>
                  </a:lnTo>
                  <a:lnTo>
                    <a:pt x="6284" y="3022"/>
                  </a:lnTo>
                  <a:lnTo>
                    <a:pt x="6325" y="3013"/>
                  </a:lnTo>
                  <a:lnTo>
                    <a:pt x="6365" y="2997"/>
                  </a:lnTo>
                  <a:lnTo>
                    <a:pt x="6399" y="2974"/>
                  </a:lnTo>
                  <a:lnTo>
                    <a:pt x="6427" y="2944"/>
                  </a:lnTo>
                  <a:lnTo>
                    <a:pt x="6451" y="2909"/>
                  </a:lnTo>
                  <a:lnTo>
                    <a:pt x="6467" y="2871"/>
                  </a:lnTo>
                  <a:lnTo>
                    <a:pt x="6477" y="2829"/>
                  </a:lnTo>
                  <a:lnTo>
                    <a:pt x="6477" y="2807"/>
                  </a:lnTo>
                  <a:lnTo>
                    <a:pt x="6477" y="215"/>
                  </a:lnTo>
                  <a:lnTo>
                    <a:pt x="6477" y="194"/>
                  </a:lnTo>
                  <a:lnTo>
                    <a:pt x="6467" y="151"/>
                  </a:lnTo>
                  <a:lnTo>
                    <a:pt x="6451" y="112"/>
                  </a:lnTo>
                  <a:lnTo>
                    <a:pt x="6427" y="77"/>
                  </a:lnTo>
                  <a:lnTo>
                    <a:pt x="6399" y="49"/>
                  </a:lnTo>
                  <a:lnTo>
                    <a:pt x="6365" y="26"/>
                  </a:lnTo>
                  <a:lnTo>
                    <a:pt x="6325" y="9"/>
                  </a:lnTo>
                  <a:lnTo>
                    <a:pt x="6284" y="0"/>
                  </a:lnTo>
                  <a:lnTo>
                    <a:pt x="6261" y="0"/>
                  </a:lnTo>
                  <a:lnTo>
                    <a:pt x="216" y="0"/>
                  </a:lnTo>
                  <a:close/>
                  <a:moveTo>
                    <a:pt x="6045" y="2591"/>
                  </a:moveTo>
                  <a:lnTo>
                    <a:pt x="432" y="2591"/>
                  </a:lnTo>
                  <a:lnTo>
                    <a:pt x="432" y="431"/>
                  </a:lnTo>
                  <a:lnTo>
                    <a:pt x="6045" y="431"/>
                  </a:lnTo>
                  <a:lnTo>
                    <a:pt x="6045" y="25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Rectangle 45"/>
            <p:cNvSpPr>
              <a:spLocks noChangeArrowheads="1"/>
            </p:cNvSpPr>
            <p:nvPr/>
          </p:nvSpPr>
          <p:spPr bwMode="auto">
            <a:xfrm>
              <a:off x="2543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Rectangle 46"/>
            <p:cNvSpPr>
              <a:spLocks noChangeArrowheads="1"/>
            </p:cNvSpPr>
            <p:nvPr/>
          </p:nvSpPr>
          <p:spPr bwMode="auto">
            <a:xfrm>
              <a:off x="3982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3" name="Rectangle 47"/>
            <p:cNvSpPr>
              <a:spLocks noChangeArrowheads="1"/>
            </p:cNvSpPr>
            <p:nvPr/>
          </p:nvSpPr>
          <p:spPr bwMode="auto">
            <a:xfrm>
              <a:off x="2543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4" name="Rectangle 48"/>
            <p:cNvSpPr>
              <a:spLocks noChangeArrowheads="1"/>
            </p:cNvSpPr>
            <p:nvPr/>
          </p:nvSpPr>
          <p:spPr bwMode="auto">
            <a:xfrm>
              <a:off x="2831" y="3599"/>
              <a:ext cx="143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Rectangle 49"/>
            <p:cNvSpPr>
              <a:spLocks noChangeArrowheads="1"/>
            </p:cNvSpPr>
            <p:nvPr/>
          </p:nvSpPr>
          <p:spPr bwMode="auto">
            <a:xfrm>
              <a:off x="3118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Rectangle 50"/>
            <p:cNvSpPr>
              <a:spLocks noChangeArrowheads="1"/>
            </p:cNvSpPr>
            <p:nvPr/>
          </p:nvSpPr>
          <p:spPr bwMode="auto">
            <a:xfrm>
              <a:off x="3406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Rectangle 51"/>
            <p:cNvSpPr>
              <a:spLocks noChangeArrowheads="1"/>
            </p:cNvSpPr>
            <p:nvPr/>
          </p:nvSpPr>
          <p:spPr bwMode="auto">
            <a:xfrm>
              <a:off x="3694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8" name="Rectangle 52"/>
            <p:cNvSpPr>
              <a:spLocks noChangeArrowheads="1"/>
            </p:cNvSpPr>
            <p:nvPr/>
          </p:nvSpPr>
          <p:spPr bwMode="auto">
            <a:xfrm>
              <a:off x="3982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Rectangle 53"/>
            <p:cNvSpPr>
              <a:spLocks noChangeArrowheads="1"/>
            </p:cNvSpPr>
            <p:nvPr/>
          </p:nvSpPr>
          <p:spPr bwMode="auto">
            <a:xfrm>
              <a:off x="2831" y="3887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0" name="Freeform 54"/>
            <p:cNvSpPr>
              <a:spLocks noEditPoints="1"/>
            </p:cNvSpPr>
            <p:nvPr/>
          </p:nvSpPr>
          <p:spPr bwMode="auto">
            <a:xfrm>
              <a:off x="4701" y="3311"/>
              <a:ext cx="720" cy="1008"/>
            </a:xfrm>
            <a:custGeom>
              <a:avLst/>
              <a:gdLst>
                <a:gd name="T0" fmla="*/ 0 w 2160"/>
                <a:gd name="T1" fmla="*/ 1943 h 3023"/>
                <a:gd name="T2" fmla="*/ 13 w 2160"/>
                <a:gd name="T3" fmla="*/ 2107 h 3023"/>
                <a:gd name="T4" fmla="*/ 66 w 2160"/>
                <a:gd name="T5" fmla="*/ 2314 h 3023"/>
                <a:gd name="T6" fmla="*/ 156 w 2160"/>
                <a:gd name="T7" fmla="*/ 2502 h 3023"/>
                <a:gd name="T8" fmla="*/ 280 w 2160"/>
                <a:gd name="T9" fmla="*/ 2669 h 3023"/>
                <a:gd name="T10" fmla="*/ 433 w 2160"/>
                <a:gd name="T11" fmla="*/ 2808 h 3023"/>
                <a:gd name="T12" fmla="*/ 611 w 2160"/>
                <a:gd name="T13" fmla="*/ 2916 h 3023"/>
                <a:gd name="T14" fmla="*/ 811 w 2160"/>
                <a:gd name="T15" fmla="*/ 2989 h 3023"/>
                <a:gd name="T16" fmla="*/ 1024 w 2160"/>
                <a:gd name="T17" fmla="*/ 3022 h 3023"/>
                <a:gd name="T18" fmla="*/ 1136 w 2160"/>
                <a:gd name="T19" fmla="*/ 3022 h 3023"/>
                <a:gd name="T20" fmla="*/ 1350 w 2160"/>
                <a:gd name="T21" fmla="*/ 2989 h 3023"/>
                <a:gd name="T22" fmla="*/ 1549 w 2160"/>
                <a:gd name="T23" fmla="*/ 2916 h 3023"/>
                <a:gd name="T24" fmla="*/ 1726 w 2160"/>
                <a:gd name="T25" fmla="*/ 2808 h 3023"/>
                <a:gd name="T26" fmla="*/ 1879 w 2160"/>
                <a:gd name="T27" fmla="*/ 2669 h 3023"/>
                <a:gd name="T28" fmla="*/ 2004 w 2160"/>
                <a:gd name="T29" fmla="*/ 2502 h 3023"/>
                <a:gd name="T30" fmla="*/ 2094 w 2160"/>
                <a:gd name="T31" fmla="*/ 2314 h 3023"/>
                <a:gd name="T32" fmla="*/ 2147 w 2160"/>
                <a:gd name="T33" fmla="*/ 2107 h 3023"/>
                <a:gd name="T34" fmla="*/ 2160 w 2160"/>
                <a:gd name="T35" fmla="*/ 1943 h 3023"/>
                <a:gd name="T36" fmla="*/ 2158 w 2160"/>
                <a:gd name="T37" fmla="*/ 1023 h 3023"/>
                <a:gd name="T38" fmla="*/ 2125 w 2160"/>
                <a:gd name="T39" fmla="*/ 809 h 3023"/>
                <a:gd name="T40" fmla="*/ 2053 w 2160"/>
                <a:gd name="T41" fmla="*/ 610 h 3023"/>
                <a:gd name="T42" fmla="*/ 1945 w 2160"/>
                <a:gd name="T43" fmla="*/ 433 h 3023"/>
                <a:gd name="T44" fmla="*/ 1806 w 2160"/>
                <a:gd name="T45" fmla="*/ 280 h 3023"/>
                <a:gd name="T46" fmla="*/ 1640 w 2160"/>
                <a:gd name="T47" fmla="*/ 155 h 3023"/>
                <a:gd name="T48" fmla="*/ 1452 w 2160"/>
                <a:gd name="T49" fmla="*/ 65 h 3023"/>
                <a:gd name="T50" fmla="*/ 1244 w 2160"/>
                <a:gd name="T51" fmla="*/ 12 h 3023"/>
                <a:gd name="T52" fmla="*/ 1080 w 2160"/>
                <a:gd name="T53" fmla="*/ 0 h 3023"/>
                <a:gd name="T54" fmla="*/ 916 w 2160"/>
                <a:gd name="T55" fmla="*/ 12 h 3023"/>
                <a:gd name="T56" fmla="*/ 708 w 2160"/>
                <a:gd name="T57" fmla="*/ 65 h 3023"/>
                <a:gd name="T58" fmla="*/ 520 w 2160"/>
                <a:gd name="T59" fmla="*/ 155 h 3023"/>
                <a:gd name="T60" fmla="*/ 354 w 2160"/>
                <a:gd name="T61" fmla="*/ 280 h 3023"/>
                <a:gd name="T62" fmla="*/ 215 w 2160"/>
                <a:gd name="T63" fmla="*/ 433 h 3023"/>
                <a:gd name="T64" fmla="*/ 107 w 2160"/>
                <a:gd name="T65" fmla="*/ 610 h 3023"/>
                <a:gd name="T66" fmla="*/ 34 w 2160"/>
                <a:gd name="T67" fmla="*/ 809 h 3023"/>
                <a:gd name="T68" fmla="*/ 2 w 2160"/>
                <a:gd name="T69" fmla="*/ 1023 h 3023"/>
                <a:gd name="T70" fmla="*/ 1728 w 2160"/>
                <a:gd name="T71" fmla="*/ 1079 h 3023"/>
                <a:gd name="T72" fmla="*/ 1728 w 2160"/>
                <a:gd name="T73" fmla="*/ 1976 h 3023"/>
                <a:gd name="T74" fmla="*/ 1699 w 2160"/>
                <a:gd name="T75" fmla="*/ 2136 h 3023"/>
                <a:gd name="T76" fmla="*/ 1580 w 2160"/>
                <a:gd name="T77" fmla="*/ 2356 h 3023"/>
                <a:gd name="T78" fmla="*/ 1389 w 2160"/>
                <a:gd name="T79" fmla="*/ 2513 h 3023"/>
                <a:gd name="T80" fmla="*/ 1178 w 2160"/>
                <a:gd name="T81" fmla="*/ 2583 h 3023"/>
                <a:gd name="T82" fmla="*/ 1080 w 2160"/>
                <a:gd name="T83" fmla="*/ 2591 h 3023"/>
                <a:gd name="T84" fmla="*/ 982 w 2160"/>
                <a:gd name="T85" fmla="*/ 2583 h 3023"/>
                <a:gd name="T86" fmla="*/ 771 w 2160"/>
                <a:gd name="T87" fmla="*/ 2513 h 3023"/>
                <a:gd name="T88" fmla="*/ 580 w 2160"/>
                <a:gd name="T89" fmla="*/ 2356 h 3023"/>
                <a:gd name="T90" fmla="*/ 461 w 2160"/>
                <a:gd name="T91" fmla="*/ 2136 h 3023"/>
                <a:gd name="T92" fmla="*/ 433 w 2160"/>
                <a:gd name="T93" fmla="*/ 1976 h 3023"/>
                <a:gd name="T94" fmla="*/ 432 w 2160"/>
                <a:gd name="T95" fmla="*/ 1079 h 3023"/>
                <a:gd name="T96" fmla="*/ 450 w 2160"/>
                <a:gd name="T97" fmla="*/ 929 h 3023"/>
                <a:gd name="T98" fmla="*/ 525 w 2160"/>
                <a:gd name="T99" fmla="*/ 747 h 3023"/>
                <a:gd name="T100" fmla="*/ 649 w 2160"/>
                <a:gd name="T101" fmla="*/ 597 h 3023"/>
                <a:gd name="T102" fmla="*/ 816 w 2160"/>
                <a:gd name="T103" fmla="*/ 489 h 3023"/>
                <a:gd name="T104" fmla="*/ 864 w 2160"/>
                <a:gd name="T105" fmla="*/ 1079 h 3023"/>
                <a:gd name="T106" fmla="*/ 1296 w 2160"/>
                <a:gd name="T107" fmla="*/ 471 h 3023"/>
                <a:gd name="T108" fmla="*/ 1432 w 2160"/>
                <a:gd name="T109" fmla="*/ 537 h 3023"/>
                <a:gd name="T110" fmla="*/ 1579 w 2160"/>
                <a:gd name="T111" fmla="*/ 668 h 3023"/>
                <a:gd name="T112" fmla="*/ 1680 w 2160"/>
                <a:gd name="T113" fmla="*/ 835 h 3023"/>
                <a:gd name="T114" fmla="*/ 1726 w 2160"/>
                <a:gd name="T115" fmla="*/ 1027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60" h="3023">
                  <a:moveTo>
                    <a:pt x="0" y="1079"/>
                  </a:moveTo>
                  <a:lnTo>
                    <a:pt x="0" y="1943"/>
                  </a:lnTo>
                  <a:lnTo>
                    <a:pt x="2" y="1998"/>
                  </a:lnTo>
                  <a:lnTo>
                    <a:pt x="13" y="2107"/>
                  </a:lnTo>
                  <a:lnTo>
                    <a:pt x="34" y="2212"/>
                  </a:lnTo>
                  <a:lnTo>
                    <a:pt x="66" y="2314"/>
                  </a:lnTo>
                  <a:lnTo>
                    <a:pt x="107" y="2411"/>
                  </a:lnTo>
                  <a:lnTo>
                    <a:pt x="156" y="2502"/>
                  </a:lnTo>
                  <a:lnTo>
                    <a:pt x="215" y="2588"/>
                  </a:lnTo>
                  <a:lnTo>
                    <a:pt x="280" y="2669"/>
                  </a:lnTo>
                  <a:lnTo>
                    <a:pt x="354" y="2743"/>
                  </a:lnTo>
                  <a:lnTo>
                    <a:pt x="433" y="2808"/>
                  </a:lnTo>
                  <a:lnTo>
                    <a:pt x="520" y="2866"/>
                  </a:lnTo>
                  <a:lnTo>
                    <a:pt x="611" y="2916"/>
                  </a:lnTo>
                  <a:lnTo>
                    <a:pt x="708" y="2957"/>
                  </a:lnTo>
                  <a:lnTo>
                    <a:pt x="811" y="2989"/>
                  </a:lnTo>
                  <a:lnTo>
                    <a:pt x="916" y="3011"/>
                  </a:lnTo>
                  <a:lnTo>
                    <a:pt x="1024" y="3022"/>
                  </a:lnTo>
                  <a:lnTo>
                    <a:pt x="1080" y="3023"/>
                  </a:lnTo>
                  <a:lnTo>
                    <a:pt x="1136" y="3022"/>
                  </a:lnTo>
                  <a:lnTo>
                    <a:pt x="1244" y="3011"/>
                  </a:lnTo>
                  <a:lnTo>
                    <a:pt x="1350" y="2989"/>
                  </a:lnTo>
                  <a:lnTo>
                    <a:pt x="1452" y="2957"/>
                  </a:lnTo>
                  <a:lnTo>
                    <a:pt x="1549" y="2916"/>
                  </a:lnTo>
                  <a:lnTo>
                    <a:pt x="1640" y="2866"/>
                  </a:lnTo>
                  <a:lnTo>
                    <a:pt x="1726" y="2808"/>
                  </a:lnTo>
                  <a:lnTo>
                    <a:pt x="1806" y="2743"/>
                  </a:lnTo>
                  <a:lnTo>
                    <a:pt x="1879" y="2669"/>
                  </a:lnTo>
                  <a:lnTo>
                    <a:pt x="1945" y="2588"/>
                  </a:lnTo>
                  <a:lnTo>
                    <a:pt x="2004" y="2502"/>
                  </a:lnTo>
                  <a:lnTo>
                    <a:pt x="2053" y="2411"/>
                  </a:lnTo>
                  <a:lnTo>
                    <a:pt x="2094" y="2314"/>
                  </a:lnTo>
                  <a:lnTo>
                    <a:pt x="2125" y="2212"/>
                  </a:lnTo>
                  <a:lnTo>
                    <a:pt x="2147" y="2107"/>
                  </a:lnTo>
                  <a:lnTo>
                    <a:pt x="2158" y="1998"/>
                  </a:lnTo>
                  <a:lnTo>
                    <a:pt x="2160" y="1943"/>
                  </a:lnTo>
                  <a:lnTo>
                    <a:pt x="2160" y="1079"/>
                  </a:lnTo>
                  <a:lnTo>
                    <a:pt x="2158" y="1023"/>
                  </a:lnTo>
                  <a:lnTo>
                    <a:pt x="2147" y="914"/>
                  </a:lnTo>
                  <a:lnTo>
                    <a:pt x="2125" y="809"/>
                  </a:lnTo>
                  <a:lnTo>
                    <a:pt x="2094" y="708"/>
                  </a:lnTo>
                  <a:lnTo>
                    <a:pt x="2053" y="610"/>
                  </a:lnTo>
                  <a:lnTo>
                    <a:pt x="2004" y="519"/>
                  </a:lnTo>
                  <a:lnTo>
                    <a:pt x="1945" y="433"/>
                  </a:lnTo>
                  <a:lnTo>
                    <a:pt x="1879" y="352"/>
                  </a:lnTo>
                  <a:lnTo>
                    <a:pt x="1806" y="280"/>
                  </a:lnTo>
                  <a:lnTo>
                    <a:pt x="1726" y="214"/>
                  </a:lnTo>
                  <a:lnTo>
                    <a:pt x="1640" y="155"/>
                  </a:lnTo>
                  <a:lnTo>
                    <a:pt x="1549" y="106"/>
                  </a:lnTo>
                  <a:lnTo>
                    <a:pt x="1452" y="65"/>
                  </a:lnTo>
                  <a:lnTo>
                    <a:pt x="1350" y="32"/>
                  </a:lnTo>
                  <a:lnTo>
                    <a:pt x="1244" y="12"/>
                  </a:lnTo>
                  <a:lnTo>
                    <a:pt x="1136" y="1"/>
                  </a:lnTo>
                  <a:lnTo>
                    <a:pt x="1080" y="0"/>
                  </a:lnTo>
                  <a:lnTo>
                    <a:pt x="1024" y="1"/>
                  </a:lnTo>
                  <a:lnTo>
                    <a:pt x="916" y="12"/>
                  </a:lnTo>
                  <a:lnTo>
                    <a:pt x="811" y="32"/>
                  </a:lnTo>
                  <a:lnTo>
                    <a:pt x="708" y="65"/>
                  </a:lnTo>
                  <a:lnTo>
                    <a:pt x="611" y="106"/>
                  </a:lnTo>
                  <a:lnTo>
                    <a:pt x="520" y="155"/>
                  </a:lnTo>
                  <a:lnTo>
                    <a:pt x="433" y="214"/>
                  </a:lnTo>
                  <a:lnTo>
                    <a:pt x="354" y="280"/>
                  </a:lnTo>
                  <a:lnTo>
                    <a:pt x="280" y="352"/>
                  </a:lnTo>
                  <a:lnTo>
                    <a:pt x="215" y="433"/>
                  </a:lnTo>
                  <a:lnTo>
                    <a:pt x="156" y="519"/>
                  </a:lnTo>
                  <a:lnTo>
                    <a:pt x="107" y="610"/>
                  </a:lnTo>
                  <a:lnTo>
                    <a:pt x="66" y="708"/>
                  </a:lnTo>
                  <a:lnTo>
                    <a:pt x="34" y="809"/>
                  </a:lnTo>
                  <a:lnTo>
                    <a:pt x="13" y="914"/>
                  </a:lnTo>
                  <a:lnTo>
                    <a:pt x="2" y="1023"/>
                  </a:lnTo>
                  <a:lnTo>
                    <a:pt x="0" y="1079"/>
                  </a:lnTo>
                  <a:close/>
                  <a:moveTo>
                    <a:pt x="1728" y="1079"/>
                  </a:moveTo>
                  <a:lnTo>
                    <a:pt x="1728" y="1943"/>
                  </a:lnTo>
                  <a:lnTo>
                    <a:pt x="1728" y="1976"/>
                  </a:lnTo>
                  <a:lnTo>
                    <a:pt x="1721" y="2042"/>
                  </a:lnTo>
                  <a:lnTo>
                    <a:pt x="1699" y="2136"/>
                  </a:lnTo>
                  <a:lnTo>
                    <a:pt x="1651" y="2252"/>
                  </a:lnTo>
                  <a:lnTo>
                    <a:pt x="1580" y="2356"/>
                  </a:lnTo>
                  <a:lnTo>
                    <a:pt x="1493" y="2443"/>
                  </a:lnTo>
                  <a:lnTo>
                    <a:pt x="1389" y="2513"/>
                  </a:lnTo>
                  <a:lnTo>
                    <a:pt x="1273" y="2562"/>
                  </a:lnTo>
                  <a:lnTo>
                    <a:pt x="1178" y="2583"/>
                  </a:lnTo>
                  <a:lnTo>
                    <a:pt x="1114" y="2590"/>
                  </a:lnTo>
                  <a:lnTo>
                    <a:pt x="1080" y="2591"/>
                  </a:lnTo>
                  <a:lnTo>
                    <a:pt x="1047" y="2590"/>
                  </a:lnTo>
                  <a:lnTo>
                    <a:pt x="982" y="2583"/>
                  </a:lnTo>
                  <a:lnTo>
                    <a:pt x="887" y="2562"/>
                  </a:lnTo>
                  <a:lnTo>
                    <a:pt x="771" y="2513"/>
                  </a:lnTo>
                  <a:lnTo>
                    <a:pt x="667" y="2443"/>
                  </a:lnTo>
                  <a:lnTo>
                    <a:pt x="580" y="2356"/>
                  </a:lnTo>
                  <a:lnTo>
                    <a:pt x="510" y="2252"/>
                  </a:lnTo>
                  <a:lnTo>
                    <a:pt x="461" y="2136"/>
                  </a:lnTo>
                  <a:lnTo>
                    <a:pt x="439" y="2042"/>
                  </a:lnTo>
                  <a:lnTo>
                    <a:pt x="433" y="1976"/>
                  </a:lnTo>
                  <a:lnTo>
                    <a:pt x="432" y="1943"/>
                  </a:lnTo>
                  <a:lnTo>
                    <a:pt x="432" y="1079"/>
                  </a:lnTo>
                  <a:lnTo>
                    <a:pt x="433" y="1027"/>
                  </a:lnTo>
                  <a:lnTo>
                    <a:pt x="450" y="929"/>
                  </a:lnTo>
                  <a:lnTo>
                    <a:pt x="480" y="835"/>
                  </a:lnTo>
                  <a:lnTo>
                    <a:pt x="525" y="747"/>
                  </a:lnTo>
                  <a:lnTo>
                    <a:pt x="581" y="668"/>
                  </a:lnTo>
                  <a:lnTo>
                    <a:pt x="649" y="597"/>
                  </a:lnTo>
                  <a:lnTo>
                    <a:pt x="729" y="537"/>
                  </a:lnTo>
                  <a:lnTo>
                    <a:pt x="816" y="489"/>
                  </a:lnTo>
                  <a:lnTo>
                    <a:pt x="864" y="471"/>
                  </a:lnTo>
                  <a:lnTo>
                    <a:pt x="864" y="1079"/>
                  </a:lnTo>
                  <a:lnTo>
                    <a:pt x="1296" y="1079"/>
                  </a:lnTo>
                  <a:lnTo>
                    <a:pt x="1296" y="471"/>
                  </a:lnTo>
                  <a:lnTo>
                    <a:pt x="1344" y="489"/>
                  </a:lnTo>
                  <a:lnTo>
                    <a:pt x="1432" y="537"/>
                  </a:lnTo>
                  <a:lnTo>
                    <a:pt x="1510" y="597"/>
                  </a:lnTo>
                  <a:lnTo>
                    <a:pt x="1579" y="668"/>
                  </a:lnTo>
                  <a:lnTo>
                    <a:pt x="1636" y="747"/>
                  </a:lnTo>
                  <a:lnTo>
                    <a:pt x="1680" y="835"/>
                  </a:lnTo>
                  <a:lnTo>
                    <a:pt x="1710" y="929"/>
                  </a:lnTo>
                  <a:lnTo>
                    <a:pt x="1726" y="1027"/>
                  </a:lnTo>
                  <a:lnTo>
                    <a:pt x="1728" y="10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auto">
            <a:xfrm>
              <a:off x="3427" y="741"/>
              <a:ext cx="822" cy="821"/>
            </a:xfrm>
            <a:custGeom>
              <a:avLst/>
              <a:gdLst>
                <a:gd name="T0" fmla="*/ 2464 w 2464"/>
                <a:gd name="T1" fmla="*/ 305 h 2465"/>
                <a:gd name="T2" fmla="*/ 305 w 2464"/>
                <a:gd name="T3" fmla="*/ 2465 h 2465"/>
                <a:gd name="T4" fmla="*/ 0 w 2464"/>
                <a:gd name="T5" fmla="*/ 2160 h 2465"/>
                <a:gd name="T6" fmla="*/ 2159 w 2464"/>
                <a:gd name="T7" fmla="*/ 0 h 2465"/>
                <a:gd name="T8" fmla="*/ 2464 w 2464"/>
                <a:gd name="T9" fmla="*/ 305 h 2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4" h="2465">
                  <a:moveTo>
                    <a:pt x="2464" y="305"/>
                  </a:moveTo>
                  <a:lnTo>
                    <a:pt x="305" y="2465"/>
                  </a:lnTo>
                  <a:lnTo>
                    <a:pt x="0" y="2160"/>
                  </a:lnTo>
                  <a:lnTo>
                    <a:pt x="2159" y="0"/>
                  </a:lnTo>
                  <a:lnTo>
                    <a:pt x="2464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auto">
            <a:xfrm>
              <a:off x="3355" y="669"/>
              <a:ext cx="534" cy="533"/>
            </a:xfrm>
            <a:custGeom>
              <a:avLst/>
              <a:gdLst>
                <a:gd name="T0" fmla="*/ 1600 w 1600"/>
                <a:gd name="T1" fmla="*/ 305 h 1601"/>
                <a:gd name="T2" fmla="*/ 305 w 1600"/>
                <a:gd name="T3" fmla="*/ 1601 h 1601"/>
                <a:gd name="T4" fmla="*/ 0 w 1600"/>
                <a:gd name="T5" fmla="*/ 1296 h 1601"/>
                <a:gd name="T6" fmla="*/ 1295 w 1600"/>
                <a:gd name="T7" fmla="*/ 0 h 1601"/>
                <a:gd name="T8" fmla="*/ 1600 w 1600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0" h="1601">
                  <a:moveTo>
                    <a:pt x="1600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5" y="0"/>
                  </a:lnTo>
                  <a:lnTo>
                    <a:pt x="1600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auto">
            <a:xfrm>
              <a:off x="3787" y="1101"/>
              <a:ext cx="534" cy="533"/>
            </a:xfrm>
            <a:custGeom>
              <a:avLst/>
              <a:gdLst>
                <a:gd name="T0" fmla="*/ 1601 w 1601"/>
                <a:gd name="T1" fmla="*/ 305 h 1601"/>
                <a:gd name="T2" fmla="*/ 305 w 1601"/>
                <a:gd name="T3" fmla="*/ 1601 h 1601"/>
                <a:gd name="T4" fmla="*/ 0 w 1601"/>
                <a:gd name="T5" fmla="*/ 1296 h 1601"/>
                <a:gd name="T6" fmla="*/ 1296 w 1601"/>
                <a:gd name="T7" fmla="*/ 0 h 1601"/>
                <a:gd name="T8" fmla="*/ 1601 w 1601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" h="1601">
                  <a:moveTo>
                    <a:pt x="1601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6" y="0"/>
                  </a:lnTo>
                  <a:lnTo>
                    <a:pt x="1601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6" name="직사각형 85"/>
          <p:cNvSpPr/>
          <p:nvPr/>
        </p:nvSpPr>
        <p:spPr>
          <a:xfrm>
            <a:off x="650418" y="520560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87" name="직사각형 86"/>
          <p:cNvSpPr/>
          <p:nvPr/>
        </p:nvSpPr>
        <p:spPr>
          <a:xfrm>
            <a:off x="646786" y="633846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grpSp>
        <p:nvGrpSpPr>
          <p:cNvPr id="54" name="Group 60"/>
          <p:cNvGrpSpPr>
            <a:grpSpLocks noChangeAspect="1"/>
          </p:cNvGrpSpPr>
          <p:nvPr/>
        </p:nvGrpSpPr>
        <p:grpSpPr bwMode="auto">
          <a:xfrm>
            <a:off x="856269" y="1655618"/>
            <a:ext cx="173625" cy="173585"/>
            <a:chOff x="1680" y="2"/>
            <a:chExt cx="4319" cy="4318"/>
          </a:xfrm>
          <a:solidFill>
            <a:schemeClr val="bg1">
              <a:alpha val="54000"/>
            </a:schemeClr>
          </a:solidFill>
        </p:grpSpPr>
        <p:sp>
          <p:nvSpPr>
            <p:cNvPr id="55" name="Freeform 61"/>
            <p:cNvSpPr>
              <a:spLocks/>
            </p:cNvSpPr>
            <p:nvPr/>
          </p:nvSpPr>
          <p:spPr bwMode="auto">
            <a:xfrm>
              <a:off x="1680" y="2"/>
              <a:ext cx="3311" cy="3023"/>
            </a:xfrm>
            <a:custGeom>
              <a:avLst/>
              <a:gdLst>
                <a:gd name="T0" fmla="*/ 2375 w 9933"/>
                <a:gd name="T1" fmla="*/ 8853 h 9069"/>
                <a:gd name="T2" fmla="*/ 2401 w 9933"/>
                <a:gd name="T3" fmla="*/ 8955 h 9069"/>
                <a:gd name="T4" fmla="*/ 2488 w 9933"/>
                <a:gd name="T5" fmla="*/ 9043 h 9069"/>
                <a:gd name="T6" fmla="*/ 2591 w 9933"/>
                <a:gd name="T7" fmla="*/ 9069 h 9069"/>
                <a:gd name="T8" fmla="*/ 2693 w 9933"/>
                <a:gd name="T9" fmla="*/ 9043 h 9069"/>
                <a:gd name="T10" fmla="*/ 4408 w 9933"/>
                <a:gd name="T11" fmla="*/ 7341 h 9069"/>
                <a:gd name="T12" fmla="*/ 4319 w 9933"/>
                <a:gd name="T13" fmla="*/ 6909 h 9069"/>
                <a:gd name="T14" fmla="*/ 4217 w 9933"/>
                <a:gd name="T15" fmla="*/ 6934 h 9069"/>
                <a:gd name="T16" fmla="*/ 2807 w 9933"/>
                <a:gd name="T17" fmla="*/ 8330 h 9069"/>
                <a:gd name="T18" fmla="*/ 2798 w 9933"/>
                <a:gd name="T19" fmla="*/ 7061 h 9069"/>
                <a:gd name="T20" fmla="*/ 2728 w 9933"/>
                <a:gd name="T21" fmla="*/ 6958 h 9069"/>
                <a:gd name="T22" fmla="*/ 2613 w 9933"/>
                <a:gd name="T23" fmla="*/ 6910 h 9069"/>
                <a:gd name="T24" fmla="*/ 1456 w 9933"/>
                <a:gd name="T25" fmla="*/ 6908 h 9069"/>
                <a:gd name="T26" fmla="*/ 1140 w 9933"/>
                <a:gd name="T27" fmla="*/ 6843 h 9069"/>
                <a:gd name="T28" fmla="*/ 865 w 9933"/>
                <a:gd name="T29" fmla="*/ 6694 h 9069"/>
                <a:gd name="T30" fmla="*/ 646 w 9933"/>
                <a:gd name="T31" fmla="*/ 6476 h 9069"/>
                <a:gd name="T32" fmla="*/ 498 w 9933"/>
                <a:gd name="T33" fmla="*/ 6201 h 9069"/>
                <a:gd name="T34" fmla="*/ 433 w 9933"/>
                <a:gd name="T35" fmla="*/ 5885 h 9069"/>
                <a:gd name="T36" fmla="*/ 433 w 9933"/>
                <a:gd name="T37" fmla="*/ 1455 h 9069"/>
                <a:gd name="T38" fmla="*/ 498 w 9933"/>
                <a:gd name="T39" fmla="*/ 1140 h 9069"/>
                <a:gd name="T40" fmla="*/ 646 w 9933"/>
                <a:gd name="T41" fmla="*/ 865 h 9069"/>
                <a:gd name="T42" fmla="*/ 865 w 9933"/>
                <a:gd name="T43" fmla="*/ 646 h 9069"/>
                <a:gd name="T44" fmla="*/ 1140 w 9933"/>
                <a:gd name="T45" fmla="*/ 497 h 9069"/>
                <a:gd name="T46" fmla="*/ 1456 w 9933"/>
                <a:gd name="T47" fmla="*/ 432 h 9069"/>
                <a:gd name="T48" fmla="*/ 8477 w 9933"/>
                <a:gd name="T49" fmla="*/ 432 h 9069"/>
                <a:gd name="T50" fmla="*/ 8793 w 9933"/>
                <a:gd name="T51" fmla="*/ 497 h 9069"/>
                <a:gd name="T52" fmla="*/ 9067 w 9933"/>
                <a:gd name="T53" fmla="*/ 646 h 9069"/>
                <a:gd name="T54" fmla="*/ 9286 w 9933"/>
                <a:gd name="T55" fmla="*/ 865 h 9069"/>
                <a:gd name="T56" fmla="*/ 9435 w 9933"/>
                <a:gd name="T57" fmla="*/ 1140 h 9069"/>
                <a:gd name="T58" fmla="*/ 9499 w 9933"/>
                <a:gd name="T59" fmla="*/ 1455 h 9069"/>
                <a:gd name="T60" fmla="*/ 9933 w 9933"/>
                <a:gd name="T61" fmla="*/ 4749 h 9069"/>
                <a:gd name="T62" fmla="*/ 9915 w 9933"/>
                <a:gd name="T63" fmla="*/ 1281 h 9069"/>
                <a:gd name="T64" fmla="*/ 9784 w 9933"/>
                <a:gd name="T65" fmla="*/ 855 h 9069"/>
                <a:gd name="T66" fmla="*/ 9540 w 9933"/>
                <a:gd name="T67" fmla="*/ 495 h 9069"/>
                <a:gd name="T68" fmla="*/ 9204 w 9933"/>
                <a:gd name="T69" fmla="*/ 219 h 9069"/>
                <a:gd name="T70" fmla="*/ 8798 w 9933"/>
                <a:gd name="T71" fmla="*/ 46 h 9069"/>
                <a:gd name="T72" fmla="*/ 8421 w 9933"/>
                <a:gd name="T73" fmla="*/ 0 h 9069"/>
                <a:gd name="T74" fmla="*/ 1281 w 9933"/>
                <a:gd name="T75" fmla="*/ 16 h 9069"/>
                <a:gd name="T76" fmla="*/ 856 w 9933"/>
                <a:gd name="T77" fmla="*/ 149 h 9069"/>
                <a:gd name="T78" fmla="*/ 495 w 9933"/>
                <a:gd name="T79" fmla="*/ 392 h 9069"/>
                <a:gd name="T80" fmla="*/ 219 w 9933"/>
                <a:gd name="T81" fmla="*/ 727 h 9069"/>
                <a:gd name="T82" fmla="*/ 48 w 9933"/>
                <a:gd name="T83" fmla="*/ 1133 h 9069"/>
                <a:gd name="T84" fmla="*/ 0 w 9933"/>
                <a:gd name="T85" fmla="*/ 1512 h 9069"/>
                <a:gd name="T86" fmla="*/ 16 w 9933"/>
                <a:gd name="T87" fmla="*/ 6060 h 9069"/>
                <a:gd name="T88" fmla="*/ 149 w 9933"/>
                <a:gd name="T89" fmla="*/ 6485 h 9069"/>
                <a:gd name="T90" fmla="*/ 392 w 9933"/>
                <a:gd name="T91" fmla="*/ 6846 h 9069"/>
                <a:gd name="T92" fmla="*/ 727 w 9933"/>
                <a:gd name="T93" fmla="*/ 7122 h 9069"/>
                <a:gd name="T94" fmla="*/ 1133 w 9933"/>
                <a:gd name="T95" fmla="*/ 7293 h 9069"/>
                <a:gd name="T96" fmla="*/ 1512 w 9933"/>
                <a:gd name="T97" fmla="*/ 7341 h 9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33" h="9069">
                  <a:moveTo>
                    <a:pt x="1512" y="7341"/>
                  </a:moveTo>
                  <a:lnTo>
                    <a:pt x="2375" y="7341"/>
                  </a:lnTo>
                  <a:lnTo>
                    <a:pt x="2375" y="8853"/>
                  </a:lnTo>
                  <a:lnTo>
                    <a:pt x="2375" y="8874"/>
                  </a:lnTo>
                  <a:lnTo>
                    <a:pt x="2385" y="8917"/>
                  </a:lnTo>
                  <a:lnTo>
                    <a:pt x="2401" y="8955"/>
                  </a:lnTo>
                  <a:lnTo>
                    <a:pt x="2425" y="8989"/>
                  </a:lnTo>
                  <a:lnTo>
                    <a:pt x="2453" y="9019"/>
                  </a:lnTo>
                  <a:lnTo>
                    <a:pt x="2488" y="9043"/>
                  </a:lnTo>
                  <a:lnTo>
                    <a:pt x="2527" y="9059"/>
                  </a:lnTo>
                  <a:lnTo>
                    <a:pt x="2568" y="9067"/>
                  </a:lnTo>
                  <a:lnTo>
                    <a:pt x="2591" y="9069"/>
                  </a:lnTo>
                  <a:lnTo>
                    <a:pt x="2612" y="9067"/>
                  </a:lnTo>
                  <a:lnTo>
                    <a:pt x="2654" y="9059"/>
                  </a:lnTo>
                  <a:lnTo>
                    <a:pt x="2693" y="9043"/>
                  </a:lnTo>
                  <a:lnTo>
                    <a:pt x="2728" y="9019"/>
                  </a:lnTo>
                  <a:lnTo>
                    <a:pt x="2743" y="9004"/>
                  </a:lnTo>
                  <a:lnTo>
                    <a:pt x="4408" y="7341"/>
                  </a:lnTo>
                  <a:lnTo>
                    <a:pt x="4750" y="7341"/>
                  </a:lnTo>
                  <a:lnTo>
                    <a:pt x="4750" y="6909"/>
                  </a:lnTo>
                  <a:lnTo>
                    <a:pt x="4319" y="6909"/>
                  </a:lnTo>
                  <a:lnTo>
                    <a:pt x="4297" y="6910"/>
                  </a:lnTo>
                  <a:lnTo>
                    <a:pt x="4256" y="6919"/>
                  </a:lnTo>
                  <a:lnTo>
                    <a:pt x="4217" y="6934"/>
                  </a:lnTo>
                  <a:lnTo>
                    <a:pt x="4181" y="6958"/>
                  </a:lnTo>
                  <a:lnTo>
                    <a:pt x="4166" y="6972"/>
                  </a:lnTo>
                  <a:lnTo>
                    <a:pt x="2807" y="8330"/>
                  </a:lnTo>
                  <a:lnTo>
                    <a:pt x="2807" y="7125"/>
                  </a:lnTo>
                  <a:lnTo>
                    <a:pt x="2806" y="7103"/>
                  </a:lnTo>
                  <a:lnTo>
                    <a:pt x="2798" y="7061"/>
                  </a:lnTo>
                  <a:lnTo>
                    <a:pt x="2781" y="7022"/>
                  </a:lnTo>
                  <a:lnTo>
                    <a:pt x="2758" y="6987"/>
                  </a:lnTo>
                  <a:lnTo>
                    <a:pt x="2728" y="6958"/>
                  </a:lnTo>
                  <a:lnTo>
                    <a:pt x="2694" y="6935"/>
                  </a:lnTo>
                  <a:lnTo>
                    <a:pt x="2656" y="6919"/>
                  </a:lnTo>
                  <a:lnTo>
                    <a:pt x="2613" y="6910"/>
                  </a:lnTo>
                  <a:lnTo>
                    <a:pt x="2591" y="6909"/>
                  </a:lnTo>
                  <a:lnTo>
                    <a:pt x="1512" y="6909"/>
                  </a:lnTo>
                  <a:lnTo>
                    <a:pt x="1456" y="6908"/>
                  </a:lnTo>
                  <a:lnTo>
                    <a:pt x="1346" y="6897"/>
                  </a:lnTo>
                  <a:lnTo>
                    <a:pt x="1241" y="6875"/>
                  </a:lnTo>
                  <a:lnTo>
                    <a:pt x="1140" y="6843"/>
                  </a:lnTo>
                  <a:lnTo>
                    <a:pt x="1043" y="6802"/>
                  </a:lnTo>
                  <a:lnTo>
                    <a:pt x="951" y="6753"/>
                  </a:lnTo>
                  <a:lnTo>
                    <a:pt x="865" y="6694"/>
                  </a:lnTo>
                  <a:lnTo>
                    <a:pt x="786" y="6629"/>
                  </a:lnTo>
                  <a:lnTo>
                    <a:pt x="712" y="6555"/>
                  </a:lnTo>
                  <a:lnTo>
                    <a:pt x="646" y="6476"/>
                  </a:lnTo>
                  <a:lnTo>
                    <a:pt x="588" y="6390"/>
                  </a:lnTo>
                  <a:lnTo>
                    <a:pt x="539" y="6298"/>
                  </a:lnTo>
                  <a:lnTo>
                    <a:pt x="498" y="6201"/>
                  </a:lnTo>
                  <a:lnTo>
                    <a:pt x="466" y="6100"/>
                  </a:lnTo>
                  <a:lnTo>
                    <a:pt x="444" y="5993"/>
                  </a:lnTo>
                  <a:lnTo>
                    <a:pt x="433" y="5885"/>
                  </a:lnTo>
                  <a:lnTo>
                    <a:pt x="432" y="5829"/>
                  </a:lnTo>
                  <a:lnTo>
                    <a:pt x="432" y="1512"/>
                  </a:lnTo>
                  <a:lnTo>
                    <a:pt x="433" y="1455"/>
                  </a:lnTo>
                  <a:lnTo>
                    <a:pt x="444" y="1346"/>
                  </a:lnTo>
                  <a:lnTo>
                    <a:pt x="466" y="1241"/>
                  </a:lnTo>
                  <a:lnTo>
                    <a:pt x="498" y="1140"/>
                  </a:lnTo>
                  <a:lnTo>
                    <a:pt x="539" y="1043"/>
                  </a:lnTo>
                  <a:lnTo>
                    <a:pt x="588" y="951"/>
                  </a:lnTo>
                  <a:lnTo>
                    <a:pt x="646" y="865"/>
                  </a:lnTo>
                  <a:lnTo>
                    <a:pt x="712" y="786"/>
                  </a:lnTo>
                  <a:lnTo>
                    <a:pt x="786" y="712"/>
                  </a:lnTo>
                  <a:lnTo>
                    <a:pt x="865" y="646"/>
                  </a:lnTo>
                  <a:lnTo>
                    <a:pt x="951" y="588"/>
                  </a:lnTo>
                  <a:lnTo>
                    <a:pt x="1043" y="538"/>
                  </a:lnTo>
                  <a:lnTo>
                    <a:pt x="1140" y="497"/>
                  </a:lnTo>
                  <a:lnTo>
                    <a:pt x="1241" y="465"/>
                  </a:lnTo>
                  <a:lnTo>
                    <a:pt x="1346" y="444"/>
                  </a:lnTo>
                  <a:lnTo>
                    <a:pt x="1456" y="432"/>
                  </a:lnTo>
                  <a:lnTo>
                    <a:pt x="1512" y="432"/>
                  </a:lnTo>
                  <a:lnTo>
                    <a:pt x="8421" y="432"/>
                  </a:lnTo>
                  <a:lnTo>
                    <a:pt x="8477" y="432"/>
                  </a:lnTo>
                  <a:lnTo>
                    <a:pt x="8585" y="444"/>
                  </a:lnTo>
                  <a:lnTo>
                    <a:pt x="8690" y="465"/>
                  </a:lnTo>
                  <a:lnTo>
                    <a:pt x="8793" y="497"/>
                  </a:lnTo>
                  <a:lnTo>
                    <a:pt x="8888" y="538"/>
                  </a:lnTo>
                  <a:lnTo>
                    <a:pt x="8981" y="588"/>
                  </a:lnTo>
                  <a:lnTo>
                    <a:pt x="9067" y="646"/>
                  </a:lnTo>
                  <a:lnTo>
                    <a:pt x="9147" y="712"/>
                  </a:lnTo>
                  <a:lnTo>
                    <a:pt x="9220" y="786"/>
                  </a:lnTo>
                  <a:lnTo>
                    <a:pt x="9286" y="865"/>
                  </a:lnTo>
                  <a:lnTo>
                    <a:pt x="9345" y="951"/>
                  </a:lnTo>
                  <a:lnTo>
                    <a:pt x="9394" y="1043"/>
                  </a:lnTo>
                  <a:lnTo>
                    <a:pt x="9435" y="1140"/>
                  </a:lnTo>
                  <a:lnTo>
                    <a:pt x="9466" y="1241"/>
                  </a:lnTo>
                  <a:lnTo>
                    <a:pt x="9488" y="1346"/>
                  </a:lnTo>
                  <a:lnTo>
                    <a:pt x="9499" y="1455"/>
                  </a:lnTo>
                  <a:lnTo>
                    <a:pt x="9501" y="1512"/>
                  </a:lnTo>
                  <a:lnTo>
                    <a:pt x="9501" y="4749"/>
                  </a:lnTo>
                  <a:lnTo>
                    <a:pt x="9933" y="4749"/>
                  </a:lnTo>
                  <a:lnTo>
                    <a:pt x="9933" y="1512"/>
                  </a:lnTo>
                  <a:lnTo>
                    <a:pt x="9931" y="1434"/>
                  </a:lnTo>
                  <a:lnTo>
                    <a:pt x="9915" y="1281"/>
                  </a:lnTo>
                  <a:lnTo>
                    <a:pt x="9885" y="1133"/>
                  </a:lnTo>
                  <a:lnTo>
                    <a:pt x="9841" y="991"/>
                  </a:lnTo>
                  <a:lnTo>
                    <a:pt x="9784" y="855"/>
                  </a:lnTo>
                  <a:lnTo>
                    <a:pt x="9714" y="727"/>
                  </a:lnTo>
                  <a:lnTo>
                    <a:pt x="9632" y="607"/>
                  </a:lnTo>
                  <a:lnTo>
                    <a:pt x="9540" y="495"/>
                  </a:lnTo>
                  <a:lnTo>
                    <a:pt x="9438" y="392"/>
                  </a:lnTo>
                  <a:lnTo>
                    <a:pt x="9326" y="301"/>
                  </a:lnTo>
                  <a:lnTo>
                    <a:pt x="9204" y="219"/>
                  </a:lnTo>
                  <a:lnTo>
                    <a:pt x="9076" y="149"/>
                  </a:lnTo>
                  <a:lnTo>
                    <a:pt x="8940" y="91"/>
                  </a:lnTo>
                  <a:lnTo>
                    <a:pt x="8798" y="46"/>
                  </a:lnTo>
                  <a:lnTo>
                    <a:pt x="8650" y="16"/>
                  </a:lnTo>
                  <a:lnTo>
                    <a:pt x="8499" y="1"/>
                  </a:lnTo>
                  <a:lnTo>
                    <a:pt x="8421" y="0"/>
                  </a:lnTo>
                  <a:lnTo>
                    <a:pt x="1512" y="0"/>
                  </a:lnTo>
                  <a:lnTo>
                    <a:pt x="1434" y="1"/>
                  </a:lnTo>
                  <a:lnTo>
                    <a:pt x="1281" y="16"/>
                  </a:lnTo>
                  <a:lnTo>
                    <a:pt x="1133" y="46"/>
                  </a:lnTo>
                  <a:lnTo>
                    <a:pt x="992" y="91"/>
                  </a:lnTo>
                  <a:lnTo>
                    <a:pt x="856" y="149"/>
                  </a:lnTo>
                  <a:lnTo>
                    <a:pt x="727" y="219"/>
                  </a:lnTo>
                  <a:lnTo>
                    <a:pt x="607" y="301"/>
                  </a:lnTo>
                  <a:lnTo>
                    <a:pt x="495" y="392"/>
                  </a:lnTo>
                  <a:lnTo>
                    <a:pt x="392" y="495"/>
                  </a:lnTo>
                  <a:lnTo>
                    <a:pt x="301" y="607"/>
                  </a:lnTo>
                  <a:lnTo>
                    <a:pt x="219" y="727"/>
                  </a:lnTo>
                  <a:lnTo>
                    <a:pt x="149" y="855"/>
                  </a:lnTo>
                  <a:lnTo>
                    <a:pt x="92" y="991"/>
                  </a:lnTo>
                  <a:lnTo>
                    <a:pt x="48" y="1133"/>
                  </a:lnTo>
                  <a:lnTo>
                    <a:pt x="16" y="1281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5829"/>
                  </a:lnTo>
                  <a:lnTo>
                    <a:pt x="1" y="5907"/>
                  </a:lnTo>
                  <a:lnTo>
                    <a:pt x="16" y="6060"/>
                  </a:lnTo>
                  <a:lnTo>
                    <a:pt x="48" y="6208"/>
                  </a:lnTo>
                  <a:lnTo>
                    <a:pt x="92" y="6349"/>
                  </a:lnTo>
                  <a:lnTo>
                    <a:pt x="149" y="6485"/>
                  </a:lnTo>
                  <a:lnTo>
                    <a:pt x="219" y="6612"/>
                  </a:lnTo>
                  <a:lnTo>
                    <a:pt x="301" y="6734"/>
                  </a:lnTo>
                  <a:lnTo>
                    <a:pt x="392" y="6846"/>
                  </a:lnTo>
                  <a:lnTo>
                    <a:pt x="495" y="6949"/>
                  </a:lnTo>
                  <a:lnTo>
                    <a:pt x="607" y="7040"/>
                  </a:lnTo>
                  <a:lnTo>
                    <a:pt x="727" y="7122"/>
                  </a:lnTo>
                  <a:lnTo>
                    <a:pt x="856" y="7192"/>
                  </a:lnTo>
                  <a:lnTo>
                    <a:pt x="992" y="7249"/>
                  </a:lnTo>
                  <a:lnTo>
                    <a:pt x="1133" y="7293"/>
                  </a:lnTo>
                  <a:lnTo>
                    <a:pt x="1281" y="7323"/>
                  </a:lnTo>
                  <a:lnTo>
                    <a:pt x="1434" y="7340"/>
                  </a:lnTo>
                  <a:lnTo>
                    <a:pt x="1512" y="73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62"/>
            <p:cNvSpPr>
              <a:spLocks noEditPoints="1"/>
            </p:cNvSpPr>
            <p:nvPr/>
          </p:nvSpPr>
          <p:spPr bwMode="auto">
            <a:xfrm>
              <a:off x="3407" y="1729"/>
              <a:ext cx="2592" cy="2591"/>
            </a:xfrm>
            <a:custGeom>
              <a:avLst/>
              <a:gdLst>
                <a:gd name="T0" fmla="*/ 1433 w 7774"/>
                <a:gd name="T1" fmla="*/ 2 h 7773"/>
                <a:gd name="T2" fmla="*/ 992 w 7774"/>
                <a:gd name="T3" fmla="*/ 92 h 7773"/>
                <a:gd name="T4" fmla="*/ 608 w 7774"/>
                <a:gd name="T5" fmla="*/ 301 h 7773"/>
                <a:gd name="T6" fmla="*/ 300 w 7774"/>
                <a:gd name="T7" fmla="*/ 607 h 7773"/>
                <a:gd name="T8" fmla="*/ 91 w 7774"/>
                <a:gd name="T9" fmla="*/ 993 h 7773"/>
                <a:gd name="T10" fmla="*/ 1 w 7774"/>
                <a:gd name="T11" fmla="*/ 1434 h 7773"/>
                <a:gd name="T12" fmla="*/ 1 w 7774"/>
                <a:gd name="T13" fmla="*/ 4613 h 7773"/>
                <a:gd name="T14" fmla="*/ 91 w 7774"/>
                <a:gd name="T15" fmla="*/ 5055 h 7773"/>
                <a:gd name="T16" fmla="*/ 300 w 7774"/>
                <a:gd name="T17" fmla="*/ 5439 h 7773"/>
                <a:gd name="T18" fmla="*/ 608 w 7774"/>
                <a:gd name="T19" fmla="*/ 5746 h 7773"/>
                <a:gd name="T20" fmla="*/ 992 w 7774"/>
                <a:gd name="T21" fmla="*/ 5956 h 7773"/>
                <a:gd name="T22" fmla="*/ 1433 w 7774"/>
                <a:gd name="T23" fmla="*/ 6044 h 7773"/>
                <a:gd name="T24" fmla="*/ 5461 w 7774"/>
                <a:gd name="T25" fmla="*/ 7710 h 7773"/>
                <a:gd name="T26" fmla="*/ 5553 w 7774"/>
                <a:gd name="T27" fmla="*/ 7765 h 7773"/>
                <a:gd name="T28" fmla="*/ 5676 w 7774"/>
                <a:gd name="T29" fmla="*/ 7765 h 7773"/>
                <a:gd name="T30" fmla="*/ 5767 w 7774"/>
                <a:gd name="T31" fmla="*/ 7710 h 7773"/>
                <a:gd name="T32" fmla="*/ 5821 w 7774"/>
                <a:gd name="T33" fmla="*/ 7620 h 7773"/>
                <a:gd name="T34" fmla="*/ 5830 w 7774"/>
                <a:gd name="T35" fmla="*/ 6047 h 7773"/>
                <a:gd name="T36" fmla="*/ 6492 w 7774"/>
                <a:gd name="T37" fmla="*/ 6029 h 7773"/>
                <a:gd name="T38" fmla="*/ 6917 w 7774"/>
                <a:gd name="T39" fmla="*/ 5898 h 7773"/>
                <a:gd name="T40" fmla="*/ 7278 w 7774"/>
                <a:gd name="T41" fmla="*/ 5653 h 7773"/>
                <a:gd name="T42" fmla="*/ 7554 w 7774"/>
                <a:gd name="T43" fmla="*/ 5319 h 7773"/>
                <a:gd name="T44" fmla="*/ 7726 w 7774"/>
                <a:gd name="T45" fmla="*/ 4913 h 7773"/>
                <a:gd name="T46" fmla="*/ 7774 w 7774"/>
                <a:gd name="T47" fmla="*/ 4535 h 7773"/>
                <a:gd name="T48" fmla="*/ 7756 w 7774"/>
                <a:gd name="T49" fmla="*/ 1282 h 7773"/>
                <a:gd name="T50" fmla="*/ 7625 w 7774"/>
                <a:gd name="T51" fmla="*/ 857 h 7773"/>
                <a:gd name="T52" fmla="*/ 7380 w 7774"/>
                <a:gd name="T53" fmla="*/ 497 h 7773"/>
                <a:gd name="T54" fmla="*/ 7045 w 7774"/>
                <a:gd name="T55" fmla="*/ 219 h 7773"/>
                <a:gd name="T56" fmla="*/ 6639 w 7774"/>
                <a:gd name="T57" fmla="*/ 48 h 7773"/>
                <a:gd name="T58" fmla="*/ 6262 w 7774"/>
                <a:gd name="T59" fmla="*/ 0 h 7773"/>
                <a:gd name="T60" fmla="*/ 7330 w 7774"/>
                <a:gd name="T61" fmla="*/ 4699 h 7773"/>
                <a:gd name="T62" fmla="*/ 7235 w 7774"/>
                <a:gd name="T63" fmla="*/ 5003 h 7773"/>
                <a:gd name="T64" fmla="*/ 7060 w 7774"/>
                <a:gd name="T65" fmla="*/ 5261 h 7773"/>
                <a:gd name="T66" fmla="*/ 6821 w 7774"/>
                <a:gd name="T67" fmla="*/ 5458 h 7773"/>
                <a:gd name="T68" fmla="*/ 6531 w 7774"/>
                <a:gd name="T69" fmla="*/ 5581 h 7773"/>
                <a:gd name="T70" fmla="*/ 6262 w 7774"/>
                <a:gd name="T71" fmla="*/ 5615 h 7773"/>
                <a:gd name="T72" fmla="*/ 5550 w 7774"/>
                <a:gd name="T73" fmla="*/ 5623 h 7773"/>
                <a:gd name="T74" fmla="*/ 5448 w 7774"/>
                <a:gd name="T75" fmla="*/ 5693 h 7773"/>
                <a:gd name="T76" fmla="*/ 5398 w 7774"/>
                <a:gd name="T77" fmla="*/ 5808 h 7773"/>
                <a:gd name="T78" fmla="*/ 4040 w 7774"/>
                <a:gd name="T79" fmla="*/ 5678 h 7773"/>
                <a:gd name="T80" fmla="*/ 3950 w 7774"/>
                <a:gd name="T81" fmla="*/ 5623 h 7773"/>
                <a:gd name="T82" fmla="*/ 1511 w 7774"/>
                <a:gd name="T83" fmla="*/ 5615 h 7773"/>
                <a:gd name="T84" fmla="*/ 1242 w 7774"/>
                <a:gd name="T85" fmla="*/ 5581 h 7773"/>
                <a:gd name="T86" fmla="*/ 952 w 7774"/>
                <a:gd name="T87" fmla="*/ 5458 h 7773"/>
                <a:gd name="T88" fmla="*/ 713 w 7774"/>
                <a:gd name="T89" fmla="*/ 5261 h 7773"/>
                <a:gd name="T90" fmla="*/ 538 w 7774"/>
                <a:gd name="T91" fmla="*/ 5003 h 7773"/>
                <a:gd name="T92" fmla="*/ 444 w 7774"/>
                <a:gd name="T93" fmla="*/ 4699 h 7773"/>
                <a:gd name="T94" fmla="*/ 431 w 7774"/>
                <a:gd name="T95" fmla="*/ 1512 h 7773"/>
                <a:gd name="T96" fmla="*/ 466 w 7774"/>
                <a:gd name="T97" fmla="*/ 1243 h 7773"/>
                <a:gd name="T98" fmla="*/ 589 w 7774"/>
                <a:gd name="T99" fmla="*/ 953 h 7773"/>
                <a:gd name="T100" fmla="*/ 785 w 7774"/>
                <a:gd name="T101" fmla="*/ 712 h 7773"/>
                <a:gd name="T102" fmla="*/ 1044 w 7774"/>
                <a:gd name="T103" fmla="*/ 539 h 7773"/>
                <a:gd name="T104" fmla="*/ 1347 w 7774"/>
                <a:gd name="T105" fmla="*/ 445 h 7773"/>
                <a:gd name="T106" fmla="*/ 6262 w 7774"/>
                <a:gd name="T107" fmla="*/ 432 h 7773"/>
                <a:gd name="T108" fmla="*/ 6531 w 7774"/>
                <a:gd name="T109" fmla="*/ 466 h 7773"/>
                <a:gd name="T110" fmla="*/ 6821 w 7774"/>
                <a:gd name="T111" fmla="*/ 589 h 7773"/>
                <a:gd name="T112" fmla="*/ 7060 w 7774"/>
                <a:gd name="T113" fmla="*/ 786 h 7773"/>
                <a:gd name="T114" fmla="*/ 7235 w 7774"/>
                <a:gd name="T115" fmla="*/ 1045 h 7773"/>
                <a:gd name="T116" fmla="*/ 7330 w 7774"/>
                <a:gd name="T117" fmla="*/ 1348 h 7773"/>
                <a:gd name="T118" fmla="*/ 7342 w 7774"/>
                <a:gd name="T119" fmla="*/ 4535 h 7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774" h="7773">
                  <a:moveTo>
                    <a:pt x="6262" y="0"/>
                  </a:moveTo>
                  <a:lnTo>
                    <a:pt x="1511" y="0"/>
                  </a:lnTo>
                  <a:lnTo>
                    <a:pt x="1433" y="2"/>
                  </a:lnTo>
                  <a:lnTo>
                    <a:pt x="1282" y="18"/>
                  </a:lnTo>
                  <a:lnTo>
                    <a:pt x="1134" y="48"/>
                  </a:lnTo>
                  <a:lnTo>
                    <a:pt x="992" y="92"/>
                  </a:lnTo>
                  <a:lnTo>
                    <a:pt x="857" y="149"/>
                  </a:lnTo>
                  <a:lnTo>
                    <a:pt x="728" y="219"/>
                  </a:lnTo>
                  <a:lnTo>
                    <a:pt x="608" y="301"/>
                  </a:lnTo>
                  <a:lnTo>
                    <a:pt x="496" y="394"/>
                  </a:lnTo>
                  <a:lnTo>
                    <a:pt x="393" y="497"/>
                  </a:lnTo>
                  <a:lnTo>
                    <a:pt x="300" y="607"/>
                  </a:lnTo>
                  <a:lnTo>
                    <a:pt x="220" y="729"/>
                  </a:lnTo>
                  <a:lnTo>
                    <a:pt x="149" y="857"/>
                  </a:lnTo>
                  <a:lnTo>
                    <a:pt x="91" y="993"/>
                  </a:lnTo>
                  <a:lnTo>
                    <a:pt x="47" y="1135"/>
                  </a:lnTo>
                  <a:lnTo>
                    <a:pt x="17" y="1282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4535"/>
                  </a:lnTo>
                  <a:lnTo>
                    <a:pt x="1" y="4613"/>
                  </a:lnTo>
                  <a:lnTo>
                    <a:pt x="17" y="4765"/>
                  </a:lnTo>
                  <a:lnTo>
                    <a:pt x="47" y="4913"/>
                  </a:lnTo>
                  <a:lnTo>
                    <a:pt x="91" y="5055"/>
                  </a:lnTo>
                  <a:lnTo>
                    <a:pt x="149" y="5190"/>
                  </a:lnTo>
                  <a:lnTo>
                    <a:pt x="220" y="5319"/>
                  </a:lnTo>
                  <a:lnTo>
                    <a:pt x="300" y="5439"/>
                  </a:lnTo>
                  <a:lnTo>
                    <a:pt x="393" y="5551"/>
                  </a:lnTo>
                  <a:lnTo>
                    <a:pt x="496" y="5653"/>
                  </a:lnTo>
                  <a:lnTo>
                    <a:pt x="608" y="5746"/>
                  </a:lnTo>
                  <a:lnTo>
                    <a:pt x="728" y="5827"/>
                  </a:lnTo>
                  <a:lnTo>
                    <a:pt x="857" y="5898"/>
                  </a:lnTo>
                  <a:lnTo>
                    <a:pt x="992" y="5956"/>
                  </a:lnTo>
                  <a:lnTo>
                    <a:pt x="1134" y="5999"/>
                  </a:lnTo>
                  <a:lnTo>
                    <a:pt x="1282" y="6029"/>
                  </a:lnTo>
                  <a:lnTo>
                    <a:pt x="1433" y="6044"/>
                  </a:lnTo>
                  <a:lnTo>
                    <a:pt x="1511" y="6047"/>
                  </a:lnTo>
                  <a:lnTo>
                    <a:pt x="3798" y="6047"/>
                  </a:lnTo>
                  <a:lnTo>
                    <a:pt x="5461" y="7710"/>
                  </a:lnTo>
                  <a:lnTo>
                    <a:pt x="5478" y="7726"/>
                  </a:lnTo>
                  <a:lnTo>
                    <a:pt x="5513" y="7749"/>
                  </a:lnTo>
                  <a:lnTo>
                    <a:pt x="5553" y="7765"/>
                  </a:lnTo>
                  <a:lnTo>
                    <a:pt x="5594" y="7773"/>
                  </a:lnTo>
                  <a:lnTo>
                    <a:pt x="5635" y="7773"/>
                  </a:lnTo>
                  <a:lnTo>
                    <a:pt x="5676" y="7765"/>
                  </a:lnTo>
                  <a:lnTo>
                    <a:pt x="5714" y="7749"/>
                  </a:lnTo>
                  <a:lnTo>
                    <a:pt x="5751" y="7726"/>
                  </a:lnTo>
                  <a:lnTo>
                    <a:pt x="5767" y="7710"/>
                  </a:lnTo>
                  <a:lnTo>
                    <a:pt x="5781" y="7695"/>
                  </a:lnTo>
                  <a:lnTo>
                    <a:pt x="5804" y="7660"/>
                  </a:lnTo>
                  <a:lnTo>
                    <a:pt x="5821" y="7620"/>
                  </a:lnTo>
                  <a:lnTo>
                    <a:pt x="5829" y="7579"/>
                  </a:lnTo>
                  <a:lnTo>
                    <a:pt x="5830" y="7557"/>
                  </a:lnTo>
                  <a:lnTo>
                    <a:pt x="5830" y="6047"/>
                  </a:lnTo>
                  <a:lnTo>
                    <a:pt x="6262" y="6047"/>
                  </a:lnTo>
                  <a:lnTo>
                    <a:pt x="6340" y="6044"/>
                  </a:lnTo>
                  <a:lnTo>
                    <a:pt x="6492" y="6029"/>
                  </a:lnTo>
                  <a:lnTo>
                    <a:pt x="6639" y="5999"/>
                  </a:lnTo>
                  <a:lnTo>
                    <a:pt x="6782" y="5956"/>
                  </a:lnTo>
                  <a:lnTo>
                    <a:pt x="6917" y="5898"/>
                  </a:lnTo>
                  <a:lnTo>
                    <a:pt x="7045" y="5827"/>
                  </a:lnTo>
                  <a:lnTo>
                    <a:pt x="7166" y="5746"/>
                  </a:lnTo>
                  <a:lnTo>
                    <a:pt x="7278" y="5653"/>
                  </a:lnTo>
                  <a:lnTo>
                    <a:pt x="7380" y="5551"/>
                  </a:lnTo>
                  <a:lnTo>
                    <a:pt x="7473" y="5439"/>
                  </a:lnTo>
                  <a:lnTo>
                    <a:pt x="7554" y="5319"/>
                  </a:lnTo>
                  <a:lnTo>
                    <a:pt x="7625" y="5190"/>
                  </a:lnTo>
                  <a:lnTo>
                    <a:pt x="7682" y="5055"/>
                  </a:lnTo>
                  <a:lnTo>
                    <a:pt x="7726" y="4913"/>
                  </a:lnTo>
                  <a:lnTo>
                    <a:pt x="7756" y="4765"/>
                  </a:lnTo>
                  <a:lnTo>
                    <a:pt x="7773" y="4613"/>
                  </a:lnTo>
                  <a:lnTo>
                    <a:pt x="7774" y="4535"/>
                  </a:lnTo>
                  <a:lnTo>
                    <a:pt x="7774" y="1512"/>
                  </a:lnTo>
                  <a:lnTo>
                    <a:pt x="7773" y="1434"/>
                  </a:lnTo>
                  <a:lnTo>
                    <a:pt x="7756" y="1282"/>
                  </a:lnTo>
                  <a:lnTo>
                    <a:pt x="7726" y="1135"/>
                  </a:lnTo>
                  <a:lnTo>
                    <a:pt x="7682" y="993"/>
                  </a:lnTo>
                  <a:lnTo>
                    <a:pt x="7625" y="857"/>
                  </a:lnTo>
                  <a:lnTo>
                    <a:pt x="7554" y="729"/>
                  </a:lnTo>
                  <a:lnTo>
                    <a:pt x="7473" y="607"/>
                  </a:lnTo>
                  <a:lnTo>
                    <a:pt x="7380" y="497"/>
                  </a:lnTo>
                  <a:lnTo>
                    <a:pt x="7278" y="394"/>
                  </a:lnTo>
                  <a:lnTo>
                    <a:pt x="7166" y="301"/>
                  </a:lnTo>
                  <a:lnTo>
                    <a:pt x="7045" y="219"/>
                  </a:lnTo>
                  <a:lnTo>
                    <a:pt x="6917" y="149"/>
                  </a:lnTo>
                  <a:lnTo>
                    <a:pt x="6782" y="92"/>
                  </a:lnTo>
                  <a:lnTo>
                    <a:pt x="6639" y="48"/>
                  </a:lnTo>
                  <a:lnTo>
                    <a:pt x="6492" y="18"/>
                  </a:lnTo>
                  <a:lnTo>
                    <a:pt x="6340" y="2"/>
                  </a:lnTo>
                  <a:lnTo>
                    <a:pt x="6262" y="0"/>
                  </a:lnTo>
                  <a:close/>
                  <a:moveTo>
                    <a:pt x="7342" y="4535"/>
                  </a:moveTo>
                  <a:lnTo>
                    <a:pt x="7341" y="4590"/>
                  </a:lnTo>
                  <a:lnTo>
                    <a:pt x="7330" y="4699"/>
                  </a:lnTo>
                  <a:lnTo>
                    <a:pt x="7308" y="4805"/>
                  </a:lnTo>
                  <a:lnTo>
                    <a:pt x="7276" y="4906"/>
                  </a:lnTo>
                  <a:lnTo>
                    <a:pt x="7235" y="5003"/>
                  </a:lnTo>
                  <a:lnTo>
                    <a:pt x="7185" y="5094"/>
                  </a:lnTo>
                  <a:lnTo>
                    <a:pt x="7127" y="5181"/>
                  </a:lnTo>
                  <a:lnTo>
                    <a:pt x="7060" y="5261"/>
                  </a:lnTo>
                  <a:lnTo>
                    <a:pt x="6988" y="5334"/>
                  </a:lnTo>
                  <a:lnTo>
                    <a:pt x="6907" y="5401"/>
                  </a:lnTo>
                  <a:lnTo>
                    <a:pt x="6821" y="5458"/>
                  </a:lnTo>
                  <a:lnTo>
                    <a:pt x="6730" y="5509"/>
                  </a:lnTo>
                  <a:lnTo>
                    <a:pt x="6633" y="5550"/>
                  </a:lnTo>
                  <a:lnTo>
                    <a:pt x="6531" y="5581"/>
                  </a:lnTo>
                  <a:lnTo>
                    <a:pt x="6426" y="5603"/>
                  </a:lnTo>
                  <a:lnTo>
                    <a:pt x="6317" y="5614"/>
                  </a:lnTo>
                  <a:lnTo>
                    <a:pt x="6262" y="5615"/>
                  </a:lnTo>
                  <a:lnTo>
                    <a:pt x="5614" y="5615"/>
                  </a:lnTo>
                  <a:lnTo>
                    <a:pt x="5592" y="5615"/>
                  </a:lnTo>
                  <a:lnTo>
                    <a:pt x="5550" y="5623"/>
                  </a:lnTo>
                  <a:lnTo>
                    <a:pt x="5510" y="5640"/>
                  </a:lnTo>
                  <a:lnTo>
                    <a:pt x="5476" y="5663"/>
                  </a:lnTo>
                  <a:lnTo>
                    <a:pt x="5448" y="5693"/>
                  </a:lnTo>
                  <a:lnTo>
                    <a:pt x="5424" y="5727"/>
                  </a:lnTo>
                  <a:lnTo>
                    <a:pt x="5408" y="5766"/>
                  </a:lnTo>
                  <a:lnTo>
                    <a:pt x="5398" y="5808"/>
                  </a:lnTo>
                  <a:lnTo>
                    <a:pt x="5398" y="5831"/>
                  </a:lnTo>
                  <a:lnTo>
                    <a:pt x="5398" y="7037"/>
                  </a:lnTo>
                  <a:lnTo>
                    <a:pt x="4040" y="5678"/>
                  </a:lnTo>
                  <a:lnTo>
                    <a:pt x="4023" y="5663"/>
                  </a:lnTo>
                  <a:lnTo>
                    <a:pt x="3988" y="5640"/>
                  </a:lnTo>
                  <a:lnTo>
                    <a:pt x="3950" y="5623"/>
                  </a:lnTo>
                  <a:lnTo>
                    <a:pt x="3909" y="5615"/>
                  </a:lnTo>
                  <a:lnTo>
                    <a:pt x="3887" y="5615"/>
                  </a:lnTo>
                  <a:lnTo>
                    <a:pt x="1511" y="5615"/>
                  </a:lnTo>
                  <a:lnTo>
                    <a:pt x="1457" y="5614"/>
                  </a:lnTo>
                  <a:lnTo>
                    <a:pt x="1347" y="5603"/>
                  </a:lnTo>
                  <a:lnTo>
                    <a:pt x="1242" y="5581"/>
                  </a:lnTo>
                  <a:lnTo>
                    <a:pt x="1141" y="5550"/>
                  </a:lnTo>
                  <a:lnTo>
                    <a:pt x="1044" y="5509"/>
                  </a:lnTo>
                  <a:lnTo>
                    <a:pt x="952" y="5458"/>
                  </a:lnTo>
                  <a:lnTo>
                    <a:pt x="866" y="5401"/>
                  </a:lnTo>
                  <a:lnTo>
                    <a:pt x="785" y="5334"/>
                  </a:lnTo>
                  <a:lnTo>
                    <a:pt x="713" y="5261"/>
                  </a:lnTo>
                  <a:lnTo>
                    <a:pt x="646" y="5181"/>
                  </a:lnTo>
                  <a:lnTo>
                    <a:pt x="589" y="5094"/>
                  </a:lnTo>
                  <a:lnTo>
                    <a:pt x="538" y="5003"/>
                  </a:lnTo>
                  <a:lnTo>
                    <a:pt x="497" y="4906"/>
                  </a:lnTo>
                  <a:lnTo>
                    <a:pt x="466" y="4805"/>
                  </a:lnTo>
                  <a:lnTo>
                    <a:pt x="444" y="4699"/>
                  </a:lnTo>
                  <a:lnTo>
                    <a:pt x="433" y="4590"/>
                  </a:lnTo>
                  <a:lnTo>
                    <a:pt x="431" y="4535"/>
                  </a:lnTo>
                  <a:lnTo>
                    <a:pt x="431" y="1512"/>
                  </a:lnTo>
                  <a:lnTo>
                    <a:pt x="433" y="1456"/>
                  </a:lnTo>
                  <a:lnTo>
                    <a:pt x="444" y="1348"/>
                  </a:lnTo>
                  <a:lnTo>
                    <a:pt x="466" y="1243"/>
                  </a:lnTo>
                  <a:lnTo>
                    <a:pt x="497" y="1140"/>
                  </a:lnTo>
                  <a:lnTo>
                    <a:pt x="538" y="1045"/>
                  </a:lnTo>
                  <a:lnTo>
                    <a:pt x="589" y="953"/>
                  </a:lnTo>
                  <a:lnTo>
                    <a:pt x="646" y="867"/>
                  </a:lnTo>
                  <a:lnTo>
                    <a:pt x="713" y="786"/>
                  </a:lnTo>
                  <a:lnTo>
                    <a:pt x="785" y="712"/>
                  </a:lnTo>
                  <a:lnTo>
                    <a:pt x="866" y="647"/>
                  </a:lnTo>
                  <a:lnTo>
                    <a:pt x="952" y="589"/>
                  </a:lnTo>
                  <a:lnTo>
                    <a:pt x="1044" y="539"/>
                  </a:lnTo>
                  <a:lnTo>
                    <a:pt x="1141" y="498"/>
                  </a:lnTo>
                  <a:lnTo>
                    <a:pt x="1242" y="466"/>
                  </a:lnTo>
                  <a:lnTo>
                    <a:pt x="1347" y="445"/>
                  </a:lnTo>
                  <a:lnTo>
                    <a:pt x="1457" y="434"/>
                  </a:lnTo>
                  <a:lnTo>
                    <a:pt x="1511" y="432"/>
                  </a:lnTo>
                  <a:lnTo>
                    <a:pt x="6262" y="432"/>
                  </a:lnTo>
                  <a:lnTo>
                    <a:pt x="6317" y="434"/>
                  </a:lnTo>
                  <a:lnTo>
                    <a:pt x="6426" y="445"/>
                  </a:lnTo>
                  <a:lnTo>
                    <a:pt x="6531" y="466"/>
                  </a:lnTo>
                  <a:lnTo>
                    <a:pt x="6633" y="498"/>
                  </a:lnTo>
                  <a:lnTo>
                    <a:pt x="6730" y="539"/>
                  </a:lnTo>
                  <a:lnTo>
                    <a:pt x="6821" y="589"/>
                  </a:lnTo>
                  <a:lnTo>
                    <a:pt x="6907" y="647"/>
                  </a:lnTo>
                  <a:lnTo>
                    <a:pt x="6988" y="712"/>
                  </a:lnTo>
                  <a:lnTo>
                    <a:pt x="7060" y="786"/>
                  </a:lnTo>
                  <a:lnTo>
                    <a:pt x="7127" y="866"/>
                  </a:lnTo>
                  <a:lnTo>
                    <a:pt x="7185" y="952"/>
                  </a:lnTo>
                  <a:lnTo>
                    <a:pt x="7235" y="1045"/>
                  </a:lnTo>
                  <a:lnTo>
                    <a:pt x="7276" y="1140"/>
                  </a:lnTo>
                  <a:lnTo>
                    <a:pt x="7308" y="1243"/>
                  </a:lnTo>
                  <a:lnTo>
                    <a:pt x="7330" y="1348"/>
                  </a:lnTo>
                  <a:lnTo>
                    <a:pt x="7341" y="1456"/>
                  </a:lnTo>
                  <a:lnTo>
                    <a:pt x="7342" y="1512"/>
                  </a:lnTo>
                  <a:lnTo>
                    <a:pt x="7342" y="45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2256" y="578"/>
              <a:ext cx="143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64"/>
            <p:cNvSpPr>
              <a:spLocks noChangeArrowheads="1"/>
            </p:cNvSpPr>
            <p:nvPr/>
          </p:nvSpPr>
          <p:spPr bwMode="auto">
            <a:xfrm>
              <a:off x="3983" y="578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65"/>
            <p:cNvSpPr>
              <a:spLocks noChangeArrowheads="1"/>
            </p:cNvSpPr>
            <p:nvPr/>
          </p:nvSpPr>
          <p:spPr bwMode="auto">
            <a:xfrm>
              <a:off x="2256" y="1010"/>
              <a:ext cx="215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66"/>
            <p:cNvSpPr>
              <a:spLocks noChangeArrowheads="1"/>
            </p:cNvSpPr>
            <p:nvPr/>
          </p:nvSpPr>
          <p:spPr bwMode="auto">
            <a:xfrm>
              <a:off x="3263" y="1442"/>
              <a:ext cx="1152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67"/>
            <p:cNvSpPr>
              <a:spLocks noChangeArrowheads="1"/>
            </p:cNvSpPr>
            <p:nvPr/>
          </p:nvSpPr>
          <p:spPr bwMode="auto">
            <a:xfrm>
              <a:off x="2256" y="1442"/>
              <a:ext cx="720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Rectangle 68"/>
            <p:cNvSpPr>
              <a:spLocks noChangeArrowheads="1"/>
            </p:cNvSpPr>
            <p:nvPr/>
          </p:nvSpPr>
          <p:spPr bwMode="auto">
            <a:xfrm>
              <a:off x="2256" y="1873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Rectangle 69"/>
            <p:cNvSpPr>
              <a:spLocks noChangeArrowheads="1"/>
            </p:cNvSpPr>
            <p:nvPr/>
          </p:nvSpPr>
          <p:spPr bwMode="auto">
            <a:xfrm>
              <a:off x="3839" y="2233"/>
              <a:ext cx="100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Rectangle 70"/>
            <p:cNvSpPr>
              <a:spLocks noChangeArrowheads="1"/>
            </p:cNvSpPr>
            <p:nvPr/>
          </p:nvSpPr>
          <p:spPr bwMode="auto">
            <a:xfrm>
              <a:off x="5135" y="2233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Rectangle 71"/>
            <p:cNvSpPr>
              <a:spLocks noChangeArrowheads="1"/>
            </p:cNvSpPr>
            <p:nvPr/>
          </p:nvSpPr>
          <p:spPr bwMode="auto">
            <a:xfrm>
              <a:off x="3839" y="2665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Rectangle 72"/>
            <p:cNvSpPr>
              <a:spLocks noChangeArrowheads="1"/>
            </p:cNvSpPr>
            <p:nvPr/>
          </p:nvSpPr>
          <p:spPr bwMode="auto">
            <a:xfrm>
              <a:off x="3839" y="309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1" name="직사각형 80"/>
          <p:cNvSpPr/>
          <p:nvPr/>
        </p:nvSpPr>
        <p:spPr>
          <a:xfrm>
            <a:off x="659612" y="1863696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6" name="직사각형 5"/>
          <p:cNvSpPr/>
          <p:nvPr/>
        </p:nvSpPr>
        <p:spPr>
          <a:xfrm flipH="1">
            <a:off x="1511298" y="711200"/>
            <a:ext cx="10680699" cy="6146800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304800" dist="12700" dir="10800000" algn="r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2434956" y="1678773"/>
            <a:ext cx="3864244" cy="16223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sx="101000" sy="101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2" name="모서리가 둥근 직사각형 101"/>
          <p:cNvSpPr/>
          <p:nvPr/>
        </p:nvSpPr>
        <p:spPr>
          <a:xfrm>
            <a:off x="2662311" y="1331211"/>
            <a:ext cx="1818407" cy="494270"/>
          </a:xfrm>
          <a:prstGeom prst="roundRect">
            <a:avLst/>
          </a:prstGeom>
          <a:solidFill>
            <a:srgbClr val="408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2614628" y="2010199"/>
            <a:ext cx="3517961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4" name="직사각형 103"/>
          <p:cNvSpPr/>
          <p:nvPr/>
        </p:nvSpPr>
        <p:spPr>
          <a:xfrm>
            <a:off x="4654345" y="1153133"/>
            <a:ext cx="13388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4082A2"/>
                </a:solidFill>
              </a:rPr>
              <a:t>★★★★</a:t>
            </a:r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★</a:t>
            </a:r>
            <a:endParaRPr lang="en-US" altLang="ko-KR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17" name="모서리가 둥근 직사각형 116"/>
          <p:cNvSpPr/>
          <p:nvPr/>
        </p:nvSpPr>
        <p:spPr>
          <a:xfrm>
            <a:off x="647011" y="3567286"/>
            <a:ext cx="596900" cy="1092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18" name="Group 75"/>
          <p:cNvGrpSpPr>
            <a:grpSpLocks noChangeAspect="1"/>
          </p:cNvGrpSpPr>
          <p:nvPr/>
        </p:nvGrpSpPr>
        <p:grpSpPr bwMode="auto">
          <a:xfrm>
            <a:off x="874851" y="2717422"/>
            <a:ext cx="136461" cy="178005"/>
            <a:chOff x="-34" y="2514"/>
            <a:chExt cx="3311" cy="4319"/>
          </a:xfrm>
          <a:solidFill>
            <a:schemeClr val="bg1">
              <a:alpha val="54000"/>
            </a:schemeClr>
          </a:solidFill>
        </p:grpSpPr>
        <p:sp>
          <p:nvSpPr>
            <p:cNvPr id="119" name="Freeform 76"/>
            <p:cNvSpPr>
              <a:spLocks noEditPoints="1"/>
            </p:cNvSpPr>
            <p:nvPr/>
          </p:nvSpPr>
          <p:spPr bwMode="auto">
            <a:xfrm>
              <a:off x="-34" y="2946"/>
              <a:ext cx="2879" cy="3887"/>
            </a:xfrm>
            <a:custGeom>
              <a:avLst/>
              <a:gdLst>
                <a:gd name="T0" fmla="*/ 0 w 8638"/>
                <a:gd name="T1" fmla="*/ 11444 h 11660"/>
                <a:gd name="T2" fmla="*/ 10 w 8638"/>
                <a:gd name="T3" fmla="*/ 11508 h 11660"/>
                <a:gd name="T4" fmla="*/ 50 w 8638"/>
                <a:gd name="T5" fmla="*/ 11581 h 11660"/>
                <a:gd name="T6" fmla="*/ 113 w 8638"/>
                <a:gd name="T7" fmla="*/ 11634 h 11660"/>
                <a:gd name="T8" fmla="*/ 193 w 8638"/>
                <a:gd name="T9" fmla="*/ 11659 h 11660"/>
                <a:gd name="T10" fmla="*/ 8422 w 8638"/>
                <a:gd name="T11" fmla="*/ 11660 h 11660"/>
                <a:gd name="T12" fmla="*/ 8486 w 8638"/>
                <a:gd name="T13" fmla="*/ 11650 h 11660"/>
                <a:gd name="T14" fmla="*/ 8559 w 8638"/>
                <a:gd name="T15" fmla="*/ 11611 h 11660"/>
                <a:gd name="T16" fmla="*/ 8612 w 8638"/>
                <a:gd name="T17" fmla="*/ 11546 h 11660"/>
                <a:gd name="T18" fmla="*/ 8637 w 8638"/>
                <a:gd name="T19" fmla="*/ 11466 h 11660"/>
                <a:gd name="T20" fmla="*/ 8638 w 8638"/>
                <a:gd name="T21" fmla="*/ 2375 h 11660"/>
                <a:gd name="T22" fmla="*/ 8635 w 8638"/>
                <a:gd name="T23" fmla="*/ 2362 h 11660"/>
                <a:gd name="T24" fmla="*/ 8624 w 8638"/>
                <a:gd name="T25" fmla="*/ 2306 h 11660"/>
                <a:gd name="T26" fmla="*/ 8616 w 8638"/>
                <a:gd name="T27" fmla="*/ 2285 h 11660"/>
                <a:gd name="T28" fmla="*/ 8586 w 8638"/>
                <a:gd name="T29" fmla="*/ 2236 h 11660"/>
                <a:gd name="T30" fmla="*/ 6414 w 8638"/>
                <a:gd name="T31" fmla="*/ 63 h 11660"/>
                <a:gd name="T32" fmla="*/ 6368 w 8638"/>
                <a:gd name="T33" fmla="*/ 28 h 11660"/>
                <a:gd name="T34" fmla="*/ 6340 w 8638"/>
                <a:gd name="T35" fmla="*/ 16 h 11660"/>
                <a:gd name="T36" fmla="*/ 6303 w 8638"/>
                <a:gd name="T37" fmla="*/ 4 h 11660"/>
                <a:gd name="T38" fmla="*/ 6269 w 8638"/>
                <a:gd name="T39" fmla="*/ 1 h 11660"/>
                <a:gd name="T40" fmla="*/ 216 w 8638"/>
                <a:gd name="T41" fmla="*/ 0 h 11660"/>
                <a:gd name="T42" fmla="*/ 152 w 8638"/>
                <a:gd name="T43" fmla="*/ 9 h 11660"/>
                <a:gd name="T44" fmla="*/ 78 w 8638"/>
                <a:gd name="T45" fmla="*/ 49 h 11660"/>
                <a:gd name="T46" fmla="*/ 26 w 8638"/>
                <a:gd name="T47" fmla="*/ 112 h 11660"/>
                <a:gd name="T48" fmla="*/ 0 w 8638"/>
                <a:gd name="T49" fmla="*/ 194 h 11660"/>
                <a:gd name="T50" fmla="*/ 7900 w 8638"/>
                <a:gd name="T51" fmla="*/ 2159 h 11660"/>
                <a:gd name="T52" fmla="*/ 6478 w 8638"/>
                <a:gd name="T53" fmla="*/ 736 h 11660"/>
                <a:gd name="T54" fmla="*/ 432 w 8638"/>
                <a:gd name="T55" fmla="*/ 432 h 11660"/>
                <a:gd name="T56" fmla="*/ 6046 w 8638"/>
                <a:gd name="T57" fmla="*/ 2375 h 11660"/>
                <a:gd name="T58" fmla="*/ 6056 w 8638"/>
                <a:gd name="T59" fmla="*/ 2439 h 11660"/>
                <a:gd name="T60" fmla="*/ 6096 w 8638"/>
                <a:gd name="T61" fmla="*/ 2512 h 11660"/>
                <a:gd name="T62" fmla="*/ 6160 w 8638"/>
                <a:gd name="T63" fmla="*/ 2565 h 11660"/>
                <a:gd name="T64" fmla="*/ 6241 w 8638"/>
                <a:gd name="T65" fmla="*/ 2590 h 11660"/>
                <a:gd name="T66" fmla="*/ 8206 w 8638"/>
                <a:gd name="T67" fmla="*/ 2591 h 11660"/>
                <a:gd name="T68" fmla="*/ 432 w 8638"/>
                <a:gd name="T69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38" h="11660">
                  <a:moveTo>
                    <a:pt x="0" y="216"/>
                  </a:moveTo>
                  <a:lnTo>
                    <a:pt x="0" y="11444"/>
                  </a:lnTo>
                  <a:lnTo>
                    <a:pt x="0" y="11466"/>
                  </a:lnTo>
                  <a:lnTo>
                    <a:pt x="10" y="11508"/>
                  </a:lnTo>
                  <a:lnTo>
                    <a:pt x="26" y="11546"/>
                  </a:lnTo>
                  <a:lnTo>
                    <a:pt x="50" y="11581"/>
                  </a:lnTo>
                  <a:lnTo>
                    <a:pt x="78" y="11611"/>
                  </a:lnTo>
                  <a:lnTo>
                    <a:pt x="113" y="11634"/>
                  </a:lnTo>
                  <a:lnTo>
                    <a:pt x="152" y="11650"/>
                  </a:lnTo>
                  <a:lnTo>
                    <a:pt x="193" y="11659"/>
                  </a:lnTo>
                  <a:lnTo>
                    <a:pt x="216" y="11660"/>
                  </a:lnTo>
                  <a:lnTo>
                    <a:pt x="8422" y="11660"/>
                  </a:lnTo>
                  <a:lnTo>
                    <a:pt x="8444" y="11659"/>
                  </a:lnTo>
                  <a:lnTo>
                    <a:pt x="8486" y="11650"/>
                  </a:lnTo>
                  <a:lnTo>
                    <a:pt x="8525" y="11634"/>
                  </a:lnTo>
                  <a:lnTo>
                    <a:pt x="8559" y="11611"/>
                  </a:lnTo>
                  <a:lnTo>
                    <a:pt x="8589" y="11581"/>
                  </a:lnTo>
                  <a:lnTo>
                    <a:pt x="8612" y="11546"/>
                  </a:lnTo>
                  <a:lnTo>
                    <a:pt x="8629" y="11508"/>
                  </a:lnTo>
                  <a:lnTo>
                    <a:pt x="8637" y="11466"/>
                  </a:lnTo>
                  <a:lnTo>
                    <a:pt x="8638" y="11444"/>
                  </a:lnTo>
                  <a:lnTo>
                    <a:pt x="8638" y="2375"/>
                  </a:lnTo>
                  <a:lnTo>
                    <a:pt x="8637" y="2368"/>
                  </a:lnTo>
                  <a:lnTo>
                    <a:pt x="8635" y="2362"/>
                  </a:lnTo>
                  <a:lnTo>
                    <a:pt x="8631" y="2333"/>
                  </a:lnTo>
                  <a:lnTo>
                    <a:pt x="8624" y="2306"/>
                  </a:lnTo>
                  <a:lnTo>
                    <a:pt x="8620" y="2296"/>
                  </a:lnTo>
                  <a:lnTo>
                    <a:pt x="8616" y="2285"/>
                  </a:lnTo>
                  <a:lnTo>
                    <a:pt x="8608" y="2267"/>
                  </a:lnTo>
                  <a:lnTo>
                    <a:pt x="8586" y="2236"/>
                  </a:lnTo>
                  <a:lnTo>
                    <a:pt x="8574" y="2222"/>
                  </a:lnTo>
                  <a:lnTo>
                    <a:pt x="6414" y="63"/>
                  </a:lnTo>
                  <a:lnTo>
                    <a:pt x="6400" y="49"/>
                  </a:lnTo>
                  <a:lnTo>
                    <a:pt x="6368" y="28"/>
                  </a:lnTo>
                  <a:lnTo>
                    <a:pt x="6351" y="20"/>
                  </a:lnTo>
                  <a:lnTo>
                    <a:pt x="6340" y="16"/>
                  </a:lnTo>
                  <a:lnTo>
                    <a:pt x="6331" y="12"/>
                  </a:lnTo>
                  <a:lnTo>
                    <a:pt x="6303" y="4"/>
                  </a:lnTo>
                  <a:lnTo>
                    <a:pt x="6275" y="1"/>
                  </a:lnTo>
                  <a:lnTo>
                    <a:pt x="6269" y="1"/>
                  </a:lnTo>
                  <a:lnTo>
                    <a:pt x="6262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0" y="194"/>
                  </a:lnTo>
                  <a:lnTo>
                    <a:pt x="0" y="216"/>
                  </a:lnTo>
                  <a:close/>
                  <a:moveTo>
                    <a:pt x="7900" y="2159"/>
                  </a:moveTo>
                  <a:lnTo>
                    <a:pt x="6478" y="2159"/>
                  </a:lnTo>
                  <a:lnTo>
                    <a:pt x="6478" y="736"/>
                  </a:lnTo>
                  <a:lnTo>
                    <a:pt x="7900" y="2159"/>
                  </a:lnTo>
                  <a:close/>
                  <a:moveTo>
                    <a:pt x="432" y="432"/>
                  </a:moveTo>
                  <a:lnTo>
                    <a:pt x="6046" y="432"/>
                  </a:lnTo>
                  <a:lnTo>
                    <a:pt x="6046" y="2375"/>
                  </a:lnTo>
                  <a:lnTo>
                    <a:pt x="6048" y="2397"/>
                  </a:lnTo>
                  <a:lnTo>
                    <a:pt x="6056" y="2439"/>
                  </a:lnTo>
                  <a:lnTo>
                    <a:pt x="6072" y="2478"/>
                  </a:lnTo>
                  <a:lnTo>
                    <a:pt x="6096" y="2512"/>
                  </a:lnTo>
                  <a:lnTo>
                    <a:pt x="6124" y="2542"/>
                  </a:lnTo>
                  <a:lnTo>
                    <a:pt x="6160" y="2565"/>
                  </a:lnTo>
                  <a:lnTo>
                    <a:pt x="6198" y="2582"/>
                  </a:lnTo>
                  <a:lnTo>
                    <a:pt x="6241" y="2590"/>
                  </a:lnTo>
                  <a:lnTo>
                    <a:pt x="6262" y="2591"/>
                  </a:lnTo>
                  <a:lnTo>
                    <a:pt x="8206" y="2591"/>
                  </a:lnTo>
                  <a:lnTo>
                    <a:pt x="8206" y="11228"/>
                  </a:lnTo>
                  <a:lnTo>
                    <a:pt x="432" y="11228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0" name="Freeform 77"/>
            <p:cNvSpPr>
              <a:spLocks/>
            </p:cNvSpPr>
            <p:nvPr/>
          </p:nvSpPr>
          <p:spPr bwMode="auto">
            <a:xfrm>
              <a:off x="397" y="2514"/>
              <a:ext cx="2880" cy="3887"/>
            </a:xfrm>
            <a:custGeom>
              <a:avLst/>
              <a:gdLst>
                <a:gd name="T0" fmla="*/ 7775 w 8639"/>
                <a:gd name="T1" fmla="*/ 11228 h 11660"/>
                <a:gd name="T2" fmla="*/ 7775 w 8639"/>
                <a:gd name="T3" fmla="*/ 11660 h 11660"/>
                <a:gd name="T4" fmla="*/ 8423 w 8639"/>
                <a:gd name="T5" fmla="*/ 11660 h 11660"/>
                <a:gd name="T6" fmla="*/ 8445 w 8639"/>
                <a:gd name="T7" fmla="*/ 11659 h 11660"/>
                <a:gd name="T8" fmla="*/ 8487 w 8639"/>
                <a:gd name="T9" fmla="*/ 11651 h 11660"/>
                <a:gd name="T10" fmla="*/ 8526 w 8639"/>
                <a:gd name="T11" fmla="*/ 11634 h 11660"/>
                <a:gd name="T12" fmla="*/ 8560 w 8639"/>
                <a:gd name="T13" fmla="*/ 11611 h 11660"/>
                <a:gd name="T14" fmla="*/ 8590 w 8639"/>
                <a:gd name="T15" fmla="*/ 11581 h 11660"/>
                <a:gd name="T16" fmla="*/ 8613 w 8639"/>
                <a:gd name="T17" fmla="*/ 11547 h 11660"/>
                <a:gd name="T18" fmla="*/ 8629 w 8639"/>
                <a:gd name="T19" fmla="*/ 11508 h 11660"/>
                <a:gd name="T20" fmla="*/ 8638 w 8639"/>
                <a:gd name="T21" fmla="*/ 11466 h 11660"/>
                <a:gd name="T22" fmla="*/ 8639 w 8639"/>
                <a:gd name="T23" fmla="*/ 11444 h 11660"/>
                <a:gd name="T24" fmla="*/ 8639 w 8639"/>
                <a:gd name="T25" fmla="*/ 216 h 11660"/>
                <a:gd name="T26" fmla="*/ 8638 w 8639"/>
                <a:gd name="T27" fmla="*/ 194 h 11660"/>
                <a:gd name="T28" fmla="*/ 8629 w 8639"/>
                <a:gd name="T29" fmla="*/ 152 h 11660"/>
                <a:gd name="T30" fmla="*/ 8613 w 8639"/>
                <a:gd name="T31" fmla="*/ 113 h 11660"/>
                <a:gd name="T32" fmla="*/ 8590 w 8639"/>
                <a:gd name="T33" fmla="*/ 78 h 11660"/>
                <a:gd name="T34" fmla="*/ 8560 w 8639"/>
                <a:gd name="T35" fmla="*/ 49 h 11660"/>
                <a:gd name="T36" fmla="*/ 8526 w 8639"/>
                <a:gd name="T37" fmla="*/ 26 h 11660"/>
                <a:gd name="T38" fmla="*/ 8487 w 8639"/>
                <a:gd name="T39" fmla="*/ 10 h 11660"/>
                <a:gd name="T40" fmla="*/ 8445 w 8639"/>
                <a:gd name="T41" fmla="*/ 1 h 11660"/>
                <a:gd name="T42" fmla="*/ 8423 w 8639"/>
                <a:gd name="T43" fmla="*/ 0 h 11660"/>
                <a:gd name="T44" fmla="*/ 216 w 8639"/>
                <a:gd name="T45" fmla="*/ 0 h 11660"/>
                <a:gd name="T46" fmla="*/ 194 w 8639"/>
                <a:gd name="T47" fmla="*/ 1 h 11660"/>
                <a:gd name="T48" fmla="*/ 152 w 8639"/>
                <a:gd name="T49" fmla="*/ 10 h 11660"/>
                <a:gd name="T50" fmla="*/ 113 w 8639"/>
                <a:gd name="T51" fmla="*/ 26 h 11660"/>
                <a:gd name="T52" fmla="*/ 79 w 8639"/>
                <a:gd name="T53" fmla="*/ 49 h 11660"/>
                <a:gd name="T54" fmla="*/ 49 w 8639"/>
                <a:gd name="T55" fmla="*/ 78 h 11660"/>
                <a:gd name="T56" fmla="*/ 26 w 8639"/>
                <a:gd name="T57" fmla="*/ 113 h 11660"/>
                <a:gd name="T58" fmla="*/ 10 w 8639"/>
                <a:gd name="T59" fmla="*/ 152 h 11660"/>
                <a:gd name="T60" fmla="*/ 1 w 8639"/>
                <a:gd name="T61" fmla="*/ 194 h 11660"/>
                <a:gd name="T62" fmla="*/ 0 w 8639"/>
                <a:gd name="T63" fmla="*/ 216 h 11660"/>
                <a:gd name="T64" fmla="*/ 0 w 8639"/>
                <a:gd name="T65" fmla="*/ 864 h 11660"/>
                <a:gd name="T66" fmla="*/ 432 w 8639"/>
                <a:gd name="T67" fmla="*/ 864 h 11660"/>
                <a:gd name="T68" fmla="*/ 432 w 8639"/>
                <a:gd name="T69" fmla="*/ 432 h 11660"/>
                <a:gd name="T70" fmla="*/ 8207 w 8639"/>
                <a:gd name="T71" fmla="*/ 432 h 11660"/>
                <a:gd name="T72" fmla="*/ 8207 w 8639"/>
                <a:gd name="T73" fmla="*/ 11228 h 11660"/>
                <a:gd name="T74" fmla="*/ 7775 w 8639"/>
                <a:gd name="T75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39" h="11660">
                  <a:moveTo>
                    <a:pt x="7775" y="11228"/>
                  </a:moveTo>
                  <a:lnTo>
                    <a:pt x="7775" y="11660"/>
                  </a:lnTo>
                  <a:lnTo>
                    <a:pt x="8423" y="11660"/>
                  </a:lnTo>
                  <a:lnTo>
                    <a:pt x="8445" y="11659"/>
                  </a:lnTo>
                  <a:lnTo>
                    <a:pt x="8487" y="11651"/>
                  </a:lnTo>
                  <a:lnTo>
                    <a:pt x="8526" y="11634"/>
                  </a:lnTo>
                  <a:lnTo>
                    <a:pt x="8560" y="11611"/>
                  </a:lnTo>
                  <a:lnTo>
                    <a:pt x="8590" y="11581"/>
                  </a:lnTo>
                  <a:lnTo>
                    <a:pt x="8613" y="11547"/>
                  </a:lnTo>
                  <a:lnTo>
                    <a:pt x="8629" y="11508"/>
                  </a:lnTo>
                  <a:lnTo>
                    <a:pt x="8638" y="11466"/>
                  </a:lnTo>
                  <a:lnTo>
                    <a:pt x="8639" y="11444"/>
                  </a:lnTo>
                  <a:lnTo>
                    <a:pt x="8639" y="216"/>
                  </a:lnTo>
                  <a:lnTo>
                    <a:pt x="8638" y="194"/>
                  </a:lnTo>
                  <a:lnTo>
                    <a:pt x="8629" y="152"/>
                  </a:lnTo>
                  <a:lnTo>
                    <a:pt x="8613" y="113"/>
                  </a:lnTo>
                  <a:lnTo>
                    <a:pt x="8590" y="78"/>
                  </a:lnTo>
                  <a:lnTo>
                    <a:pt x="8560" y="49"/>
                  </a:lnTo>
                  <a:lnTo>
                    <a:pt x="8526" y="26"/>
                  </a:lnTo>
                  <a:lnTo>
                    <a:pt x="8487" y="10"/>
                  </a:lnTo>
                  <a:lnTo>
                    <a:pt x="8445" y="1"/>
                  </a:lnTo>
                  <a:lnTo>
                    <a:pt x="8423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9" y="49"/>
                  </a:lnTo>
                  <a:lnTo>
                    <a:pt x="49" y="78"/>
                  </a:lnTo>
                  <a:lnTo>
                    <a:pt x="26" y="113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864"/>
                  </a:lnTo>
                  <a:lnTo>
                    <a:pt x="432" y="864"/>
                  </a:lnTo>
                  <a:lnTo>
                    <a:pt x="432" y="432"/>
                  </a:lnTo>
                  <a:lnTo>
                    <a:pt x="8207" y="432"/>
                  </a:lnTo>
                  <a:lnTo>
                    <a:pt x="8207" y="11228"/>
                  </a:lnTo>
                  <a:lnTo>
                    <a:pt x="7775" y="112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1" name="Rectangle 78"/>
            <p:cNvSpPr>
              <a:spLocks noChangeArrowheads="1"/>
            </p:cNvSpPr>
            <p:nvPr/>
          </p:nvSpPr>
          <p:spPr bwMode="auto">
            <a:xfrm>
              <a:off x="541" y="3954"/>
              <a:ext cx="1728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2" name="Rectangle 79"/>
            <p:cNvSpPr>
              <a:spLocks noChangeArrowheads="1"/>
            </p:cNvSpPr>
            <p:nvPr/>
          </p:nvSpPr>
          <p:spPr bwMode="auto">
            <a:xfrm>
              <a:off x="541" y="3522"/>
              <a:ext cx="57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3" name="Rectangle 80"/>
            <p:cNvSpPr>
              <a:spLocks noChangeArrowheads="1"/>
            </p:cNvSpPr>
            <p:nvPr/>
          </p:nvSpPr>
          <p:spPr bwMode="auto">
            <a:xfrm>
              <a:off x="541" y="4385"/>
              <a:ext cx="115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4" name="Rectangle 81"/>
            <p:cNvSpPr>
              <a:spLocks noChangeArrowheads="1"/>
            </p:cNvSpPr>
            <p:nvPr/>
          </p:nvSpPr>
          <p:spPr bwMode="auto">
            <a:xfrm>
              <a:off x="1837" y="4385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5" name="Rectangle 82"/>
            <p:cNvSpPr>
              <a:spLocks noChangeArrowheads="1"/>
            </p:cNvSpPr>
            <p:nvPr/>
          </p:nvSpPr>
          <p:spPr bwMode="auto">
            <a:xfrm>
              <a:off x="541" y="481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6" name="Rectangle 83"/>
            <p:cNvSpPr>
              <a:spLocks noChangeArrowheads="1"/>
            </p:cNvSpPr>
            <p:nvPr/>
          </p:nvSpPr>
          <p:spPr bwMode="auto">
            <a:xfrm>
              <a:off x="541" y="5681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7" name="Rectangle 84"/>
            <p:cNvSpPr>
              <a:spLocks noChangeArrowheads="1"/>
            </p:cNvSpPr>
            <p:nvPr/>
          </p:nvSpPr>
          <p:spPr bwMode="auto">
            <a:xfrm>
              <a:off x="1189" y="5249"/>
              <a:ext cx="1080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8" name="Rectangle 85"/>
            <p:cNvSpPr>
              <a:spLocks noChangeArrowheads="1"/>
            </p:cNvSpPr>
            <p:nvPr/>
          </p:nvSpPr>
          <p:spPr bwMode="auto">
            <a:xfrm>
              <a:off x="541" y="5249"/>
              <a:ext cx="50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9" name="Rectangle 86"/>
            <p:cNvSpPr>
              <a:spLocks noChangeArrowheads="1"/>
            </p:cNvSpPr>
            <p:nvPr/>
          </p:nvSpPr>
          <p:spPr bwMode="auto">
            <a:xfrm>
              <a:off x="541" y="6113"/>
              <a:ext cx="28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0" name="Rectangle 87"/>
            <p:cNvSpPr>
              <a:spLocks noChangeArrowheads="1"/>
            </p:cNvSpPr>
            <p:nvPr/>
          </p:nvSpPr>
          <p:spPr bwMode="auto">
            <a:xfrm>
              <a:off x="973" y="6113"/>
              <a:ext cx="129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31" name="직사각형 130"/>
          <p:cNvSpPr/>
          <p:nvPr/>
        </p:nvSpPr>
        <p:spPr>
          <a:xfrm>
            <a:off x="649062" y="2939882"/>
            <a:ext cx="5757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grpSp>
        <p:nvGrpSpPr>
          <p:cNvPr id="132" name="Group 25"/>
          <p:cNvGrpSpPr>
            <a:grpSpLocks noChangeAspect="1"/>
          </p:cNvGrpSpPr>
          <p:nvPr/>
        </p:nvGrpSpPr>
        <p:grpSpPr bwMode="auto">
          <a:xfrm>
            <a:off x="856770" y="3809623"/>
            <a:ext cx="172622" cy="172662"/>
            <a:chOff x="1684" y="5"/>
            <a:chExt cx="4312" cy="4313"/>
          </a:xfrm>
          <a:solidFill>
            <a:srgbClr val="213990"/>
          </a:solidFill>
        </p:grpSpPr>
        <p:sp>
          <p:nvSpPr>
            <p:cNvPr id="133" name="Freeform 26"/>
            <p:cNvSpPr>
              <a:spLocks noEditPoints="1"/>
            </p:cNvSpPr>
            <p:nvPr/>
          </p:nvSpPr>
          <p:spPr bwMode="auto">
            <a:xfrm>
              <a:off x="1684" y="5"/>
              <a:ext cx="4312" cy="4313"/>
            </a:xfrm>
            <a:custGeom>
              <a:avLst/>
              <a:gdLst>
                <a:gd name="T0" fmla="*/ 5323 w 12937"/>
                <a:gd name="T1" fmla="*/ 100 h 12939"/>
                <a:gd name="T2" fmla="*/ 3806 w 12937"/>
                <a:gd name="T3" fmla="*/ 571 h 12939"/>
                <a:gd name="T4" fmla="*/ 2475 w 12937"/>
                <a:gd name="T5" fmla="*/ 1380 h 12939"/>
                <a:gd name="T6" fmla="*/ 1379 w 12937"/>
                <a:gd name="T7" fmla="*/ 2475 h 12939"/>
                <a:gd name="T8" fmla="*/ 570 w 12937"/>
                <a:gd name="T9" fmla="*/ 3807 h 12939"/>
                <a:gd name="T10" fmla="*/ 101 w 12937"/>
                <a:gd name="T11" fmla="*/ 5324 h 12939"/>
                <a:gd name="T12" fmla="*/ 1 w 12937"/>
                <a:gd name="T13" fmla="*/ 6637 h 12939"/>
                <a:gd name="T14" fmla="*/ 244 w 12937"/>
                <a:gd name="T15" fmla="*/ 8241 h 12939"/>
                <a:gd name="T16" fmla="*/ 857 w 12937"/>
                <a:gd name="T17" fmla="*/ 9690 h 12939"/>
                <a:gd name="T18" fmla="*/ 1786 w 12937"/>
                <a:gd name="T19" fmla="*/ 10933 h 12939"/>
                <a:gd name="T20" fmla="*/ 2982 w 12937"/>
                <a:gd name="T21" fmla="*/ 11921 h 12939"/>
                <a:gd name="T22" fmla="*/ 4394 w 12937"/>
                <a:gd name="T23" fmla="*/ 12600 h 12939"/>
                <a:gd name="T24" fmla="*/ 5971 w 12937"/>
                <a:gd name="T25" fmla="*/ 12921 h 12939"/>
                <a:gd name="T26" fmla="*/ 7293 w 12937"/>
                <a:gd name="T27" fmla="*/ 12888 h 12939"/>
                <a:gd name="T28" fmla="*/ 8842 w 12937"/>
                <a:gd name="T29" fmla="*/ 12491 h 12939"/>
                <a:gd name="T30" fmla="*/ 10214 w 12937"/>
                <a:gd name="T31" fmla="*/ 11746 h 12939"/>
                <a:gd name="T32" fmla="*/ 11360 w 12937"/>
                <a:gd name="T33" fmla="*/ 10704 h 12939"/>
                <a:gd name="T34" fmla="*/ 12231 w 12937"/>
                <a:gd name="T35" fmla="*/ 9414 h 12939"/>
                <a:gd name="T36" fmla="*/ 12772 w 12937"/>
                <a:gd name="T37" fmla="*/ 7931 h 12939"/>
                <a:gd name="T38" fmla="*/ 12937 w 12937"/>
                <a:gd name="T39" fmla="*/ 6470 h 12939"/>
                <a:gd name="T40" fmla="*/ 12771 w 12937"/>
                <a:gd name="T41" fmla="*/ 5009 h 12939"/>
                <a:gd name="T42" fmla="*/ 12228 w 12937"/>
                <a:gd name="T43" fmla="*/ 3526 h 12939"/>
                <a:gd name="T44" fmla="*/ 11359 w 12937"/>
                <a:gd name="T45" fmla="*/ 2238 h 12939"/>
                <a:gd name="T46" fmla="*/ 10212 w 12937"/>
                <a:gd name="T47" fmla="*/ 1196 h 12939"/>
                <a:gd name="T48" fmla="*/ 8840 w 12937"/>
                <a:gd name="T49" fmla="*/ 451 h 12939"/>
                <a:gd name="T50" fmla="*/ 7292 w 12937"/>
                <a:gd name="T51" fmla="*/ 52 h 12939"/>
                <a:gd name="T52" fmla="*/ 6312 w 12937"/>
                <a:gd name="T53" fmla="*/ 12506 h 12939"/>
                <a:gd name="T54" fmla="*/ 4816 w 12937"/>
                <a:gd name="T55" fmla="*/ 12280 h 12939"/>
                <a:gd name="T56" fmla="*/ 3464 w 12937"/>
                <a:gd name="T57" fmla="*/ 11708 h 12939"/>
                <a:gd name="T58" fmla="*/ 2303 w 12937"/>
                <a:gd name="T59" fmla="*/ 10840 h 12939"/>
                <a:gd name="T60" fmla="*/ 1382 w 12937"/>
                <a:gd name="T61" fmla="*/ 9724 h 12939"/>
                <a:gd name="T62" fmla="*/ 748 w 12937"/>
                <a:gd name="T63" fmla="*/ 8406 h 12939"/>
                <a:gd name="T64" fmla="*/ 449 w 12937"/>
                <a:gd name="T65" fmla="*/ 6934 h 12939"/>
                <a:gd name="T66" fmla="*/ 479 w 12937"/>
                <a:gd name="T67" fmla="*/ 5701 h 12939"/>
                <a:gd name="T68" fmla="*/ 850 w 12937"/>
                <a:gd name="T69" fmla="*/ 4256 h 12939"/>
                <a:gd name="T70" fmla="*/ 1544 w 12937"/>
                <a:gd name="T71" fmla="*/ 2973 h 12939"/>
                <a:gd name="T72" fmla="*/ 2517 w 12937"/>
                <a:gd name="T73" fmla="*/ 1904 h 12939"/>
                <a:gd name="T74" fmla="*/ 3720 w 12937"/>
                <a:gd name="T75" fmla="*/ 1092 h 12939"/>
                <a:gd name="T76" fmla="*/ 5105 w 12937"/>
                <a:gd name="T77" fmla="*/ 586 h 12939"/>
                <a:gd name="T78" fmla="*/ 6469 w 12937"/>
                <a:gd name="T79" fmla="*/ 432 h 12939"/>
                <a:gd name="T80" fmla="*/ 7832 w 12937"/>
                <a:gd name="T81" fmla="*/ 586 h 12939"/>
                <a:gd name="T82" fmla="*/ 9218 w 12937"/>
                <a:gd name="T83" fmla="*/ 1092 h 12939"/>
                <a:gd name="T84" fmla="*/ 10420 w 12937"/>
                <a:gd name="T85" fmla="*/ 1904 h 12939"/>
                <a:gd name="T86" fmla="*/ 11393 w 12937"/>
                <a:gd name="T87" fmla="*/ 2973 h 12939"/>
                <a:gd name="T88" fmla="*/ 12089 w 12937"/>
                <a:gd name="T89" fmla="*/ 4256 h 12939"/>
                <a:gd name="T90" fmla="*/ 12459 w 12937"/>
                <a:gd name="T91" fmla="*/ 5701 h 12939"/>
                <a:gd name="T92" fmla="*/ 12489 w 12937"/>
                <a:gd name="T93" fmla="*/ 6934 h 12939"/>
                <a:gd name="T94" fmla="*/ 12188 w 12937"/>
                <a:gd name="T95" fmla="*/ 8405 h 12939"/>
                <a:gd name="T96" fmla="*/ 11554 w 12937"/>
                <a:gd name="T97" fmla="*/ 9723 h 12939"/>
                <a:gd name="T98" fmla="*/ 10633 w 12937"/>
                <a:gd name="T99" fmla="*/ 10839 h 12939"/>
                <a:gd name="T100" fmla="*/ 9473 w 12937"/>
                <a:gd name="T101" fmla="*/ 11707 h 12939"/>
                <a:gd name="T102" fmla="*/ 8121 w 12937"/>
                <a:gd name="T103" fmla="*/ 12278 h 12939"/>
                <a:gd name="T104" fmla="*/ 6625 w 12937"/>
                <a:gd name="T105" fmla="*/ 12506 h 1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937" h="12939">
                  <a:moveTo>
                    <a:pt x="6469" y="0"/>
                  </a:moveTo>
                  <a:lnTo>
                    <a:pt x="6302" y="2"/>
                  </a:lnTo>
                  <a:lnTo>
                    <a:pt x="5971" y="18"/>
                  </a:lnTo>
                  <a:lnTo>
                    <a:pt x="5645" y="52"/>
                  </a:lnTo>
                  <a:lnTo>
                    <a:pt x="5323" y="100"/>
                  </a:lnTo>
                  <a:lnTo>
                    <a:pt x="5008" y="165"/>
                  </a:lnTo>
                  <a:lnTo>
                    <a:pt x="4697" y="245"/>
                  </a:lnTo>
                  <a:lnTo>
                    <a:pt x="4394" y="340"/>
                  </a:lnTo>
                  <a:lnTo>
                    <a:pt x="4097" y="448"/>
                  </a:lnTo>
                  <a:lnTo>
                    <a:pt x="3806" y="571"/>
                  </a:lnTo>
                  <a:lnTo>
                    <a:pt x="3524" y="707"/>
                  </a:lnTo>
                  <a:lnTo>
                    <a:pt x="3248" y="857"/>
                  </a:lnTo>
                  <a:lnTo>
                    <a:pt x="2982" y="1020"/>
                  </a:lnTo>
                  <a:lnTo>
                    <a:pt x="2723" y="1193"/>
                  </a:lnTo>
                  <a:lnTo>
                    <a:pt x="2475" y="1380"/>
                  </a:lnTo>
                  <a:lnTo>
                    <a:pt x="2235" y="1578"/>
                  </a:lnTo>
                  <a:lnTo>
                    <a:pt x="2005" y="1786"/>
                  </a:lnTo>
                  <a:lnTo>
                    <a:pt x="1786" y="2006"/>
                  </a:lnTo>
                  <a:lnTo>
                    <a:pt x="1577" y="2235"/>
                  </a:lnTo>
                  <a:lnTo>
                    <a:pt x="1379" y="2475"/>
                  </a:lnTo>
                  <a:lnTo>
                    <a:pt x="1192" y="2724"/>
                  </a:lnTo>
                  <a:lnTo>
                    <a:pt x="1019" y="2983"/>
                  </a:lnTo>
                  <a:lnTo>
                    <a:pt x="857" y="3249"/>
                  </a:lnTo>
                  <a:lnTo>
                    <a:pt x="707" y="3524"/>
                  </a:lnTo>
                  <a:lnTo>
                    <a:pt x="570" y="3807"/>
                  </a:lnTo>
                  <a:lnTo>
                    <a:pt x="447" y="4098"/>
                  </a:lnTo>
                  <a:lnTo>
                    <a:pt x="340" y="4395"/>
                  </a:lnTo>
                  <a:lnTo>
                    <a:pt x="244" y="4698"/>
                  </a:lnTo>
                  <a:lnTo>
                    <a:pt x="165" y="5009"/>
                  </a:lnTo>
                  <a:lnTo>
                    <a:pt x="101" y="5324"/>
                  </a:lnTo>
                  <a:lnTo>
                    <a:pt x="52" y="5646"/>
                  </a:lnTo>
                  <a:lnTo>
                    <a:pt x="18" y="5972"/>
                  </a:lnTo>
                  <a:lnTo>
                    <a:pt x="1" y="6302"/>
                  </a:lnTo>
                  <a:lnTo>
                    <a:pt x="0" y="6470"/>
                  </a:lnTo>
                  <a:lnTo>
                    <a:pt x="1" y="6637"/>
                  </a:lnTo>
                  <a:lnTo>
                    <a:pt x="18" y="6968"/>
                  </a:lnTo>
                  <a:lnTo>
                    <a:pt x="52" y="7294"/>
                  </a:lnTo>
                  <a:lnTo>
                    <a:pt x="101" y="7615"/>
                  </a:lnTo>
                  <a:lnTo>
                    <a:pt x="165" y="7931"/>
                  </a:lnTo>
                  <a:lnTo>
                    <a:pt x="244" y="8241"/>
                  </a:lnTo>
                  <a:lnTo>
                    <a:pt x="340" y="8545"/>
                  </a:lnTo>
                  <a:lnTo>
                    <a:pt x="447" y="8841"/>
                  </a:lnTo>
                  <a:lnTo>
                    <a:pt x="570" y="9132"/>
                  </a:lnTo>
                  <a:lnTo>
                    <a:pt x="707" y="9414"/>
                  </a:lnTo>
                  <a:lnTo>
                    <a:pt x="857" y="9690"/>
                  </a:lnTo>
                  <a:lnTo>
                    <a:pt x="1019" y="9957"/>
                  </a:lnTo>
                  <a:lnTo>
                    <a:pt x="1192" y="10215"/>
                  </a:lnTo>
                  <a:lnTo>
                    <a:pt x="1379" y="10464"/>
                  </a:lnTo>
                  <a:lnTo>
                    <a:pt x="1577" y="10704"/>
                  </a:lnTo>
                  <a:lnTo>
                    <a:pt x="1786" y="10933"/>
                  </a:lnTo>
                  <a:lnTo>
                    <a:pt x="2005" y="11153"/>
                  </a:lnTo>
                  <a:lnTo>
                    <a:pt x="2235" y="11361"/>
                  </a:lnTo>
                  <a:lnTo>
                    <a:pt x="2475" y="11559"/>
                  </a:lnTo>
                  <a:lnTo>
                    <a:pt x="2723" y="11746"/>
                  </a:lnTo>
                  <a:lnTo>
                    <a:pt x="2982" y="11921"/>
                  </a:lnTo>
                  <a:lnTo>
                    <a:pt x="3248" y="12082"/>
                  </a:lnTo>
                  <a:lnTo>
                    <a:pt x="3524" y="12232"/>
                  </a:lnTo>
                  <a:lnTo>
                    <a:pt x="3806" y="12368"/>
                  </a:lnTo>
                  <a:lnTo>
                    <a:pt x="4097" y="12491"/>
                  </a:lnTo>
                  <a:lnTo>
                    <a:pt x="4394" y="12600"/>
                  </a:lnTo>
                  <a:lnTo>
                    <a:pt x="4697" y="12694"/>
                  </a:lnTo>
                  <a:lnTo>
                    <a:pt x="5008" y="12773"/>
                  </a:lnTo>
                  <a:lnTo>
                    <a:pt x="5323" y="12839"/>
                  </a:lnTo>
                  <a:lnTo>
                    <a:pt x="5645" y="12888"/>
                  </a:lnTo>
                  <a:lnTo>
                    <a:pt x="5971" y="12921"/>
                  </a:lnTo>
                  <a:lnTo>
                    <a:pt x="6302" y="12937"/>
                  </a:lnTo>
                  <a:lnTo>
                    <a:pt x="6469" y="12939"/>
                  </a:lnTo>
                  <a:lnTo>
                    <a:pt x="6636" y="12937"/>
                  </a:lnTo>
                  <a:lnTo>
                    <a:pt x="6967" y="12921"/>
                  </a:lnTo>
                  <a:lnTo>
                    <a:pt x="7293" y="12888"/>
                  </a:lnTo>
                  <a:lnTo>
                    <a:pt x="7614" y="12839"/>
                  </a:lnTo>
                  <a:lnTo>
                    <a:pt x="7930" y="12773"/>
                  </a:lnTo>
                  <a:lnTo>
                    <a:pt x="8240" y="12694"/>
                  </a:lnTo>
                  <a:lnTo>
                    <a:pt x="8544" y="12600"/>
                  </a:lnTo>
                  <a:lnTo>
                    <a:pt x="8842" y="12491"/>
                  </a:lnTo>
                  <a:lnTo>
                    <a:pt x="9131" y="12368"/>
                  </a:lnTo>
                  <a:lnTo>
                    <a:pt x="9415" y="12232"/>
                  </a:lnTo>
                  <a:lnTo>
                    <a:pt x="9689" y="12082"/>
                  </a:lnTo>
                  <a:lnTo>
                    <a:pt x="9956" y="11921"/>
                  </a:lnTo>
                  <a:lnTo>
                    <a:pt x="10214" y="11746"/>
                  </a:lnTo>
                  <a:lnTo>
                    <a:pt x="10463" y="11559"/>
                  </a:lnTo>
                  <a:lnTo>
                    <a:pt x="10703" y="11361"/>
                  </a:lnTo>
                  <a:lnTo>
                    <a:pt x="10932" y="11153"/>
                  </a:lnTo>
                  <a:lnTo>
                    <a:pt x="11152" y="10933"/>
                  </a:lnTo>
                  <a:lnTo>
                    <a:pt x="11360" y="10704"/>
                  </a:lnTo>
                  <a:lnTo>
                    <a:pt x="11558" y="10464"/>
                  </a:lnTo>
                  <a:lnTo>
                    <a:pt x="11745" y="10215"/>
                  </a:lnTo>
                  <a:lnTo>
                    <a:pt x="11920" y="9957"/>
                  </a:lnTo>
                  <a:lnTo>
                    <a:pt x="12082" y="9690"/>
                  </a:lnTo>
                  <a:lnTo>
                    <a:pt x="12231" y="9414"/>
                  </a:lnTo>
                  <a:lnTo>
                    <a:pt x="12367" y="9132"/>
                  </a:lnTo>
                  <a:lnTo>
                    <a:pt x="12490" y="8841"/>
                  </a:lnTo>
                  <a:lnTo>
                    <a:pt x="12599" y="8545"/>
                  </a:lnTo>
                  <a:lnTo>
                    <a:pt x="12693" y="8241"/>
                  </a:lnTo>
                  <a:lnTo>
                    <a:pt x="12772" y="7931"/>
                  </a:lnTo>
                  <a:lnTo>
                    <a:pt x="12838" y="7615"/>
                  </a:lnTo>
                  <a:lnTo>
                    <a:pt x="12887" y="7294"/>
                  </a:lnTo>
                  <a:lnTo>
                    <a:pt x="12920" y="6968"/>
                  </a:lnTo>
                  <a:lnTo>
                    <a:pt x="12936" y="6637"/>
                  </a:lnTo>
                  <a:lnTo>
                    <a:pt x="12937" y="6470"/>
                  </a:lnTo>
                  <a:lnTo>
                    <a:pt x="12936" y="6302"/>
                  </a:lnTo>
                  <a:lnTo>
                    <a:pt x="12920" y="5972"/>
                  </a:lnTo>
                  <a:lnTo>
                    <a:pt x="12886" y="5646"/>
                  </a:lnTo>
                  <a:lnTo>
                    <a:pt x="12836" y="5324"/>
                  </a:lnTo>
                  <a:lnTo>
                    <a:pt x="12771" y="5009"/>
                  </a:lnTo>
                  <a:lnTo>
                    <a:pt x="12692" y="4699"/>
                  </a:lnTo>
                  <a:lnTo>
                    <a:pt x="12596" y="4395"/>
                  </a:lnTo>
                  <a:lnTo>
                    <a:pt x="12487" y="4099"/>
                  </a:lnTo>
                  <a:lnTo>
                    <a:pt x="12364" y="3808"/>
                  </a:lnTo>
                  <a:lnTo>
                    <a:pt x="12228" y="3526"/>
                  </a:lnTo>
                  <a:lnTo>
                    <a:pt x="12079" y="3250"/>
                  </a:lnTo>
                  <a:lnTo>
                    <a:pt x="11917" y="2984"/>
                  </a:lnTo>
                  <a:lnTo>
                    <a:pt x="11742" y="2726"/>
                  </a:lnTo>
                  <a:lnTo>
                    <a:pt x="11557" y="2477"/>
                  </a:lnTo>
                  <a:lnTo>
                    <a:pt x="11359" y="2238"/>
                  </a:lnTo>
                  <a:lnTo>
                    <a:pt x="11150" y="2007"/>
                  </a:lnTo>
                  <a:lnTo>
                    <a:pt x="10931" y="1789"/>
                  </a:lnTo>
                  <a:lnTo>
                    <a:pt x="10701" y="1579"/>
                  </a:lnTo>
                  <a:lnTo>
                    <a:pt x="10461" y="1382"/>
                  </a:lnTo>
                  <a:lnTo>
                    <a:pt x="10212" y="1196"/>
                  </a:lnTo>
                  <a:lnTo>
                    <a:pt x="9954" y="1021"/>
                  </a:lnTo>
                  <a:lnTo>
                    <a:pt x="9688" y="859"/>
                  </a:lnTo>
                  <a:lnTo>
                    <a:pt x="9412" y="710"/>
                  </a:lnTo>
                  <a:lnTo>
                    <a:pt x="9130" y="573"/>
                  </a:lnTo>
                  <a:lnTo>
                    <a:pt x="8840" y="451"/>
                  </a:lnTo>
                  <a:lnTo>
                    <a:pt x="8543" y="341"/>
                  </a:lnTo>
                  <a:lnTo>
                    <a:pt x="8239" y="246"/>
                  </a:lnTo>
                  <a:lnTo>
                    <a:pt x="7929" y="167"/>
                  </a:lnTo>
                  <a:lnTo>
                    <a:pt x="7614" y="101"/>
                  </a:lnTo>
                  <a:lnTo>
                    <a:pt x="7292" y="52"/>
                  </a:lnTo>
                  <a:lnTo>
                    <a:pt x="6966" y="19"/>
                  </a:lnTo>
                  <a:lnTo>
                    <a:pt x="6636" y="2"/>
                  </a:lnTo>
                  <a:lnTo>
                    <a:pt x="6469" y="0"/>
                  </a:lnTo>
                  <a:close/>
                  <a:moveTo>
                    <a:pt x="6469" y="12507"/>
                  </a:moveTo>
                  <a:lnTo>
                    <a:pt x="6312" y="12506"/>
                  </a:lnTo>
                  <a:lnTo>
                    <a:pt x="6004" y="12491"/>
                  </a:lnTo>
                  <a:lnTo>
                    <a:pt x="5700" y="12460"/>
                  </a:lnTo>
                  <a:lnTo>
                    <a:pt x="5400" y="12413"/>
                  </a:lnTo>
                  <a:lnTo>
                    <a:pt x="5105" y="12353"/>
                  </a:lnTo>
                  <a:lnTo>
                    <a:pt x="4816" y="12280"/>
                  </a:lnTo>
                  <a:lnTo>
                    <a:pt x="4532" y="12191"/>
                  </a:lnTo>
                  <a:lnTo>
                    <a:pt x="4255" y="12090"/>
                  </a:lnTo>
                  <a:lnTo>
                    <a:pt x="3984" y="11975"/>
                  </a:lnTo>
                  <a:lnTo>
                    <a:pt x="3720" y="11847"/>
                  </a:lnTo>
                  <a:lnTo>
                    <a:pt x="3464" y="11708"/>
                  </a:lnTo>
                  <a:lnTo>
                    <a:pt x="3214" y="11556"/>
                  </a:lnTo>
                  <a:lnTo>
                    <a:pt x="2974" y="11394"/>
                  </a:lnTo>
                  <a:lnTo>
                    <a:pt x="2741" y="11221"/>
                  </a:lnTo>
                  <a:lnTo>
                    <a:pt x="2517" y="11035"/>
                  </a:lnTo>
                  <a:lnTo>
                    <a:pt x="2303" y="10840"/>
                  </a:lnTo>
                  <a:lnTo>
                    <a:pt x="2098" y="10636"/>
                  </a:lnTo>
                  <a:lnTo>
                    <a:pt x="1903" y="10421"/>
                  </a:lnTo>
                  <a:lnTo>
                    <a:pt x="1719" y="10198"/>
                  </a:lnTo>
                  <a:lnTo>
                    <a:pt x="1544" y="9966"/>
                  </a:lnTo>
                  <a:lnTo>
                    <a:pt x="1382" y="9724"/>
                  </a:lnTo>
                  <a:lnTo>
                    <a:pt x="1231" y="9476"/>
                  </a:lnTo>
                  <a:lnTo>
                    <a:pt x="1091" y="9219"/>
                  </a:lnTo>
                  <a:lnTo>
                    <a:pt x="965" y="8955"/>
                  </a:lnTo>
                  <a:lnTo>
                    <a:pt x="850" y="8683"/>
                  </a:lnTo>
                  <a:lnTo>
                    <a:pt x="748" y="8406"/>
                  </a:lnTo>
                  <a:lnTo>
                    <a:pt x="660" y="8122"/>
                  </a:lnTo>
                  <a:lnTo>
                    <a:pt x="585" y="7833"/>
                  </a:lnTo>
                  <a:lnTo>
                    <a:pt x="525" y="7538"/>
                  </a:lnTo>
                  <a:lnTo>
                    <a:pt x="479" y="7238"/>
                  </a:lnTo>
                  <a:lnTo>
                    <a:pt x="449" y="6934"/>
                  </a:lnTo>
                  <a:lnTo>
                    <a:pt x="432" y="6626"/>
                  </a:lnTo>
                  <a:lnTo>
                    <a:pt x="431" y="6470"/>
                  </a:lnTo>
                  <a:lnTo>
                    <a:pt x="432" y="6313"/>
                  </a:lnTo>
                  <a:lnTo>
                    <a:pt x="449" y="6005"/>
                  </a:lnTo>
                  <a:lnTo>
                    <a:pt x="479" y="5701"/>
                  </a:lnTo>
                  <a:lnTo>
                    <a:pt x="525" y="5400"/>
                  </a:lnTo>
                  <a:lnTo>
                    <a:pt x="585" y="5106"/>
                  </a:lnTo>
                  <a:lnTo>
                    <a:pt x="660" y="4817"/>
                  </a:lnTo>
                  <a:lnTo>
                    <a:pt x="748" y="4533"/>
                  </a:lnTo>
                  <a:lnTo>
                    <a:pt x="850" y="4256"/>
                  </a:lnTo>
                  <a:lnTo>
                    <a:pt x="965" y="3984"/>
                  </a:lnTo>
                  <a:lnTo>
                    <a:pt x="1091" y="3721"/>
                  </a:lnTo>
                  <a:lnTo>
                    <a:pt x="1231" y="3463"/>
                  </a:lnTo>
                  <a:lnTo>
                    <a:pt x="1382" y="3215"/>
                  </a:lnTo>
                  <a:lnTo>
                    <a:pt x="1544" y="2973"/>
                  </a:lnTo>
                  <a:lnTo>
                    <a:pt x="1719" y="2741"/>
                  </a:lnTo>
                  <a:lnTo>
                    <a:pt x="1903" y="2518"/>
                  </a:lnTo>
                  <a:lnTo>
                    <a:pt x="2098" y="2303"/>
                  </a:lnTo>
                  <a:lnTo>
                    <a:pt x="2303" y="2099"/>
                  </a:lnTo>
                  <a:lnTo>
                    <a:pt x="2517" y="1904"/>
                  </a:lnTo>
                  <a:lnTo>
                    <a:pt x="2741" y="1719"/>
                  </a:lnTo>
                  <a:lnTo>
                    <a:pt x="2974" y="1545"/>
                  </a:lnTo>
                  <a:lnTo>
                    <a:pt x="3214" y="1382"/>
                  </a:lnTo>
                  <a:lnTo>
                    <a:pt x="3464" y="1231"/>
                  </a:lnTo>
                  <a:lnTo>
                    <a:pt x="3720" y="1092"/>
                  </a:lnTo>
                  <a:lnTo>
                    <a:pt x="3984" y="965"/>
                  </a:lnTo>
                  <a:lnTo>
                    <a:pt x="4255" y="850"/>
                  </a:lnTo>
                  <a:lnTo>
                    <a:pt x="4532" y="748"/>
                  </a:lnTo>
                  <a:lnTo>
                    <a:pt x="4816" y="659"/>
                  </a:lnTo>
                  <a:lnTo>
                    <a:pt x="5105" y="586"/>
                  </a:lnTo>
                  <a:lnTo>
                    <a:pt x="5400" y="526"/>
                  </a:lnTo>
                  <a:lnTo>
                    <a:pt x="5700" y="479"/>
                  </a:lnTo>
                  <a:lnTo>
                    <a:pt x="6004" y="448"/>
                  </a:lnTo>
                  <a:lnTo>
                    <a:pt x="6312" y="433"/>
                  </a:lnTo>
                  <a:lnTo>
                    <a:pt x="6469" y="432"/>
                  </a:lnTo>
                  <a:lnTo>
                    <a:pt x="6625" y="433"/>
                  </a:lnTo>
                  <a:lnTo>
                    <a:pt x="6933" y="448"/>
                  </a:lnTo>
                  <a:lnTo>
                    <a:pt x="7237" y="479"/>
                  </a:lnTo>
                  <a:lnTo>
                    <a:pt x="7538" y="526"/>
                  </a:lnTo>
                  <a:lnTo>
                    <a:pt x="7832" y="586"/>
                  </a:lnTo>
                  <a:lnTo>
                    <a:pt x="8121" y="659"/>
                  </a:lnTo>
                  <a:lnTo>
                    <a:pt x="8405" y="748"/>
                  </a:lnTo>
                  <a:lnTo>
                    <a:pt x="8684" y="850"/>
                  </a:lnTo>
                  <a:lnTo>
                    <a:pt x="8954" y="965"/>
                  </a:lnTo>
                  <a:lnTo>
                    <a:pt x="9218" y="1092"/>
                  </a:lnTo>
                  <a:lnTo>
                    <a:pt x="9475" y="1231"/>
                  </a:lnTo>
                  <a:lnTo>
                    <a:pt x="9723" y="1382"/>
                  </a:lnTo>
                  <a:lnTo>
                    <a:pt x="9965" y="1545"/>
                  </a:lnTo>
                  <a:lnTo>
                    <a:pt x="10197" y="1719"/>
                  </a:lnTo>
                  <a:lnTo>
                    <a:pt x="10420" y="1904"/>
                  </a:lnTo>
                  <a:lnTo>
                    <a:pt x="10634" y="2099"/>
                  </a:lnTo>
                  <a:lnTo>
                    <a:pt x="10839" y="2303"/>
                  </a:lnTo>
                  <a:lnTo>
                    <a:pt x="11034" y="2518"/>
                  </a:lnTo>
                  <a:lnTo>
                    <a:pt x="11220" y="2741"/>
                  </a:lnTo>
                  <a:lnTo>
                    <a:pt x="11393" y="2973"/>
                  </a:lnTo>
                  <a:lnTo>
                    <a:pt x="11555" y="3215"/>
                  </a:lnTo>
                  <a:lnTo>
                    <a:pt x="11707" y="3463"/>
                  </a:lnTo>
                  <a:lnTo>
                    <a:pt x="11846" y="3721"/>
                  </a:lnTo>
                  <a:lnTo>
                    <a:pt x="11974" y="3984"/>
                  </a:lnTo>
                  <a:lnTo>
                    <a:pt x="12089" y="4256"/>
                  </a:lnTo>
                  <a:lnTo>
                    <a:pt x="12190" y="4533"/>
                  </a:lnTo>
                  <a:lnTo>
                    <a:pt x="12278" y="4817"/>
                  </a:lnTo>
                  <a:lnTo>
                    <a:pt x="12352" y="5106"/>
                  </a:lnTo>
                  <a:lnTo>
                    <a:pt x="12413" y="5400"/>
                  </a:lnTo>
                  <a:lnTo>
                    <a:pt x="12459" y="5701"/>
                  </a:lnTo>
                  <a:lnTo>
                    <a:pt x="12490" y="6005"/>
                  </a:lnTo>
                  <a:lnTo>
                    <a:pt x="12505" y="6313"/>
                  </a:lnTo>
                  <a:lnTo>
                    <a:pt x="12506" y="6470"/>
                  </a:lnTo>
                  <a:lnTo>
                    <a:pt x="12505" y="6626"/>
                  </a:lnTo>
                  <a:lnTo>
                    <a:pt x="12489" y="6934"/>
                  </a:lnTo>
                  <a:lnTo>
                    <a:pt x="12459" y="7238"/>
                  </a:lnTo>
                  <a:lnTo>
                    <a:pt x="12412" y="7538"/>
                  </a:lnTo>
                  <a:lnTo>
                    <a:pt x="12351" y="7833"/>
                  </a:lnTo>
                  <a:lnTo>
                    <a:pt x="12277" y="8122"/>
                  </a:lnTo>
                  <a:lnTo>
                    <a:pt x="12188" y="8405"/>
                  </a:lnTo>
                  <a:lnTo>
                    <a:pt x="12086" y="8683"/>
                  </a:lnTo>
                  <a:lnTo>
                    <a:pt x="11971" y="8953"/>
                  </a:lnTo>
                  <a:lnTo>
                    <a:pt x="11845" y="9218"/>
                  </a:lnTo>
                  <a:lnTo>
                    <a:pt x="11705" y="9474"/>
                  </a:lnTo>
                  <a:lnTo>
                    <a:pt x="11554" y="9723"/>
                  </a:lnTo>
                  <a:lnTo>
                    <a:pt x="11392" y="9963"/>
                  </a:lnTo>
                  <a:lnTo>
                    <a:pt x="11217" y="10196"/>
                  </a:lnTo>
                  <a:lnTo>
                    <a:pt x="11033" y="10420"/>
                  </a:lnTo>
                  <a:lnTo>
                    <a:pt x="10838" y="10634"/>
                  </a:lnTo>
                  <a:lnTo>
                    <a:pt x="10633" y="10839"/>
                  </a:lnTo>
                  <a:lnTo>
                    <a:pt x="10419" y="11034"/>
                  </a:lnTo>
                  <a:lnTo>
                    <a:pt x="10195" y="11218"/>
                  </a:lnTo>
                  <a:lnTo>
                    <a:pt x="9963" y="11391"/>
                  </a:lnTo>
                  <a:lnTo>
                    <a:pt x="9722" y="11555"/>
                  </a:lnTo>
                  <a:lnTo>
                    <a:pt x="9473" y="11707"/>
                  </a:lnTo>
                  <a:lnTo>
                    <a:pt x="9217" y="11846"/>
                  </a:lnTo>
                  <a:lnTo>
                    <a:pt x="8952" y="11973"/>
                  </a:lnTo>
                  <a:lnTo>
                    <a:pt x="8682" y="12087"/>
                  </a:lnTo>
                  <a:lnTo>
                    <a:pt x="8405" y="12190"/>
                  </a:lnTo>
                  <a:lnTo>
                    <a:pt x="8121" y="12278"/>
                  </a:lnTo>
                  <a:lnTo>
                    <a:pt x="7832" y="12352"/>
                  </a:lnTo>
                  <a:lnTo>
                    <a:pt x="7538" y="12413"/>
                  </a:lnTo>
                  <a:lnTo>
                    <a:pt x="7237" y="12458"/>
                  </a:lnTo>
                  <a:lnTo>
                    <a:pt x="6933" y="12490"/>
                  </a:lnTo>
                  <a:lnTo>
                    <a:pt x="6625" y="12506"/>
                  </a:lnTo>
                  <a:lnTo>
                    <a:pt x="6469" y="125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4" name="Freeform 27"/>
            <p:cNvSpPr>
              <a:spLocks noEditPoints="1"/>
            </p:cNvSpPr>
            <p:nvPr/>
          </p:nvSpPr>
          <p:spPr bwMode="auto">
            <a:xfrm>
              <a:off x="2043" y="365"/>
              <a:ext cx="3594" cy="3594"/>
            </a:xfrm>
            <a:custGeom>
              <a:avLst/>
              <a:gdLst>
                <a:gd name="T0" fmla="*/ 4436 w 10782"/>
                <a:gd name="T1" fmla="*/ 85 h 10783"/>
                <a:gd name="T2" fmla="*/ 3172 w 10782"/>
                <a:gd name="T3" fmla="*/ 476 h 10783"/>
                <a:gd name="T4" fmla="*/ 2063 w 10782"/>
                <a:gd name="T5" fmla="*/ 1150 h 10783"/>
                <a:gd name="T6" fmla="*/ 1150 w 10782"/>
                <a:gd name="T7" fmla="*/ 2063 h 10783"/>
                <a:gd name="T8" fmla="*/ 476 w 10782"/>
                <a:gd name="T9" fmla="*/ 3172 h 10783"/>
                <a:gd name="T10" fmla="*/ 84 w 10782"/>
                <a:gd name="T11" fmla="*/ 4437 h 10783"/>
                <a:gd name="T12" fmla="*/ 1 w 10782"/>
                <a:gd name="T13" fmla="*/ 5531 h 10783"/>
                <a:gd name="T14" fmla="*/ 204 w 10782"/>
                <a:gd name="T15" fmla="*/ 6867 h 10783"/>
                <a:gd name="T16" fmla="*/ 713 w 10782"/>
                <a:gd name="T17" fmla="*/ 8076 h 10783"/>
                <a:gd name="T18" fmla="*/ 1488 w 10782"/>
                <a:gd name="T19" fmla="*/ 9111 h 10783"/>
                <a:gd name="T20" fmla="*/ 2485 w 10782"/>
                <a:gd name="T21" fmla="*/ 9934 h 10783"/>
                <a:gd name="T22" fmla="*/ 3661 w 10782"/>
                <a:gd name="T23" fmla="*/ 10500 h 10783"/>
                <a:gd name="T24" fmla="*/ 4977 w 10782"/>
                <a:gd name="T25" fmla="*/ 10768 h 10783"/>
                <a:gd name="T26" fmla="*/ 6078 w 10782"/>
                <a:gd name="T27" fmla="*/ 10740 h 10783"/>
                <a:gd name="T28" fmla="*/ 7368 w 10782"/>
                <a:gd name="T29" fmla="*/ 10409 h 10783"/>
                <a:gd name="T30" fmla="*/ 8511 w 10782"/>
                <a:gd name="T31" fmla="*/ 9788 h 10783"/>
                <a:gd name="T32" fmla="*/ 9468 w 10782"/>
                <a:gd name="T33" fmla="*/ 8920 h 10783"/>
                <a:gd name="T34" fmla="*/ 10192 w 10782"/>
                <a:gd name="T35" fmla="*/ 7847 h 10783"/>
                <a:gd name="T36" fmla="*/ 10644 w 10782"/>
                <a:gd name="T37" fmla="*/ 6609 h 10783"/>
                <a:gd name="T38" fmla="*/ 10782 w 10782"/>
                <a:gd name="T39" fmla="*/ 5392 h 10783"/>
                <a:gd name="T40" fmla="*/ 10642 w 10782"/>
                <a:gd name="T41" fmla="*/ 4174 h 10783"/>
                <a:gd name="T42" fmla="*/ 10191 w 10782"/>
                <a:gd name="T43" fmla="*/ 2938 h 10783"/>
                <a:gd name="T44" fmla="*/ 9465 w 10782"/>
                <a:gd name="T45" fmla="*/ 1865 h 10783"/>
                <a:gd name="T46" fmla="*/ 8510 w 10782"/>
                <a:gd name="T47" fmla="*/ 996 h 10783"/>
                <a:gd name="T48" fmla="*/ 7367 w 10782"/>
                <a:gd name="T49" fmla="*/ 375 h 10783"/>
                <a:gd name="T50" fmla="*/ 6078 w 10782"/>
                <a:gd name="T51" fmla="*/ 44 h 10783"/>
                <a:gd name="T52" fmla="*/ 5263 w 10782"/>
                <a:gd name="T53" fmla="*/ 10350 h 10783"/>
                <a:gd name="T54" fmla="*/ 4033 w 10782"/>
                <a:gd name="T55" fmla="*/ 10163 h 10783"/>
                <a:gd name="T56" fmla="*/ 2922 w 10782"/>
                <a:gd name="T57" fmla="*/ 9695 h 10783"/>
                <a:gd name="T58" fmla="*/ 1968 w 10782"/>
                <a:gd name="T59" fmla="*/ 8982 h 10783"/>
                <a:gd name="T60" fmla="*/ 1213 w 10782"/>
                <a:gd name="T61" fmla="*/ 8065 h 10783"/>
                <a:gd name="T62" fmla="*/ 691 w 10782"/>
                <a:gd name="T63" fmla="*/ 6983 h 10783"/>
                <a:gd name="T64" fmla="*/ 446 w 10782"/>
                <a:gd name="T65" fmla="*/ 5773 h 10783"/>
                <a:gd name="T66" fmla="*/ 470 w 10782"/>
                <a:gd name="T67" fmla="*/ 4759 h 10783"/>
                <a:gd name="T68" fmla="*/ 775 w 10782"/>
                <a:gd name="T69" fmla="*/ 3572 h 10783"/>
                <a:gd name="T70" fmla="*/ 1346 w 10782"/>
                <a:gd name="T71" fmla="*/ 2520 h 10783"/>
                <a:gd name="T72" fmla="*/ 2144 w 10782"/>
                <a:gd name="T73" fmla="*/ 1642 h 10783"/>
                <a:gd name="T74" fmla="*/ 3133 w 10782"/>
                <a:gd name="T75" fmla="*/ 974 h 10783"/>
                <a:gd name="T76" fmla="*/ 4271 w 10782"/>
                <a:gd name="T77" fmla="*/ 558 h 10783"/>
                <a:gd name="T78" fmla="*/ 5391 w 10782"/>
                <a:gd name="T79" fmla="*/ 431 h 10783"/>
                <a:gd name="T80" fmla="*/ 6511 w 10782"/>
                <a:gd name="T81" fmla="*/ 558 h 10783"/>
                <a:gd name="T82" fmla="*/ 7649 w 10782"/>
                <a:gd name="T83" fmla="*/ 974 h 10783"/>
                <a:gd name="T84" fmla="*/ 8637 w 10782"/>
                <a:gd name="T85" fmla="*/ 1642 h 10783"/>
                <a:gd name="T86" fmla="*/ 9436 w 10782"/>
                <a:gd name="T87" fmla="*/ 2520 h 10783"/>
                <a:gd name="T88" fmla="*/ 10007 w 10782"/>
                <a:gd name="T89" fmla="*/ 3572 h 10783"/>
                <a:gd name="T90" fmla="*/ 10311 w 10782"/>
                <a:gd name="T91" fmla="*/ 4759 h 10783"/>
                <a:gd name="T92" fmla="*/ 10335 w 10782"/>
                <a:gd name="T93" fmla="*/ 5773 h 10783"/>
                <a:gd name="T94" fmla="*/ 10089 w 10782"/>
                <a:gd name="T95" fmla="*/ 6982 h 10783"/>
                <a:gd name="T96" fmla="*/ 9567 w 10782"/>
                <a:gd name="T97" fmla="*/ 8064 h 10783"/>
                <a:gd name="T98" fmla="*/ 8812 w 10782"/>
                <a:gd name="T99" fmla="*/ 8980 h 10783"/>
                <a:gd name="T100" fmla="*/ 7858 w 10782"/>
                <a:gd name="T101" fmla="*/ 9693 h 10783"/>
                <a:gd name="T102" fmla="*/ 6749 w 10782"/>
                <a:gd name="T103" fmla="*/ 10162 h 10783"/>
                <a:gd name="T104" fmla="*/ 5520 w 10782"/>
                <a:gd name="T105" fmla="*/ 10350 h 10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782" h="10783">
                  <a:moveTo>
                    <a:pt x="5391" y="0"/>
                  </a:moveTo>
                  <a:lnTo>
                    <a:pt x="5252" y="2"/>
                  </a:lnTo>
                  <a:lnTo>
                    <a:pt x="4977" y="15"/>
                  </a:lnTo>
                  <a:lnTo>
                    <a:pt x="4704" y="44"/>
                  </a:lnTo>
                  <a:lnTo>
                    <a:pt x="4436" y="85"/>
                  </a:lnTo>
                  <a:lnTo>
                    <a:pt x="4173" y="138"/>
                  </a:lnTo>
                  <a:lnTo>
                    <a:pt x="3915" y="205"/>
                  </a:lnTo>
                  <a:lnTo>
                    <a:pt x="3661" y="283"/>
                  </a:lnTo>
                  <a:lnTo>
                    <a:pt x="3415" y="374"/>
                  </a:lnTo>
                  <a:lnTo>
                    <a:pt x="3172" y="476"/>
                  </a:lnTo>
                  <a:lnTo>
                    <a:pt x="2937" y="590"/>
                  </a:lnTo>
                  <a:lnTo>
                    <a:pt x="2708" y="714"/>
                  </a:lnTo>
                  <a:lnTo>
                    <a:pt x="2485" y="849"/>
                  </a:lnTo>
                  <a:lnTo>
                    <a:pt x="2270" y="995"/>
                  </a:lnTo>
                  <a:lnTo>
                    <a:pt x="2063" y="1150"/>
                  </a:lnTo>
                  <a:lnTo>
                    <a:pt x="1863" y="1314"/>
                  </a:lnTo>
                  <a:lnTo>
                    <a:pt x="1671" y="1489"/>
                  </a:lnTo>
                  <a:lnTo>
                    <a:pt x="1488" y="1672"/>
                  </a:lnTo>
                  <a:lnTo>
                    <a:pt x="1315" y="1863"/>
                  </a:lnTo>
                  <a:lnTo>
                    <a:pt x="1150" y="2063"/>
                  </a:lnTo>
                  <a:lnTo>
                    <a:pt x="994" y="2270"/>
                  </a:lnTo>
                  <a:lnTo>
                    <a:pt x="848" y="2486"/>
                  </a:lnTo>
                  <a:lnTo>
                    <a:pt x="713" y="2708"/>
                  </a:lnTo>
                  <a:lnTo>
                    <a:pt x="589" y="2936"/>
                  </a:lnTo>
                  <a:lnTo>
                    <a:pt x="476" y="3172"/>
                  </a:lnTo>
                  <a:lnTo>
                    <a:pt x="374" y="3415"/>
                  </a:lnTo>
                  <a:lnTo>
                    <a:pt x="284" y="3662"/>
                  </a:lnTo>
                  <a:lnTo>
                    <a:pt x="204" y="3916"/>
                  </a:lnTo>
                  <a:lnTo>
                    <a:pt x="138" y="4174"/>
                  </a:lnTo>
                  <a:lnTo>
                    <a:pt x="84" y="4437"/>
                  </a:lnTo>
                  <a:lnTo>
                    <a:pt x="43" y="4705"/>
                  </a:lnTo>
                  <a:lnTo>
                    <a:pt x="15" y="4976"/>
                  </a:lnTo>
                  <a:lnTo>
                    <a:pt x="1" y="5252"/>
                  </a:lnTo>
                  <a:lnTo>
                    <a:pt x="0" y="5392"/>
                  </a:lnTo>
                  <a:lnTo>
                    <a:pt x="1" y="5531"/>
                  </a:lnTo>
                  <a:lnTo>
                    <a:pt x="15" y="5807"/>
                  </a:lnTo>
                  <a:lnTo>
                    <a:pt x="43" y="6078"/>
                  </a:lnTo>
                  <a:lnTo>
                    <a:pt x="84" y="6346"/>
                  </a:lnTo>
                  <a:lnTo>
                    <a:pt x="138" y="6609"/>
                  </a:lnTo>
                  <a:lnTo>
                    <a:pt x="204" y="6867"/>
                  </a:lnTo>
                  <a:lnTo>
                    <a:pt x="284" y="7121"/>
                  </a:lnTo>
                  <a:lnTo>
                    <a:pt x="374" y="7369"/>
                  </a:lnTo>
                  <a:lnTo>
                    <a:pt x="476" y="7611"/>
                  </a:lnTo>
                  <a:lnTo>
                    <a:pt x="589" y="7847"/>
                  </a:lnTo>
                  <a:lnTo>
                    <a:pt x="713" y="8076"/>
                  </a:lnTo>
                  <a:lnTo>
                    <a:pt x="848" y="8298"/>
                  </a:lnTo>
                  <a:lnTo>
                    <a:pt x="994" y="8512"/>
                  </a:lnTo>
                  <a:lnTo>
                    <a:pt x="1150" y="8720"/>
                  </a:lnTo>
                  <a:lnTo>
                    <a:pt x="1315" y="8920"/>
                  </a:lnTo>
                  <a:lnTo>
                    <a:pt x="1488" y="9111"/>
                  </a:lnTo>
                  <a:lnTo>
                    <a:pt x="1671" y="9294"/>
                  </a:lnTo>
                  <a:lnTo>
                    <a:pt x="1863" y="9469"/>
                  </a:lnTo>
                  <a:lnTo>
                    <a:pt x="2063" y="9633"/>
                  </a:lnTo>
                  <a:lnTo>
                    <a:pt x="2270" y="9788"/>
                  </a:lnTo>
                  <a:lnTo>
                    <a:pt x="2485" y="9934"/>
                  </a:lnTo>
                  <a:lnTo>
                    <a:pt x="2708" y="10069"/>
                  </a:lnTo>
                  <a:lnTo>
                    <a:pt x="2937" y="10193"/>
                  </a:lnTo>
                  <a:lnTo>
                    <a:pt x="3172" y="10307"/>
                  </a:lnTo>
                  <a:lnTo>
                    <a:pt x="3415" y="10409"/>
                  </a:lnTo>
                  <a:lnTo>
                    <a:pt x="3661" y="10500"/>
                  </a:lnTo>
                  <a:lnTo>
                    <a:pt x="3915" y="10578"/>
                  </a:lnTo>
                  <a:lnTo>
                    <a:pt x="4173" y="10645"/>
                  </a:lnTo>
                  <a:lnTo>
                    <a:pt x="4436" y="10699"/>
                  </a:lnTo>
                  <a:lnTo>
                    <a:pt x="4704" y="10740"/>
                  </a:lnTo>
                  <a:lnTo>
                    <a:pt x="4977" y="10768"/>
                  </a:lnTo>
                  <a:lnTo>
                    <a:pt x="5252" y="10781"/>
                  </a:lnTo>
                  <a:lnTo>
                    <a:pt x="5391" y="10783"/>
                  </a:lnTo>
                  <a:lnTo>
                    <a:pt x="5531" y="10781"/>
                  </a:lnTo>
                  <a:lnTo>
                    <a:pt x="5806" y="10768"/>
                  </a:lnTo>
                  <a:lnTo>
                    <a:pt x="6078" y="10740"/>
                  </a:lnTo>
                  <a:lnTo>
                    <a:pt x="6345" y="10699"/>
                  </a:lnTo>
                  <a:lnTo>
                    <a:pt x="6608" y="10645"/>
                  </a:lnTo>
                  <a:lnTo>
                    <a:pt x="6868" y="10578"/>
                  </a:lnTo>
                  <a:lnTo>
                    <a:pt x="7120" y="10500"/>
                  </a:lnTo>
                  <a:lnTo>
                    <a:pt x="7368" y="10409"/>
                  </a:lnTo>
                  <a:lnTo>
                    <a:pt x="7610" y="10307"/>
                  </a:lnTo>
                  <a:lnTo>
                    <a:pt x="7846" y="10193"/>
                  </a:lnTo>
                  <a:lnTo>
                    <a:pt x="8075" y="10069"/>
                  </a:lnTo>
                  <a:lnTo>
                    <a:pt x="8297" y="9934"/>
                  </a:lnTo>
                  <a:lnTo>
                    <a:pt x="8511" y="9788"/>
                  </a:lnTo>
                  <a:lnTo>
                    <a:pt x="8719" y="9633"/>
                  </a:lnTo>
                  <a:lnTo>
                    <a:pt x="8919" y="9469"/>
                  </a:lnTo>
                  <a:lnTo>
                    <a:pt x="9110" y="9294"/>
                  </a:lnTo>
                  <a:lnTo>
                    <a:pt x="9293" y="9111"/>
                  </a:lnTo>
                  <a:lnTo>
                    <a:pt x="9468" y="8920"/>
                  </a:lnTo>
                  <a:lnTo>
                    <a:pt x="9633" y="8720"/>
                  </a:lnTo>
                  <a:lnTo>
                    <a:pt x="9787" y="8512"/>
                  </a:lnTo>
                  <a:lnTo>
                    <a:pt x="9933" y="8298"/>
                  </a:lnTo>
                  <a:lnTo>
                    <a:pt x="10068" y="8076"/>
                  </a:lnTo>
                  <a:lnTo>
                    <a:pt x="10192" y="7847"/>
                  </a:lnTo>
                  <a:lnTo>
                    <a:pt x="10305" y="7611"/>
                  </a:lnTo>
                  <a:lnTo>
                    <a:pt x="10408" y="7369"/>
                  </a:lnTo>
                  <a:lnTo>
                    <a:pt x="10499" y="7121"/>
                  </a:lnTo>
                  <a:lnTo>
                    <a:pt x="10578" y="6867"/>
                  </a:lnTo>
                  <a:lnTo>
                    <a:pt x="10644" y="6609"/>
                  </a:lnTo>
                  <a:lnTo>
                    <a:pt x="10698" y="6346"/>
                  </a:lnTo>
                  <a:lnTo>
                    <a:pt x="10739" y="6078"/>
                  </a:lnTo>
                  <a:lnTo>
                    <a:pt x="10767" y="5807"/>
                  </a:lnTo>
                  <a:lnTo>
                    <a:pt x="10780" y="5531"/>
                  </a:lnTo>
                  <a:lnTo>
                    <a:pt x="10782" y="5392"/>
                  </a:lnTo>
                  <a:lnTo>
                    <a:pt x="10780" y="5253"/>
                  </a:lnTo>
                  <a:lnTo>
                    <a:pt x="10767" y="4977"/>
                  </a:lnTo>
                  <a:lnTo>
                    <a:pt x="10738" y="4705"/>
                  </a:lnTo>
                  <a:lnTo>
                    <a:pt x="10697" y="4437"/>
                  </a:lnTo>
                  <a:lnTo>
                    <a:pt x="10642" y="4174"/>
                  </a:lnTo>
                  <a:lnTo>
                    <a:pt x="10577" y="3916"/>
                  </a:lnTo>
                  <a:lnTo>
                    <a:pt x="10498" y="3664"/>
                  </a:lnTo>
                  <a:lnTo>
                    <a:pt x="10406" y="3415"/>
                  </a:lnTo>
                  <a:lnTo>
                    <a:pt x="10304" y="3174"/>
                  </a:lnTo>
                  <a:lnTo>
                    <a:pt x="10191" y="2938"/>
                  </a:lnTo>
                  <a:lnTo>
                    <a:pt x="10067" y="2708"/>
                  </a:lnTo>
                  <a:lnTo>
                    <a:pt x="9932" y="2487"/>
                  </a:lnTo>
                  <a:lnTo>
                    <a:pt x="9786" y="2272"/>
                  </a:lnTo>
                  <a:lnTo>
                    <a:pt x="9630" y="2064"/>
                  </a:lnTo>
                  <a:lnTo>
                    <a:pt x="9465" y="1865"/>
                  </a:lnTo>
                  <a:lnTo>
                    <a:pt x="9292" y="1673"/>
                  </a:lnTo>
                  <a:lnTo>
                    <a:pt x="9109" y="1490"/>
                  </a:lnTo>
                  <a:lnTo>
                    <a:pt x="8918" y="1317"/>
                  </a:lnTo>
                  <a:lnTo>
                    <a:pt x="8717" y="1152"/>
                  </a:lnTo>
                  <a:lnTo>
                    <a:pt x="8510" y="996"/>
                  </a:lnTo>
                  <a:lnTo>
                    <a:pt x="8296" y="852"/>
                  </a:lnTo>
                  <a:lnTo>
                    <a:pt x="8074" y="716"/>
                  </a:lnTo>
                  <a:lnTo>
                    <a:pt x="7844" y="591"/>
                  </a:lnTo>
                  <a:lnTo>
                    <a:pt x="7608" y="478"/>
                  </a:lnTo>
                  <a:lnTo>
                    <a:pt x="7367" y="375"/>
                  </a:lnTo>
                  <a:lnTo>
                    <a:pt x="7120" y="284"/>
                  </a:lnTo>
                  <a:lnTo>
                    <a:pt x="6866" y="206"/>
                  </a:lnTo>
                  <a:lnTo>
                    <a:pt x="6608" y="139"/>
                  </a:lnTo>
                  <a:lnTo>
                    <a:pt x="6345" y="85"/>
                  </a:lnTo>
                  <a:lnTo>
                    <a:pt x="6078" y="44"/>
                  </a:lnTo>
                  <a:lnTo>
                    <a:pt x="5806" y="17"/>
                  </a:lnTo>
                  <a:lnTo>
                    <a:pt x="5531" y="2"/>
                  </a:lnTo>
                  <a:lnTo>
                    <a:pt x="5391" y="0"/>
                  </a:lnTo>
                  <a:close/>
                  <a:moveTo>
                    <a:pt x="5391" y="10352"/>
                  </a:moveTo>
                  <a:lnTo>
                    <a:pt x="5263" y="10350"/>
                  </a:lnTo>
                  <a:lnTo>
                    <a:pt x="5009" y="10338"/>
                  </a:lnTo>
                  <a:lnTo>
                    <a:pt x="4760" y="10312"/>
                  </a:lnTo>
                  <a:lnTo>
                    <a:pt x="4513" y="10274"/>
                  </a:lnTo>
                  <a:lnTo>
                    <a:pt x="4271" y="10225"/>
                  </a:lnTo>
                  <a:lnTo>
                    <a:pt x="4033" y="10163"/>
                  </a:lnTo>
                  <a:lnTo>
                    <a:pt x="3801" y="10091"/>
                  </a:lnTo>
                  <a:lnTo>
                    <a:pt x="3573" y="10008"/>
                  </a:lnTo>
                  <a:lnTo>
                    <a:pt x="3349" y="9914"/>
                  </a:lnTo>
                  <a:lnTo>
                    <a:pt x="3133" y="9809"/>
                  </a:lnTo>
                  <a:lnTo>
                    <a:pt x="2922" y="9695"/>
                  </a:lnTo>
                  <a:lnTo>
                    <a:pt x="2717" y="9570"/>
                  </a:lnTo>
                  <a:lnTo>
                    <a:pt x="2520" y="9436"/>
                  </a:lnTo>
                  <a:lnTo>
                    <a:pt x="2329" y="9294"/>
                  </a:lnTo>
                  <a:lnTo>
                    <a:pt x="2144" y="9143"/>
                  </a:lnTo>
                  <a:lnTo>
                    <a:pt x="1968" y="8982"/>
                  </a:lnTo>
                  <a:lnTo>
                    <a:pt x="1801" y="8814"/>
                  </a:lnTo>
                  <a:lnTo>
                    <a:pt x="1641" y="8638"/>
                  </a:lnTo>
                  <a:lnTo>
                    <a:pt x="1488" y="8454"/>
                  </a:lnTo>
                  <a:lnTo>
                    <a:pt x="1346" y="8263"/>
                  </a:lnTo>
                  <a:lnTo>
                    <a:pt x="1213" y="8065"/>
                  </a:lnTo>
                  <a:lnTo>
                    <a:pt x="1088" y="7860"/>
                  </a:lnTo>
                  <a:lnTo>
                    <a:pt x="974" y="7650"/>
                  </a:lnTo>
                  <a:lnTo>
                    <a:pt x="869" y="7433"/>
                  </a:lnTo>
                  <a:lnTo>
                    <a:pt x="775" y="7211"/>
                  </a:lnTo>
                  <a:lnTo>
                    <a:pt x="691" y="6983"/>
                  </a:lnTo>
                  <a:lnTo>
                    <a:pt x="619" y="6750"/>
                  </a:lnTo>
                  <a:lnTo>
                    <a:pt x="558" y="6512"/>
                  </a:lnTo>
                  <a:lnTo>
                    <a:pt x="509" y="6269"/>
                  </a:lnTo>
                  <a:lnTo>
                    <a:pt x="470" y="6024"/>
                  </a:lnTo>
                  <a:lnTo>
                    <a:pt x="446" y="5773"/>
                  </a:lnTo>
                  <a:lnTo>
                    <a:pt x="432" y="5519"/>
                  </a:lnTo>
                  <a:lnTo>
                    <a:pt x="431" y="5392"/>
                  </a:lnTo>
                  <a:lnTo>
                    <a:pt x="432" y="5264"/>
                  </a:lnTo>
                  <a:lnTo>
                    <a:pt x="446" y="5010"/>
                  </a:lnTo>
                  <a:lnTo>
                    <a:pt x="470" y="4759"/>
                  </a:lnTo>
                  <a:lnTo>
                    <a:pt x="509" y="4513"/>
                  </a:lnTo>
                  <a:lnTo>
                    <a:pt x="558" y="4271"/>
                  </a:lnTo>
                  <a:lnTo>
                    <a:pt x="619" y="4033"/>
                  </a:lnTo>
                  <a:lnTo>
                    <a:pt x="691" y="3800"/>
                  </a:lnTo>
                  <a:lnTo>
                    <a:pt x="775" y="3572"/>
                  </a:lnTo>
                  <a:lnTo>
                    <a:pt x="869" y="3350"/>
                  </a:lnTo>
                  <a:lnTo>
                    <a:pt x="974" y="3133"/>
                  </a:lnTo>
                  <a:lnTo>
                    <a:pt x="1088" y="2923"/>
                  </a:lnTo>
                  <a:lnTo>
                    <a:pt x="1213" y="2718"/>
                  </a:lnTo>
                  <a:lnTo>
                    <a:pt x="1346" y="2520"/>
                  </a:lnTo>
                  <a:lnTo>
                    <a:pt x="1488" y="2329"/>
                  </a:lnTo>
                  <a:lnTo>
                    <a:pt x="1641" y="2145"/>
                  </a:lnTo>
                  <a:lnTo>
                    <a:pt x="1801" y="1969"/>
                  </a:lnTo>
                  <a:lnTo>
                    <a:pt x="1968" y="1801"/>
                  </a:lnTo>
                  <a:lnTo>
                    <a:pt x="2144" y="1642"/>
                  </a:lnTo>
                  <a:lnTo>
                    <a:pt x="2329" y="1489"/>
                  </a:lnTo>
                  <a:lnTo>
                    <a:pt x="2520" y="1347"/>
                  </a:lnTo>
                  <a:lnTo>
                    <a:pt x="2717" y="1213"/>
                  </a:lnTo>
                  <a:lnTo>
                    <a:pt x="2922" y="1089"/>
                  </a:lnTo>
                  <a:lnTo>
                    <a:pt x="3133" y="974"/>
                  </a:lnTo>
                  <a:lnTo>
                    <a:pt x="3349" y="869"/>
                  </a:lnTo>
                  <a:lnTo>
                    <a:pt x="3573" y="775"/>
                  </a:lnTo>
                  <a:lnTo>
                    <a:pt x="3801" y="692"/>
                  </a:lnTo>
                  <a:lnTo>
                    <a:pt x="4033" y="620"/>
                  </a:lnTo>
                  <a:lnTo>
                    <a:pt x="4271" y="558"/>
                  </a:lnTo>
                  <a:lnTo>
                    <a:pt x="4513" y="509"/>
                  </a:lnTo>
                  <a:lnTo>
                    <a:pt x="4760" y="471"/>
                  </a:lnTo>
                  <a:lnTo>
                    <a:pt x="5009" y="446"/>
                  </a:lnTo>
                  <a:lnTo>
                    <a:pt x="5263" y="433"/>
                  </a:lnTo>
                  <a:lnTo>
                    <a:pt x="5391" y="431"/>
                  </a:lnTo>
                  <a:lnTo>
                    <a:pt x="5520" y="433"/>
                  </a:lnTo>
                  <a:lnTo>
                    <a:pt x="5772" y="446"/>
                  </a:lnTo>
                  <a:lnTo>
                    <a:pt x="6023" y="471"/>
                  </a:lnTo>
                  <a:lnTo>
                    <a:pt x="6269" y="509"/>
                  </a:lnTo>
                  <a:lnTo>
                    <a:pt x="6511" y="558"/>
                  </a:lnTo>
                  <a:lnTo>
                    <a:pt x="6749" y="620"/>
                  </a:lnTo>
                  <a:lnTo>
                    <a:pt x="6982" y="692"/>
                  </a:lnTo>
                  <a:lnTo>
                    <a:pt x="7210" y="775"/>
                  </a:lnTo>
                  <a:lnTo>
                    <a:pt x="7432" y="869"/>
                  </a:lnTo>
                  <a:lnTo>
                    <a:pt x="7649" y="974"/>
                  </a:lnTo>
                  <a:lnTo>
                    <a:pt x="7859" y="1089"/>
                  </a:lnTo>
                  <a:lnTo>
                    <a:pt x="8064" y="1213"/>
                  </a:lnTo>
                  <a:lnTo>
                    <a:pt x="8262" y="1347"/>
                  </a:lnTo>
                  <a:lnTo>
                    <a:pt x="8453" y="1489"/>
                  </a:lnTo>
                  <a:lnTo>
                    <a:pt x="8637" y="1642"/>
                  </a:lnTo>
                  <a:lnTo>
                    <a:pt x="8813" y="1801"/>
                  </a:lnTo>
                  <a:lnTo>
                    <a:pt x="8981" y="1969"/>
                  </a:lnTo>
                  <a:lnTo>
                    <a:pt x="9142" y="2145"/>
                  </a:lnTo>
                  <a:lnTo>
                    <a:pt x="9293" y="2329"/>
                  </a:lnTo>
                  <a:lnTo>
                    <a:pt x="9436" y="2520"/>
                  </a:lnTo>
                  <a:lnTo>
                    <a:pt x="9570" y="2718"/>
                  </a:lnTo>
                  <a:lnTo>
                    <a:pt x="9694" y="2923"/>
                  </a:lnTo>
                  <a:lnTo>
                    <a:pt x="9809" y="3133"/>
                  </a:lnTo>
                  <a:lnTo>
                    <a:pt x="9913" y="3350"/>
                  </a:lnTo>
                  <a:lnTo>
                    <a:pt x="10007" y="3572"/>
                  </a:lnTo>
                  <a:lnTo>
                    <a:pt x="10090" y="3800"/>
                  </a:lnTo>
                  <a:lnTo>
                    <a:pt x="10162" y="4033"/>
                  </a:lnTo>
                  <a:lnTo>
                    <a:pt x="10224" y="4271"/>
                  </a:lnTo>
                  <a:lnTo>
                    <a:pt x="10274" y="4513"/>
                  </a:lnTo>
                  <a:lnTo>
                    <a:pt x="10311" y="4759"/>
                  </a:lnTo>
                  <a:lnTo>
                    <a:pt x="10337" y="5010"/>
                  </a:lnTo>
                  <a:lnTo>
                    <a:pt x="10349" y="5264"/>
                  </a:lnTo>
                  <a:lnTo>
                    <a:pt x="10350" y="5392"/>
                  </a:lnTo>
                  <a:lnTo>
                    <a:pt x="10349" y="5519"/>
                  </a:lnTo>
                  <a:lnTo>
                    <a:pt x="10335" y="5773"/>
                  </a:lnTo>
                  <a:lnTo>
                    <a:pt x="10311" y="6022"/>
                  </a:lnTo>
                  <a:lnTo>
                    <a:pt x="10273" y="6269"/>
                  </a:lnTo>
                  <a:lnTo>
                    <a:pt x="10222" y="6511"/>
                  </a:lnTo>
                  <a:lnTo>
                    <a:pt x="10162" y="6748"/>
                  </a:lnTo>
                  <a:lnTo>
                    <a:pt x="10089" y="6982"/>
                  </a:lnTo>
                  <a:lnTo>
                    <a:pt x="10005" y="7209"/>
                  </a:lnTo>
                  <a:lnTo>
                    <a:pt x="9911" y="7432"/>
                  </a:lnTo>
                  <a:lnTo>
                    <a:pt x="9806" y="7649"/>
                  </a:lnTo>
                  <a:lnTo>
                    <a:pt x="9692" y="7859"/>
                  </a:lnTo>
                  <a:lnTo>
                    <a:pt x="9567" y="8064"/>
                  </a:lnTo>
                  <a:lnTo>
                    <a:pt x="9434" y="8261"/>
                  </a:lnTo>
                  <a:lnTo>
                    <a:pt x="9292" y="8452"/>
                  </a:lnTo>
                  <a:lnTo>
                    <a:pt x="9139" y="8637"/>
                  </a:lnTo>
                  <a:lnTo>
                    <a:pt x="8979" y="8813"/>
                  </a:lnTo>
                  <a:lnTo>
                    <a:pt x="8812" y="8980"/>
                  </a:lnTo>
                  <a:lnTo>
                    <a:pt x="8636" y="9140"/>
                  </a:lnTo>
                  <a:lnTo>
                    <a:pt x="8451" y="9293"/>
                  </a:lnTo>
                  <a:lnTo>
                    <a:pt x="8260" y="9435"/>
                  </a:lnTo>
                  <a:lnTo>
                    <a:pt x="8063" y="9568"/>
                  </a:lnTo>
                  <a:lnTo>
                    <a:pt x="7858" y="9693"/>
                  </a:lnTo>
                  <a:lnTo>
                    <a:pt x="7648" y="9807"/>
                  </a:lnTo>
                  <a:lnTo>
                    <a:pt x="7431" y="9912"/>
                  </a:lnTo>
                  <a:lnTo>
                    <a:pt x="7209" y="10006"/>
                  </a:lnTo>
                  <a:lnTo>
                    <a:pt x="6981" y="10090"/>
                  </a:lnTo>
                  <a:lnTo>
                    <a:pt x="6749" y="10162"/>
                  </a:lnTo>
                  <a:lnTo>
                    <a:pt x="6510" y="10223"/>
                  </a:lnTo>
                  <a:lnTo>
                    <a:pt x="6269" y="10274"/>
                  </a:lnTo>
                  <a:lnTo>
                    <a:pt x="6023" y="10312"/>
                  </a:lnTo>
                  <a:lnTo>
                    <a:pt x="5772" y="10337"/>
                  </a:lnTo>
                  <a:lnTo>
                    <a:pt x="5520" y="10350"/>
                  </a:lnTo>
                  <a:lnTo>
                    <a:pt x="5391" y="103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5" name="Freeform 28"/>
            <p:cNvSpPr>
              <a:spLocks/>
            </p:cNvSpPr>
            <p:nvPr/>
          </p:nvSpPr>
          <p:spPr bwMode="auto">
            <a:xfrm>
              <a:off x="4461" y="3309"/>
              <a:ext cx="196" cy="196"/>
            </a:xfrm>
            <a:custGeom>
              <a:avLst/>
              <a:gdLst>
                <a:gd name="T0" fmla="*/ 590 w 590"/>
                <a:gd name="T1" fmla="*/ 374 h 589"/>
                <a:gd name="T2" fmla="*/ 216 w 590"/>
                <a:gd name="T3" fmla="*/ 589 h 589"/>
                <a:gd name="T4" fmla="*/ 0 w 590"/>
                <a:gd name="T5" fmla="*/ 215 h 589"/>
                <a:gd name="T6" fmla="*/ 374 w 590"/>
                <a:gd name="T7" fmla="*/ 0 h 589"/>
                <a:gd name="T8" fmla="*/ 590 w 590"/>
                <a:gd name="T9" fmla="*/ 374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89">
                  <a:moveTo>
                    <a:pt x="590" y="374"/>
                  </a:moveTo>
                  <a:lnTo>
                    <a:pt x="216" y="589"/>
                  </a:lnTo>
                  <a:lnTo>
                    <a:pt x="0" y="215"/>
                  </a:lnTo>
                  <a:lnTo>
                    <a:pt x="374" y="0"/>
                  </a:lnTo>
                  <a:lnTo>
                    <a:pt x="590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6" name="Freeform 29"/>
            <p:cNvSpPr>
              <a:spLocks/>
            </p:cNvSpPr>
            <p:nvPr/>
          </p:nvSpPr>
          <p:spPr bwMode="auto">
            <a:xfrm>
              <a:off x="3023" y="819"/>
              <a:ext cx="197" cy="196"/>
            </a:xfrm>
            <a:custGeom>
              <a:avLst/>
              <a:gdLst>
                <a:gd name="T0" fmla="*/ 589 w 589"/>
                <a:gd name="T1" fmla="*/ 374 h 589"/>
                <a:gd name="T2" fmla="*/ 215 w 589"/>
                <a:gd name="T3" fmla="*/ 589 h 589"/>
                <a:gd name="T4" fmla="*/ 0 w 589"/>
                <a:gd name="T5" fmla="*/ 215 h 589"/>
                <a:gd name="T6" fmla="*/ 374 w 589"/>
                <a:gd name="T7" fmla="*/ 0 h 589"/>
                <a:gd name="T8" fmla="*/ 589 w 589"/>
                <a:gd name="T9" fmla="*/ 374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9">
                  <a:moveTo>
                    <a:pt x="589" y="374"/>
                  </a:moveTo>
                  <a:lnTo>
                    <a:pt x="215" y="589"/>
                  </a:lnTo>
                  <a:lnTo>
                    <a:pt x="0" y="215"/>
                  </a:lnTo>
                  <a:lnTo>
                    <a:pt x="374" y="0"/>
                  </a:lnTo>
                  <a:lnTo>
                    <a:pt x="589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7" name="Freeform 30"/>
            <p:cNvSpPr>
              <a:spLocks/>
            </p:cNvSpPr>
            <p:nvPr/>
          </p:nvSpPr>
          <p:spPr bwMode="auto">
            <a:xfrm>
              <a:off x="4987" y="2783"/>
              <a:ext cx="196" cy="196"/>
            </a:xfrm>
            <a:custGeom>
              <a:avLst/>
              <a:gdLst>
                <a:gd name="T0" fmla="*/ 589 w 589"/>
                <a:gd name="T1" fmla="*/ 216 h 589"/>
                <a:gd name="T2" fmla="*/ 373 w 589"/>
                <a:gd name="T3" fmla="*/ 589 h 589"/>
                <a:gd name="T4" fmla="*/ 0 w 589"/>
                <a:gd name="T5" fmla="*/ 373 h 589"/>
                <a:gd name="T6" fmla="*/ 215 w 589"/>
                <a:gd name="T7" fmla="*/ 0 h 589"/>
                <a:gd name="T8" fmla="*/ 589 w 589"/>
                <a:gd name="T9" fmla="*/ 216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9">
                  <a:moveTo>
                    <a:pt x="589" y="216"/>
                  </a:moveTo>
                  <a:lnTo>
                    <a:pt x="373" y="589"/>
                  </a:lnTo>
                  <a:lnTo>
                    <a:pt x="0" y="373"/>
                  </a:lnTo>
                  <a:lnTo>
                    <a:pt x="215" y="0"/>
                  </a:lnTo>
                  <a:lnTo>
                    <a:pt x="589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8" name="Freeform 31"/>
            <p:cNvSpPr>
              <a:spLocks/>
            </p:cNvSpPr>
            <p:nvPr/>
          </p:nvSpPr>
          <p:spPr bwMode="auto">
            <a:xfrm>
              <a:off x="2497" y="1345"/>
              <a:ext cx="197" cy="196"/>
            </a:xfrm>
            <a:custGeom>
              <a:avLst/>
              <a:gdLst>
                <a:gd name="T0" fmla="*/ 590 w 590"/>
                <a:gd name="T1" fmla="*/ 216 h 590"/>
                <a:gd name="T2" fmla="*/ 374 w 590"/>
                <a:gd name="T3" fmla="*/ 590 h 590"/>
                <a:gd name="T4" fmla="*/ 0 w 590"/>
                <a:gd name="T5" fmla="*/ 374 h 590"/>
                <a:gd name="T6" fmla="*/ 216 w 590"/>
                <a:gd name="T7" fmla="*/ 0 h 590"/>
                <a:gd name="T8" fmla="*/ 590 w 590"/>
                <a:gd name="T9" fmla="*/ 216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90">
                  <a:moveTo>
                    <a:pt x="590" y="216"/>
                  </a:moveTo>
                  <a:lnTo>
                    <a:pt x="374" y="590"/>
                  </a:lnTo>
                  <a:lnTo>
                    <a:pt x="0" y="374"/>
                  </a:lnTo>
                  <a:lnTo>
                    <a:pt x="216" y="0"/>
                  </a:lnTo>
                  <a:lnTo>
                    <a:pt x="590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9" name="Rectangle 32"/>
            <p:cNvSpPr>
              <a:spLocks noChangeArrowheads="1"/>
            </p:cNvSpPr>
            <p:nvPr/>
          </p:nvSpPr>
          <p:spPr bwMode="auto">
            <a:xfrm>
              <a:off x="5206" y="2090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0" name="Rectangle 33"/>
            <p:cNvSpPr>
              <a:spLocks noChangeArrowheads="1"/>
            </p:cNvSpPr>
            <p:nvPr/>
          </p:nvSpPr>
          <p:spPr bwMode="auto">
            <a:xfrm>
              <a:off x="2331" y="2090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1" name="Freeform 34"/>
            <p:cNvSpPr>
              <a:spLocks/>
            </p:cNvSpPr>
            <p:nvPr/>
          </p:nvSpPr>
          <p:spPr bwMode="auto">
            <a:xfrm>
              <a:off x="4987" y="1345"/>
              <a:ext cx="196" cy="196"/>
            </a:xfrm>
            <a:custGeom>
              <a:avLst/>
              <a:gdLst>
                <a:gd name="T0" fmla="*/ 589 w 589"/>
                <a:gd name="T1" fmla="*/ 374 h 590"/>
                <a:gd name="T2" fmla="*/ 215 w 589"/>
                <a:gd name="T3" fmla="*/ 590 h 590"/>
                <a:gd name="T4" fmla="*/ 0 w 589"/>
                <a:gd name="T5" fmla="*/ 216 h 590"/>
                <a:gd name="T6" fmla="*/ 373 w 589"/>
                <a:gd name="T7" fmla="*/ 0 h 590"/>
                <a:gd name="T8" fmla="*/ 589 w 589"/>
                <a:gd name="T9" fmla="*/ 37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90">
                  <a:moveTo>
                    <a:pt x="589" y="374"/>
                  </a:moveTo>
                  <a:lnTo>
                    <a:pt x="215" y="590"/>
                  </a:lnTo>
                  <a:lnTo>
                    <a:pt x="0" y="216"/>
                  </a:lnTo>
                  <a:lnTo>
                    <a:pt x="373" y="0"/>
                  </a:lnTo>
                  <a:lnTo>
                    <a:pt x="589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2" name="Freeform 35"/>
            <p:cNvSpPr>
              <a:spLocks/>
            </p:cNvSpPr>
            <p:nvPr/>
          </p:nvSpPr>
          <p:spPr bwMode="auto">
            <a:xfrm>
              <a:off x="2497" y="2782"/>
              <a:ext cx="197" cy="197"/>
            </a:xfrm>
            <a:custGeom>
              <a:avLst/>
              <a:gdLst>
                <a:gd name="T0" fmla="*/ 590 w 590"/>
                <a:gd name="T1" fmla="*/ 374 h 590"/>
                <a:gd name="T2" fmla="*/ 216 w 590"/>
                <a:gd name="T3" fmla="*/ 590 h 590"/>
                <a:gd name="T4" fmla="*/ 0 w 590"/>
                <a:gd name="T5" fmla="*/ 216 h 590"/>
                <a:gd name="T6" fmla="*/ 374 w 590"/>
                <a:gd name="T7" fmla="*/ 0 h 590"/>
                <a:gd name="T8" fmla="*/ 590 w 590"/>
                <a:gd name="T9" fmla="*/ 37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90">
                  <a:moveTo>
                    <a:pt x="590" y="374"/>
                  </a:moveTo>
                  <a:lnTo>
                    <a:pt x="216" y="590"/>
                  </a:lnTo>
                  <a:lnTo>
                    <a:pt x="0" y="216"/>
                  </a:lnTo>
                  <a:lnTo>
                    <a:pt x="374" y="0"/>
                  </a:lnTo>
                  <a:lnTo>
                    <a:pt x="590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3" name="Freeform 36"/>
            <p:cNvSpPr>
              <a:spLocks/>
            </p:cNvSpPr>
            <p:nvPr/>
          </p:nvSpPr>
          <p:spPr bwMode="auto">
            <a:xfrm>
              <a:off x="4461" y="819"/>
              <a:ext cx="196" cy="196"/>
            </a:xfrm>
            <a:custGeom>
              <a:avLst/>
              <a:gdLst>
                <a:gd name="T0" fmla="*/ 588 w 588"/>
                <a:gd name="T1" fmla="*/ 215 h 589"/>
                <a:gd name="T2" fmla="*/ 372 w 588"/>
                <a:gd name="T3" fmla="*/ 589 h 589"/>
                <a:gd name="T4" fmla="*/ 0 w 588"/>
                <a:gd name="T5" fmla="*/ 374 h 589"/>
                <a:gd name="T6" fmla="*/ 215 w 588"/>
                <a:gd name="T7" fmla="*/ 0 h 589"/>
                <a:gd name="T8" fmla="*/ 588 w 588"/>
                <a:gd name="T9" fmla="*/ 21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" h="589">
                  <a:moveTo>
                    <a:pt x="588" y="215"/>
                  </a:moveTo>
                  <a:lnTo>
                    <a:pt x="372" y="589"/>
                  </a:lnTo>
                  <a:lnTo>
                    <a:pt x="0" y="374"/>
                  </a:lnTo>
                  <a:lnTo>
                    <a:pt x="215" y="0"/>
                  </a:lnTo>
                  <a:lnTo>
                    <a:pt x="588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4" name="Freeform 37"/>
            <p:cNvSpPr>
              <a:spLocks/>
            </p:cNvSpPr>
            <p:nvPr/>
          </p:nvSpPr>
          <p:spPr bwMode="auto">
            <a:xfrm>
              <a:off x="3023" y="3309"/>
              <a:ext cx="197" cy="196"/>
            </a:xfrm>
            <a:custGeom>
              <a:avLst/>
              <a:gdLst>
                <a:gd name="T0" fmla="*/ 589 w 589"/>
                <a:gd name="T1" fmla="*/ 216 h 588"/>
                <a:gd name="T2" fmla="*/ 374 w 589"/>
                <a:gd name="T3" fmla="*/ 588 h 588"/>
                <a:gd name="T4" fmla="*/ 0 w 589"/>
                <a:gd name="T5" fmla="*/ 373 h 588"/>
                <a:gd name="T6" fmla="*/ 215 w 589"/>
                <a:gd name="T7" fmla="*/ 0 h 588"/>
                <a:gd name="T8" fmla="*/ 589 w 589"/>
                <a:gd name="T9" fmla="*/ 216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8">
                  <a:moveTo>
                    <a:pt x="589" y="216"/>
                  </a:moveTo>
                  <a:lnTo>
                    <a:pt x="374" y="588"/>
                  </a:lnTo>
                  <a:lnTo>
                    <a:pt x="0" y="373"/>
                  </a:lnTo>
                  <a:lnTo>
                    <a:pt x="215" y="0"/>
                  </a:lnTo>
                  <a:lnTo>
                    <a:pt x="589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5" name="Rectangle 38"/>
            <p:cNvSpPr>
              <a:spLocks noChangeArrowheads="1"/>
            </p:cNvSpPr>
            <p:nvPr/>
          </p:nvSpPr>
          <p:spPr bwMode="auto">
            <a:xfrm>
              <a:off x="3769" y="3528"/>
              <a:ext cx="143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6" name="Freeform 39"/>
            <p:cNvSpPr>
              <a:spLocks noEditPoints="1"/>
            </p:cNvSpPr>
            <p:nvPr/>
          </p:nvSpPr>
          <p:spPr bwMode="auto">
            <a:xfrm>
              <a:off x="2970" y="652"/>
              <a:ext cx="1999" cy="2381"/>
            </a:xfrm>
            <a:custGeom>
              <a:avLst/>
              <a:gdLst>
                <a:gd name="T0" fmla="*/ 3258 w 5998"/>
                <a:gd name="T1" fmla="*/ 614 h 7142"/>
                <a:gd name="T2" fmla="*/ 3181 w 5998"/>
                <a:gd name="T3" fmla="*/ 339 h 7142"/>
                <a:gd name="T4" fmla="*/ 2921 w 5998"/>
                <a:gd name="T5" fmla="*/ 78 h 7142"/>
                <a:gd name="T6" fmla="*/ 2645 w 5998"/>
                <a:gd name="T7" fmla="*/ 2 h 7142"/>
                <a:gd name="T8" fmla="*/ 2513 w 5998"/>
                <a:gd name="T9" fmla="*/ 9 h 7142"/>
                <a:gd name="T10" fmla="*/ 2200 w 5998"/>
                <a:gd name="T11" fmla="*/ 148 h 7142"/>
                <a:gd name="T12" fmla="*/ 1993 w 5998"/>
                <a:gd name="T13" fmla="*/ 455 h 7142"/>
                <a:gd name="T14" fmla="*/ 1966 w 5998"/>
                <a:gd name="T15" fmla="*/ 649 h 7142"/>
                <a:gd name="T16" fmla="*/ 1854 w 5998"/>
                <a:gd name="T17" fmla="*/ 4124 h 7142"/>
                <a:gd name="T18" fmla="*/ 1760 w 5998"/>
                <a:gd name="T19" fmla="*/ 4431 h 7142"/>
                <a:gd name="T20" fmla="*/ 128 w 5998"/>
                <a:gd name="T21" fmla="*/ 6072 h 7142"/>
                <a:gd name="T22" fmla="*/ 24 w 5998"/>
                <a:gd name="T23" fmla="*/ 6278 h 7142"/>
                <a:gd name="T24" fmla="*/ 24 w 5998"/>
                <a:gd name="T25" fmla="*/ 6663 h 7142"/>
                <a:gd name="T26" fmla="*/ 128 w 5998"/>
                <a:gd name="T27" fmla="*/ 6869 h 7142"/>
                <a:gd name="T28" fmla="*/ 221 w 5998"/>
                <a:gd name="T29" fmla="*/ 6971 h 7142"/>
                <a:gd name="T30" fmla="*/ 387 w 5998"/>
                <a:gd name="T31" fmla="*/ 7081 h 7142"/>
                <a:gd name="T32" fmla="*/ 736 w 5998"/>
                <a:gd name="T33" fmla="*/ 7142 h 7142"/>
                <a:gd name="T34" fmla="*/ 1013 w 5998"/>
                <a:gd name="T35" fmla="*/ 7050 h 7142"/>
                <a:gd name="T36" fmla="*/ 1147 w 5998"/>
                <a:gd name="T37" fmla="*/ 6946 h 7142"/>
                <a:gd name="T38" fmla="*/ 2831 w 5998"/>
                <a:gd name="T39" fmla="*/ 5360 h 7142"/>
                <a:gd name="T40" fmla="*/ 3048 w 5998"/>
                <a:gd name="T41" fmla="*/ 5271 h 7142"/>
                <a:gd name="T42" fmla="*/ 3229 w 5998"/>
                <a:gd name="T43" fmla="*/ 5129 h 7142"/>
                <a:gd name="T44" fmla="*/ 3367 w 5998"/>
                <a:gd name="T45" fmla="*/ 4945 h 7142"/>
                <a:gd name="T46" fmla="*/ 3451 w 5998"/>
                <a:gd name="T47" fmla="*/ 4728 h 7142"/>
                <a:gd name="T48" fmla="*/ 3475 w 5998"/>
                <a:gd name="T49" fmla="*/ 4530 h 7142"/>
                <a:gd name="T50" fmla="*/ 3425 w 5998"/>
                <a:gd name="T51" fmla="*/ 4249 h 7142"/>
                <a:gd name="T52" fmla="*/ 5998 w 5998"/>
                <a:gd name="T53" fmla="*/ 1448 h 7142"/>
                <a:gd name="T54" fmla="*/ 2612 w 5998"/>
                <a:gd name="T55" fmla="*/ 433 h 7142"/>
                <a:gd name="T56" fmla="*/ 2715 w 5998"/>
                <a:gd name="T57" fmla="*/ 458 h 7142"/>
                <a:gd name="T58" fmla="*/ 2802 w 5998"/>
                <a:gd name="T59" fmla="*/ 545 h 7142"/>
                <a:gd name="T60" fmla="*/ 2828 w 5998"/>
                <a:gd name="T61" fmla="*/ 649 h 7142"/>
                <a:gd name="T62" fmla="*/ 2667 w 5998"/>
                <a:gd name="T63" fmla="*/ 3668 h 7142"/>
                <a:gd name="T64" fmla="*/ 2397 w 5998"/>
                <a:gd name="T65" fmla="*/ 3698 h 7142"/>
                <a:gd name="T66" fmla="*/ 2405 w 5998"/>
                <a:gd name="T67" fmla="*/ 583 h 7142"/>
                <a:gd name="T68" fmla="*/ 2475 w 5998"/>
                <a:gd name="T69" fmla="*/ 481 h 7142"/>
                <a:gd name="T70" fmla="*/ 2589 w 5998"/>
                <a:gd name="T71" fmla="*/ 433 h 7142"/>
                <a:gd name="T72" fmla="*/ 824 w 5998"/>
                <a:gd name="T73" fmla="*/ 6657 h 7142"/>
                <a:gd name="T74" fmla="*/ 694 w 5998"/>
                <a:gd name="T75" fmla="*/ 6709 h 7142"/>
                <a:gd name="T76" fmla="*/ 559 w 5998"/>
                <a:gd name="T77" fmla="*/ 6683 h 7142"/>
                <a:gd name="T78" fmla="*/ 483 w 5998"/>
                <a:gd name="T79" fmla="*/ 6623 h 7142"/>
                <a:gd name="T80" fmla="*/ 431 w 5998"/>
                <a:gd name="T81" fmla="*/ 6493 h 7142"/>
                <a:gd name="T82" fmla="*/ 457 w 5998"/>
                <a:gd name="T83" fmla="*/ 6358 h 7142"/>
                <a:gd name="T84" fmla="*/ 1859 w 5998"/>
                <a:gd name="T85" fmla="*/ 4941 h 7142"/>
                <a:gd name="T86" fmla="*/ 2049 w 5998"/>
                <a:gd name="T87" fmla="*/ 5178 h 7142"/>
                <a:gd name="T88" fmla="*/ 843 w 5998"/>
                <a:gd name="T89" fmla="*/ 6641 h 7142"/>
                <a:gd name="T90" fmla="*/ 2483 w 5998"/>
                <a:gd name="T91" fmla="*/ 4942 h 7142"/>
                <a:gd name="T92" fmla="*/ 2278 w 5998"/>
                <a:gd name="T93" fmla="*/ 4804 h 7142"/>
                <a:gd name="T94" fmla="*/ 2183 w 5998"/>
                <a:gd name="T95" fmla="*/ 4574 h 7142"/>
                <a:gd name="T96" fmla="*/ 2199 w 5998"/>
                <a:gd name="T97" fmla="*/ 4401 h 7142"/>
                <a:gd name="T98" fmla="*/ 2337 w 5998"/>
                <a:gd name="T99" fmla="*/ 4196 h 7142"/>
                <a:gd name="T100" fmla="*/ 2567 w 5998"/>
                <a:gd name="T101" fmla="*/ 4100 h 7142"/>
                <a:gd name="T102" fmla="*/ 2741 w 5998"/>
                <a:gd name="T103" fmla="*/ 4117 h 7142"/>
                <a:gd name="T104" fmla="*/ 2945 w 5998"/>
                <a:gd name="T105" fmla="*/ 4255 h 7142"/>
                <a:gd name="T106" fmla="*/ 3042 w 5998"/>
                <a:gd name="T107" fmla="*/ 4485 h 7142"/>
                <a:gd name="T108" fmla="*/ 3024 w 5998"/>
                <a:gd name="T109" fmla="*/ 4658 h 7142"/>
                <a:gd name="T110" fmla="*/ 2887 w 5998"/>
                <a:gd name="T111" fmla="*/ 4863 h 7142"/>
                <a:gd name="T112" fmla="*/ 2656 w 5998"/>
                <a:gd name="T113" fmla="*/ 4960 h 7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98" h="7142">
                  <a:moveTo>
                    <a:pt x="3259" y="3578"/>
                  </a:moveTo>
                  <a:lnTo>
                    <a:pt x="3259" y="649"/>
                  </a:lnTo>
                  <a:lnTo>
                    <a:pt x="3258" y="614"/>
                  </a:lnTo>
                  <a:lnTo>
                    <a:pt x="3252" y="549"/>
                  </a:lnTo>
                  <a:lnTo>
                    <a:pt x="3230" y="455"/>
                  </a:lnTo>
                  <a:lnTo>
                    <a:pt x="3181" y="339"/>
                  </a:lnTo>
                  <a:lnTo>
                    <a:pt x="3112" y="235"/>
                  </a:lnTo>
                  <a:lnTo>
                    <a:pt x="3024" y="148"/>
                  </a:lnTo>
                  <a:lnTo>
                    <a:pt x="2921" y="78"/>
                  </a:lnTo>
                  <a:lnTo>
                    <a:pt x="2805" y="29"/>
                  </a:lnTo>
                  <a:lnTo>
                    <a:pt x="2711" y="9"/>
                  </a:lnTo>
                  <a:lnTo>
                    <a:pt x="2645" y="2"/>
                  </a:lnTo>
                  <a:lnTo>
                    <a:pt x="2612" y="0"/>
                  </a:lnTo>
                  <a:lnTo>
                    <a:pt x="2578" y="2"/>
                  </a:lnTo>
                  <a:lnTo>
                    <a:pt x="2513" y="9"/>
                  </a:lnTo>
                  <a:lnTo>
                    <a:pt x="2419" y="29"/>
                  </a:lnTo>
                  <a:lnTo>
                    <a:pt x="2303" y="78"/>
                  </a:lnTo>
                  <a:lnTo>
                    <a:pt x="2200" y="148"/>
                  </a:lnTo>
                  <a:lnTo>
                    <a:pt x="2112" y="235"/>
                  </a:lnTo>
                  <a:lnTo>
                    <a:pt x="2042" y="339"/>
                  </a:lnTo>
                  <a:lnTo>
                    <a:pt x="1993" y="455"/>
                  </a:lnTo>
                  <a:lnTo>
                    <a:pt x="1973" y="549"/>
                  </a:lnTo>
                  <a:lnTo>
                    <a:pt x="1966" y="614"/>
                  </a:lnTo>
                  <a:lnTo>
                    <a:pt x="1966" y="649"/>
                  </a:lnTo>
                  <a:lnTo>
                    <a:pt x="1966" y="3965"/>
                  </a:lnTo>
                  <a:lnTo>
                    <a:pt x="1923" y="4014"/>
                  </a:lnTo>
                  <a:lnTo>
                    <a:pt x="1854" y="4124"/>
                  </a:lnTo>
                  <a:lnTo>
                    <a:pt x="1802" y="4241"/>
                  </a:lnTo>
                  <a:lnTo>
                    <a:pt x="1768" y="4366"/>
                  </a:lnTo>
                  <a:lnTo>
                    <a:pt x="1760" y="4431"/>
                  </a:lnTo>
                  <a:lnTo>
                    <a:pt x="195" y="5994"/>
                  </a:lnTo>
                  <a:lnTo>
                    <a:pt x="172" y="6020"/>
                  </a:lnTo>
                  <a:lnTo>
                    <a:pt x="128" y="6072"/>
                  </a:lnTo>
                  <a:lnTo>
                    <a:pt x="91" y="6128"/>
                  </a:lnTo>
                  <a:lnTo>
                    <a:pt x="60" y="6186"/>
                  </a:lnTo>
                  <a:lnTo>
                    <a:pt x="24" y="6278"/>
                  </a:lnTo>
                  <a:lnTo>
                    <a:pt x="0" y="6406"/>
                  </a:lnTo>
                  <a:lnTo>
                    <a:pt x="0" y="6534"/>
                  </a:lnTo>
                  <a:lnTo>
                    <a:pt x="24" y="6663"/>
                  </a:lnTo>
                  <a:lnTo>
                    <a:pt x="60" y="6754"/>
                  </a:lnTo>
                  <a:lnTo>
                    <a:pt x="91" y="6813"/>
                  </a:lnTo>
                  <a:lnTo>
                    <a:pt x="128" y="6869"/>
                  </a:lnTo>
                  <a:lnTo>
                    <a:pt x="172" y="6922"/>
                  </a:lnTo>
                  <a:lnTo>
                    <a:pt x="195" y="6946"/>
                  </a:lnTo>
                  <a:lnTo>
                    <a:pt x="221" y="6971"/>
                  </a:lnTo>
                  <a:lnTo>
                    <a:pt x="273" y="7013"/>
                  </a:lnTo>
                  <a:lnTo>
                    <a:pt x="329" y="7050"/>
                  </a:lnTo>
                  <a:lnTo>
                    <a:pt x="387" y="7081"/>
                  </a:lnTo>
                  <a:lnTo>
                    <a:pt x="480" y="7117"/>
                  </a:lnTo>
                  <a:lnTo>
                    <a:pt x="607" y="7142"/>
                  </a:lnTo>
                  <a:lnTo>
                    <a:pt x="736" y="7142"/>
                  </a:lnTo>
                  <a:lnTo>
                    <a:pt x="863" y="7117"/>
                  </a:lnTo>
                  <a:lnTo>
                    <a:pt x="955" y="7081"/>
                  </a:lnTo>
                  <a:lnTo>
                    <a:pt x="1013" y="7050"/>
                  </a:lnTo>
                  <a:lnTo>
                    <a:pt x="1069" y="7013"/>
                  </a:lnTo>
                  <a:lnTo>
                    <a:pt x="1123" y="6971"/>
                  </a:lnTo>
                  <a:lnTo>
                    <a:pt x="1147" y="6946"/>
                  </a:lnTo>
                  <a:lnTo>
                    <a:pt x="2712" y="5381"/>
                  </a:lnTo>
                  <a:lnTo>
                    <a:pt x="2752" y="5377"/>
                  </a:lnTo>
                  <a:lnTo>
                    <a:pt x="2831" y="5360"/>
                  </a:lnTo>
                  <a:lnTo>
                    <a:pt x="2906" y="5336"/>
                  </a:lnTo>
                  <a:lnTo>
                    <a:pt x="2978" y="5306"/>
                  </a:lnTo>
                  <a:lnTo>
                    <a:pt x="3048" y="5271"/>
                  </a:lnTo>
                  <a:lnTo>
                    <a:pt x="3113" y="5229"/>
                  </a:lnTo>
                  <a:lnTo>
                    <a:pt x="3173" y="5181"/>
                  </a:lnTo>
                  <a:lnTo>
                    <a:pt x="3229" y="5129"/>
                  </a:lnTo>
                  <a:lnTo>
                    <a:pt x="3281" y="5072"/>
                  </a:lnTo>
                  <a:lnTo>
                    <a:pt x="3326" y="5010"/>
                  </a:lnTo>
                  <a:lnTo>
                    <a:pt x="3367" y="4945"/>
                  </a:lnTo>
                  <a:lnTo>
                    <a:pt x="3401" y="4875"/>
                  </a:lnTo>
                  <a:lnTo>
                    <a:pt x="3430" y="4803"/>
                  </a:lnTo>
                  <a:lnTo>
                    <a:pt x="3451" y="4728"/>
                  </a:lnTo>
                  <a:lnTo>
                    <a:pt x="3466" y="4650"/>
                  </a:lnTo>
                  <a:lnTo>
                    <a:pt x="3473" y="4570"/>
                  </a:lnTo>
                  <a:lnTo>
                    <a:pt x="3475" y="4530"/>
                  </a:lnTo>
                  <a:lnTo>
                    <a:pt x="3473" y="4471"/>
                  </a:lnTo>
                  <a:lnTo>
                    <a:pt x="3457" y="4358"/>
                  </a:lnTo>
                  <a:lnTo>
                    <a:pt x="3425" y="4249"/>
                  </a:lnTo>
                  <a:lnTo>
                    <a:pt x="3380" y="4144"/>
                  </a:lnTo>
                  <a:lnTo>
                    <a:pt x="3352" y="4094"/>
                  </a:lnTo>
                  <a:lnTo>
                    <a:pt x="5998" y="1448"/>
                  </a:lnTo>
                  <a:lnTo>
                    <a:pt x="5694" y="1142"/>
                  </a:lnTo>
                  <a:lnTo>
                    <a:pt x="3259" y="3578"/>
                  </a:lnTo>
                  <a:close/>
                  <a:moveTo>
                    <a:pt x="2612" y="433"/>
                  </a:moveTo>
                  <a:lnTo>
                    <a:pt x="2634" y="433"/>
                  </a:lnTo>
                  <a:lnTo>
                    <a:pt x="2676" y="441"/>
                  </a:lnTo>
                  <a:lnTo>
                    <a:pt x="2715" y="458"/>
                  </a:lnTo>
                  <a:lnTo>
                    <a:pt x="2749" y="481"/>
                  </a:lnTo>
                  <a:lnTo>
                    <a:pt x="2779" y="511"/>
                  </a:lnTo>
                  <a:lnTo>
                    <a:pt x="2802" y="545"/>
                  </a:lnTo>
                  <a:lnTo>
                    <a:pt x="2818" y="583"/>
                  </a:lnTo>
                  <a:lnTo>
                    <a:pt x="2827" y="625"/>
                  </a:lnTo>
                  <a:lnTo>
                    <a:pt x="2828" y="649"/>
                  </a:lnTo>
                  <a:lnTo>
                    <a:pt x="2828" y="3698"/>
                  </a:lnTo>
                  <a:lnTo>
                    <a:pt x="2775" y="3684"/>
                  </a:lnTo>
                  <a:lnTo>
                    <a:pt x="2667" y="3668"/>
                  </a:lnTo>
                  <a:lnTo>
                    <a:pt x="2558" y="3668"/>
                  </a:lnTo>
                  <a:lnTo>
                    <a:pt x="2450" y="3684"/>
                  </a:lnTo>
                  <a:lnTo>
                    <a:pt x="2397" y="3698"/>
                  </a:lnTo>
                  <a:lnTo>
                    <a:pt x="2397" y="649"/>
                  </a:lnTo>
                  <a:lnTo>
                    <a:pt x="2397" y="625"/>
                  </a:lnTo>
                  <a:lnTo>
                    <a:pt x="2405" y="583"/>
                  </a:lnTo>
                  <a:lnTo>
                    <a:pt x="2421" y="545"/>
                  </a:lnTo>
                  <a:lnTo>
                    <a:pt x="2446" y="511"/>
                  </a:lnTo>
                  <a:lnTo>
                    <a:pt x="2475" y="481"/>
                  </a:lnTo>
                  <a:lnTo>
                    <a:pt x="2509" y="458"/>
                  </a:lnTo>
                  <a:lnTo>
                    <a:pt x="2548" y="441"/>
                  </a:lnTo>
                  <a:lnTo>
                    <a:pt x="2589" y="433"/>
                  </a:lnTo>
                  <a:lnTo>
                    <a:pt x="2612" y="433"/>
                  </a:lnTo>
                  <a:close/>
                  <a:moveTo>
                    <a:pt x="843" y="6641"/>
                  </a:moveTo>
                  <a:lnTo>
                    <a:pt x="824" y="6657"/>
                  </a:lnTo>
                  <a:lnTo>
                    <a:pt x="783" y="6683"/>
                  </a:lnTo>
                  <a:lnTo>
                    <a:pt x="739" y="6701"/>
                  </a:lnTo>
                  <a:lnTo>
                    <a:pt x="694" y="6709"/>
                  </a:lnTo>
                  <a:lnTo>
                    <a:pt x="648" y="6709"/>
                  </a:lnTo>
                  <a:lnTo>
                    <a:pt x="603" y="6701"/>
                  </a:lnTo>
                  <a:lnTo>
                    <a:pt x="559" y="6683"/>
                  </a:lnTo>
                  <a:lnTo>
                    <a:pt x="518" y="6657"/>
                  </a:lnTo>
                  <a:lnTo>
                    <a:pt x="500" y="6641"/>
                  </a:lnTo>
                  <a:lnTo>
                    <a:pt x="483" y="6623"/>
                  </a:lnTo>
                  <a:lnTo>
                    <a:pt x="457" y="6583"/>
                  </a:lnTo>
                  <a:lnTo>
                    <a:pt x="439" y="6540"/>
                  </a:lnTo>
                  <a:lnTo>
                    <a:pt x="431" y="6493"/>
                  </a:lnTo>
                  <a:lnTo>
                    <a:pt x="431" y="6447"/>
                  </a:lnTo>
                  <a:lnTo>
                    <a:pt x="439" y="6402"/>
                  </a:lnTo>
                  <a:lnTo>
                    <a:pt x="457" y="6358"/>
                  </a:lnTo>
                  <a:lnTo>
                    <a:pt x="483" y="6317"/>
                  </a:lnTo>
                  <a:lnTo>
                    <a:pt x="500" y="6300"/>
                  </a:lnTo>
                  <a:lnTo>
                    <a:pt x="1859" y="4941"/>
                  </a:lnTo>
                  <a:lnTo>
                    <a:pt x="1889" y="4994"/>
                  </a:lnTo>
                  <a:lnTo>
                    <a:pt x="1963" y="5092"/>
                  </a:lnTo>
                  <a:lnTo>
                    <a:pt x="2049" y="5178"/>
                  </a:lnTo>
                  <a:lnTo>
                    <a:pt x="2147" y="5252"/>
                  </a:lnTo>
                  <a:lnTo>
                    <a:pt x="2200" y="5283"/>
                  </a:lnTo>
                  <a:lnTo>
                    <a:pt x="843" y="6641"/>
                  </a:lnTo>
                  <a:close/>
                  <a:moveTo>
                    <a:pt x="2612" y="4961"/>
                  </a:moveTo>
                  <a:lnTo>
                    <a:pt x="2567" y="4960"/>
                  </a:lnTo>
                  <a:lnTo>
                    <a:pt x="2483" y="4942"/>
                  </a:lnTo>
                  <a:lnTo>
                    <a:pt x="2406" y="4909"/>
                  </a:lnTo>
                  <a:lnTo>
                    <a:pt x="2337" y="4863"/>
                  </a:lnTo>
                  <a:lnTo>
                    <a:pt x="2278" y="4804"/>
                  </a:lnTo>
                  <a:lnTo>
                    <a:pt x="2232" y="4736"/>
                  </a:lnTo>
                  <a:lnTo>
                    <a:pt x="2199" y="4658"/>
                  </a:lnTo>
                  <a:lnTo>
                    <a:pt x="2183" y="4574"/>
                  </a:lnTo>
                  <a:lnTo>
                    <a:pt x="2181" y="4530"/>
                  </a:lnTo>
                  <a:lnTo>
                    <a:pt x="2183" y="4485"/>
                  </a:lnTo>
                  <a:lnTo>
                    <a:pt x="2199" y="4401"/>
                  </a:lnTo>
                  <a:lnTo>
                    <a:pt x="2232" y="4324"/>
                  </a:lnTo>
                  <a:lnTo>
                    <a:pt x="2278" y="4255"/>
                  </a:lnTo>
                  <a:lnTo>
                    <a:pt x="2337" y="4196"/>
                  </a:lnTo>
                  <a:lnTo>
                    <a:pt x="2406" y="4149"/>
                  </a:lnTo>
                  <a:lnTo>
                    <a:pt x="2483" y="4117"/>
                  </a:lnTo>
                  <a:lnTo>
                    <a:pt x="2567" y="4100"/>
                  </a:lnTo>
                  <a:lnTo>
                    <a:pt x="2612" y="4098"/>
                  </a:lnTo>
                  <a:lnTo>
                    <a:pt x="2656" y="4100"/>
                  </a:lnTo>
                  <a:lnTo>
                    <a:pt x="2741" y="4117"/>
                  </a:lnTo>
                  <a:lnTo>
                    <a:pt x="2818" y="4149"/>
                  </a:lnTo>
                  <a:lnTo>
                    <a:pt x="2887" y="4196"/>
                  </a:lnTo>
                  <a:lnTo>
                    <a:pt x="2945" y="4255"/>
                  </a:lnTo>
                  <a:lnTo>
                    <a:pt x="2992" y="4324"/>
                  </a:lnTo>
                  <a:lnTo>
                    <a:pt x="3024" y="4401"/>
                  </a:lnTo>
                  <a:lnTo>
                    <a:pt x="3042" y="4485"/>
                  </a:lnTo>
                  <a:lnTo>
                    <a:pt x="3043" y="4530"/>
                  </a:lnTo>
                  <a:lnTo>
                    <a:pt x="3042" y="4574"/>
                  </a:lnTo>
                  <a:lnTo>
                    <a:pt x="3024" y="4658"/>
                  </a:lnTo>
                  <a:lnTo>
                    <a:pt x="2992" y="4736"/>
                  </a:lnTo>
                  <a:lnTo>
                    <a:pt x="2945" y="4804"/>
                  </a:lnTo>
                  <a:lnTo>
                    <a:pt x="2887" y="4863"/>
                  </a:lnTo>
                  <a:lnTo>
                    <a:pt x="2818" y="4909"/>
                  </a:lnTo>
                  <a:lnTo>
                    <a:pt x="2741" y="4942"/>
                  </a:lnTo>
                  <a:lnTo>
                    <a:pt x="2656" y="4960"/>
                  </a:lnTo>
                  <a:lnTo>
                    <a:pt x="2612" y="49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47" name="직사각형 146"/>
          <p:cNvSpPr/>
          <p:nvPr/>
        </p:nvSpPr>
        <p:spPr>
          <a:xfrm>
            <a:off x="645427" y="4072742"/>
            <a:ext cx="5757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srgbClr val="213990"/>
                </a:solidFill>
                <a:cs typeface="Aharoni" panose="02010803020104030203" pitchFamily="2" charset="-79"/>
              </a:rPr>
              <a:t>CONTENTS</a:t>
            </a:r>
          </a:p>
        </p:txBody>
      </p:sp>
      <p:grpSp>
        <p:nvGrpSpPr>
          <p:cNvPr id="148" name="그룹 147"/>
          <p:cNvGrpSpPr/>
          <p:nvPr/>
        </p:nvGrpSpPr>
        <p:grpSpPr>
          <a:xfrm>
            <a:off x="10415865" y="127045"/>
            <a:ext cx="1487655" cy="520655"/>
            <a:chOff x="10415865" y="127045"/>
            <a:chExt cx="1487655" cy="520655"/>
          </a:xfrm>
        </p:grpSpPr>
        <p:grpSp>
          <p:nvGrpSpPr>
            <p:cNvPr id="149" name="그룹 148">
              <a:extLst>
                <a:ext uri="{FF2B5EF4-FFF2-40B4-BE49-F238E27FC236}">
                  <a16:creationId xmlns:a16="http://schemas.microsoft.com/office/drawing/2014/main" xmlns="" id="{82B1EC7E-B4C1-427F-9DD0-1F995024FB07}"/>
                </a:ext>
              </a:extLst>
            </p:cNvPr>
            <p:cNvGrpSpPr/>
            <p:nvPr/>
          </p:nvGrpSpPr>
          <p:grpSpPr>
            <a:xfrm>
              <a:off x="11430313" y="127045"/>
              <a:ext cx="323769" cy="323769"/>
              <a:chOff x="1593332" y="2172798"/>
              <a:chExt cx="1083168" cy="1083168"/>
            </a:xfrm>
          </p:grpSpPr>
          <p:sp>
            <p:nvSpPr>
              <p:cNvPr id="155" name="타원 154">
                <a:extLst>
                  <a:ext uri="{FF2B5EF4-FFF2-40B4-BE49-F238E27FC236}">
                    <a16:creationId xmlns:a16="http://schemas.microsoft.com/office/drawing/2014/main" xmlns="" id="{7A7D0EE5-09F8-4A5D-9D20-26D494089502}"/>
                  </a:ext>
                </a:extLst>
              </p:cNvPr>
              <p:cNvSpPr/>
              <p:nvPr/>
            </p:nvSpPr>
            <p:spPr>
              <a:xfrm>
                <a:off x="1593332" y="2172798"/>
                <a:ext cx="1083168" cy="108316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156" name="그림 155">
                <a:extLst>
                  <a:ext uri="{FF2B5EF4-FFF2-40B4-BE49-F238E27FC236}">
                    <a16:creationId xmlns:a16="http://schemas.microsoft.com/office/drawing/2014/main" xmlns="" id="{5ABCC0C8-17E4-4B81-A27A-147B2E5454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1655" y="2321121"/>
                <a:ext cx="786521" cy="786521"/>
              </a:xfrm>
              <a:prstGeom prst="rect">
                <a:avLst/>
              </a:prstGeom>
            </p:spPr>
          </p:pic>
        </p:grpSp>
        <p:sp>
          <p:nvSpPr>
            <p:cNvPr id="150" name="직사각형 149">
              <a:extLst>
                <a:ext uri="{FF2B5EF4-FFF2-40B4-BE49-F238E27FC236}">
                  <a16:creationId xmlns:a16="http://schemas.microsoft.com/office/drawing/2014/main" xmlns="" id="{7C63EB2D-4443-423A-B6F5-EB0E0415417D}"/>
                </a:ext>
              </a:extLst>
            </p:cNvPr>
            <p:cNvSpPr/>
            <p:nvPr/>
          </p:nvSpPr>
          <p:spPr>
            <a:xfrm>
              <a:off x="11273281" y="463034"/>
              <a:ext cx="630239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600" dirty="0">
                  <a:solidFill>
                    <a:prstClr val="white"/>
                  </a:solidFill>
                </a:rPr>
                <a:t>seok830621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sp>
          <p:nvSpPr>
            <p:cNvPr id="151" name="Freeform 9">
              <a:extLst>
                <a:ext uri="{FF2B5EF4-FFF2-40B4-BE49-F238E27FC236}">
                  <a16:creationId xmlns:a16="http://schemas.microsoft.com/office/drawing/2014/main" xmlns="" id="{8F6AB17A-3FA7-474D-BBEF-83CB2760D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36765" y="327852"/>
              <a:ext cx="141676" cy="186968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2" name="타원 151">
              <a:extLst>
                <a:ext uri="{FF2B5EF4-FFF2-40B4-BE49-F238E27FC236}">
                  <a16:creationId xmlns:a16="http://schemas.microsoft.com/office/drawing/2014/main" xmlns="" id="{5C7F552E-2F2C-476B-BDF9-0C3593816EC0}"/>
                </a:ext>
              </a:extLst>
            </p:cNvPr>
            <p:cNvSpPr/>
            <p:nvPr/>
          </p:nvSpPr>
          <p:spPr>
            <a:xfrm>
              <a:off x="10937555" y="227705"/>
              <a:ext cx="177525" cy="177525"/>
            </a:xfrm>
            <a:prstGeom prst="ellipse">
              <a:avLst/>
            </a:prstGeom>
            <a:solidFill>
              <a:srgbClr val="0DC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1000" dirty="0">
                  <a:solidFill>
                    <a:prstClr val="white"/>
                  </a:solidFill>
                </a:rPr>
                <a:t>5</a:t>
              </a:r>
              <a:endParaRPr lang="ko-KR" altLang="en-US" sz="1000" dirty="0">
                <a:solidFill>
                  <a:prstClr val="white"/>
                </a:solidFill>
              </a:endParaRPr>
            </a:p>
          </p:txBody>
        </p:sp>
        <p:sp>
          <p:nvSpPr>
            <p:cNvPr id="153" name="Freeform 36">
              <a:extLst>
                <a:ext uri="{FF2B5EF4-FFF2-40B4-BE49-F238E27FC236}">
                  <a16:creationId xmlns:a16="http://schemas.microsoft.com/office/drawing/2014/main" xmlns="" id="{10D33EC3-8543-4845-97A2-D38BE89D3A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15865" y="312686"/>
              <a:ext cx="113404" cy="190736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4" name="타원 153">
              <a:extLst>
                <a:ext uri="{FF2B5EF4-FFF2-40B4-BE49-F238E27FC236}">
                  <a16:creationId xmlns:a16="http://schemas.microsoft.com/office/drawing/2014/main" xmlns="" id="{C77FE53B-CD33-43C1-8B9D-5F70E8EB8C19}"/>
                </a:ext>
              </a:extLst>
            </p:cNvPr>
            <p:cNvSpPr/>
            <p:nvPr/>
          </p:nvSpPr>
          <p:spPr>
            <a:xfrm>
              <a:off x="10479835" y="220365"/>
              <a:ext cx="177525" cy="177525"/>
            </a:xfrm>
            <a:prstGeom prst="ellipse">
              <a:avLst/>
            </a:prstGeom>
            <a:solidFill>
              <a:srgbClr val="0DC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600" dirty="0">
                  <a:solidFill>
                    <a:prstClr val="white"/>
                  </a:solidFill>
                </a:rPr>
                <a:t>off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</p:grpSp>
      <p:sp>
        <p:nvSpPr>
          <p:cNvPr id="98" name="직사각형 97"/>
          <p:cNvSpPr/>
          <p:nvPr/>
        </p:nvSpPr>
        <p:spPr>
          <a:xfrm>
            <a:off x="7230171" y="1678773"/>
            <a:ext cx="3864244" cy="16223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sx="101000" sy="101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9" name="모서리가 둥근 직사각형 98"/>
          <p:cNvSpPr/>
          <p:nvPr/>
        </p:nvSpPr>
        <p:spPr>
          <a:xfrm>
            <a:off x="7457526" y="1331211"/>
            <a:ext cx="1818407" cy="494270"/>
          </a:xfrm>
          <a:prstGeom prst="roundRect">
            <a:avLst/>
          </a:prstGeom>
          <a:solidFill>
            <a:srgbClr val="408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101" name="직사각형 100"/>
          <p:cNvSpPr/>
          <p:nvPr/>
        </p:nvSpPr>
        <p:spPr>
          <a:xfrm>
            <a:off x="9449560" y="1153133"/>
            <a:ext cx="13388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4082A2"/>
                </a:solidFill>
              </a:rPr>
              <a:t>★★★★</a:t>
            </a:r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★</a:t>
            </a:r>
            <a:endParaRPr lang="en-US" altLang="ko-KR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2434956" y="4499184"/>
            <a:ext cx="3864244" cy="16223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sx="101000" sy="101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6" name="모서리가 둥근 직사각형 105"/>
          <p:cNvSpPr/>
          <p:nvPr/>
        </p:nvSpPr>
        <p:spPr>
          <a:xfrm>
            <a:off x="2662311" y="4151622"/>
            <a:ext cx="1818407" cy="494270"/>
          </a:xfrm>
          <a:prstGeom prst="roundRect">
            <a:avLst/>
          </a:prstGeom>
          <a:solidFill>
            <a:srgbClr val="408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108" name="직사각형 107"/>
          <p:cNvSpPr/>
          <p:nvPr/>
        </p:nvSpPr>
        <p:spPr>
          <a:xfrm>
            <a:off x="4654345" y="3973544"/>
            <a:ext cx="13388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4082A2"/>
                </a:solidFill>
              </a:rPr>
              <a:t>★★★★</a:t>
            </a:r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★</a:t>
            </a:r>
            <a:endParaRPr lang="en-US" altLang="ko-KR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09" name="직사각형 108"/>
          <p:cNvSpPr/>
          <p:nvPr/>
        </p:nvSpPr>
        <p:spPr>
          <a:xfrm>
            <a:off x="7230171" y="4499184"/>
            <a:ext cx="3864244" cy="16223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sx="101000" sy="101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10" name="모서리가 둥근 직사각형 109"/>
          <p:cNvSpPr/>
          <p:nvPr/>
        </p:nvSpPr>
        <p:spPr>
          <a:xfrm>
            <a:off x="7457526" y="4151622"/>
            <a:ext cx="1818407" cy="494270"/>
          </a:xfrm>
          <a:prstGeom prst="roundRect">
            <a:avLst/>
          </a:prstGeom>
          <a:solidFill>
            <a:srgbClr val="408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112" name="직사각형 111"/>
          <p:cNvSpPr/>
          <p:nvPr/>
        </p:nvSpPr>
        <p:spPr>
          <a:xfrm>
            <a:off x="9449560" y="3973544"/>
            <a:ext cx="133882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solidFill>
                  <a:srgbClr val="4082A2"/>
                </a:solidFill>
              </a:rPr>
              <a:t>★★★★</a:t>
            </a:r>
            <a:r>
              <a:rPr lang="ko-KR" altLang="en-US" dirty="0">
                <a:solidFill>
                  <a:prstClr val="white">
                    <a:lumMod val="75000"/>
                  </a:prstClr>
                </a:solidFill>
              </a:rPr>
              <a:t>★</a:t>
            </a:r>
            <a:endParaRPr lang="en-US" altLang="ko-KR" dirty="0">
              <a:solidFill>
                <a:prstClr val="white">
                  <a:lumMod val="75000"/>
                </a:prstClr>
              </a:solidFill>
            </a:endParaRPr>
          </a:p>
        </p:txBody>
      </p:sp>
      <p:sp>
        <p:nvSpPr>
          <p:cNvPr id="113" name="직사각형 112"/>
          <p:cNvSpPr/>
          <p:nvPr/>
        </p:nvSpPr>
        <p:spPr>
          <a:xfrm>
            <a:off x="1757154" y="106042"/>
            <a:ext cx="7361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r>
              <a:rPr lang="en-US" altLang="ja-JP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  <a:ea typeface="游ゴシック" panose="020B0400000000000000" pitchFamily="34" charset="-128"/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114" name="직사각형 113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2614628" y="4858661"/>
            <a:ext cx="3517961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7457526" y="1993469"/>
            <a:ext cx="3517961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7457526" y="4841931"/>
            <a:ext cx="3517961" cy="946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5899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A9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 flipH="1">
            <a:off x="444498" y="711200"/>
            <a:ext cx="1066799" cy="6138174"/>
          </a:xfrm>
          <a:prstGeom prst="rect">
            <a:avLst/>
          </a:prstGeom>
          <a:solidFill>
            <a:srgbClr val="4082A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854173" y="6116402"/>
            <a:ext cx="177816" cy="177775"/>
            <a:chOff x="-846" y="1099"/>
            <a:chExt cx="4319" cy="4318"/>
          </a:xfrm>
          <a:solidFill>
            <a:schemeClr val="bg1">
              <a:alpha val="54000"/>
            </a:schemeClr>
          </a:solidFill>
        </p:grpSpPr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-846" y="1099"/>
              <a:ext cx="4319" cy="4318"/>
            </a:xfrm>
            <a:custGeom>
              <a:avLst/>
              <a:gdLst>
                <a:gd name="T0" fmla="*/ 11012 w 12956"/>
                <a:gd name="T1" fmla="*/ 864 h 12954"/>
                <a:gd name="T2" fmla="*/ 10580 w 12956"/>
                <a:gd name="T3" fmla="*/ 0 h 12954"/>
                <a:gd name="T4" fmla="*/ 8853 w 12956"/>
                <a:gd name="T5" fmla="*/ 864 h 12954"/>
                <a:gd name="T6" fmla="*/ 8421 w 12956"/>
                <a:gd name="T7" fmla="*/ 0 h 12954"/>
                <a:gd name="T8" fmla="*/ 6693 w 12956"/>
                <a:gd name="T9" fmla="*/ 864 h 12954"/>
                <a:gd name="T10" fmla="*/ 6261 w 12956"/>
                <a:gd name="T11" fmla="*/ 0 h 12954"/>
                <a:gd name="T12" fmla="*/ 4534 w 12956"/>
                <a:gd name="T13" fmla="*/ 864 h 12954"/>
                <a:gd name="T14" fmla="*/ 4103 w 12956"/>
                <a:gd name="T15" fmla="*/ 0 h 12954"/>
                <a:gd name="T16" fmla="*/ 2375 w 12956"/>
                <a:gd name="T17" fmla="*/ 864 h 12954"/>
                <a:gd name="T18" fmla="*/ 1944 w 12956"/>
                <a:gd name="T19" fmla="*/ 0 h 12954"/>
                <a:gd name="T20" fmla="*/ 216 w 12956"/>
                <a:gd name="T21" fmla="*/ 864 h 12954"/>
                <a:gd name="T22" fmla="*/ 152 w 12956"/>
                <a:gd name="T23" fmla="*/ 873 h 12954"/>
                <a:gd name="T24" fmla="*/ 78 w 12956"/>
                <a:gd name="T25" fmla="*/ 913 h 12954"/>
                <a:gd name="T26" fmla="*/ 26 w 12956"/>
                <a:gd name="T27" fmla="*/ 976 h 12954"/>
                <a:gd name="T28" fmla="*/ 1 w 12956"/>
                <a:gd name="T29" fmla="*/ 1056 h 12954"/>
                <a:gd name="T30" fmla="*/ 0 w 12956"/>
                <a:gd name="T31" fmla="*/ 12738 h 12954"/>
                <a:gd name="T32" fmla="*/ 10 w 12956"/>
                <a:gd name="T33" fmla="*/ 12803 h 12954"/>
                <a:gd name="T34" fmla="*/ 49 w 12956"/>
                <a:gd name="T35" fmla="*/ 12876 h 12954"/>
                <a:gd name="T36" fmla="*/ 113 w 12956"/>
                <a:gd name="T37" fmla="*/ 12928 h 12954"/>
                <a:gd name="T38" fmla="*/ 194 w 12956"/>
                <a:gd name="T39" fmla="*/ 12954 h 12954"/>
                <a:gd name="T40" fmla="*/ 12740 w 12956"/>
                <a:gd name="T41" fmla="*/ 12954 h 12954"/>
                <a:gd name="T42" fmla="*/ 12804 w 12956"/>
                <a:gd name="T43" fmla="*/ 12945 h 12954"/>
                <a:gd name="T44" fmla="*/ 12877 w 12956"/>
                <a:gd name="T45" fmla="*/ 12905 h 12954"/>
                <a:gd name="T46" fmla="*/ 12930 w 12956"/>
                <a:gd name="T47" fmla="*/ 12842 h 12954"/>
                <a:gd name="T48" fmla="*/ 12955 w 12956"/>
                <a:gd name="T49" fmla="*/ 12762 h 12954"/>
                <a:gd name="T50" fmla="*/ 12956 w 12956"/>
                <a:gd name="T51" fmla="*/ 1080 h 12954"/>
                <a:gd name="T52" fmla="*/ 12946 w 12956"/>
                <a:gd name="T53" fmla="*/ 1015 h 12954"/>
                <a:gd name="T54" fmla="*/ 12907 w 12956"/>
                <a:gd name="T55" fmla="*/ 942 h 12954"/>
                <a:gd name="T56" fmla="*/ 12842 w 12956"/>
                <a:gd name="T57" fmla="*/ 890 h 12954"/>
                <a:gd name="T58" fmla="*/ 12762 w 12956"/>
                <a:gd name="T59" fmla="*/ 864 h 12954"/>
                <a:gd name="T60" fmla="*/ 12524 w 12956"/>
                <a:gd name="T61" fmla="*/ 8637 h 12954"/>
                <a:gd name="T62" fmla="*/ 10559 w 12956"/>
                <a:gd name="T63" fmla="*/ 8637 h 12954"/>
                <a:gd name="T64" fmla="*/ 10477 w 12956"/>
                <a:gd name="T65" fmla="*/ 8663 h 12954"/>
                <a:gd name="T66" fmla="*/ 10414 w 12956"/>
                <a:gd name="T67" fmla="*/ 8715 h 12954"/>
                <a:gd name="T68" fmla="*/ 10374 w 12956"/>
                <a:gd name="T69" fmla="*/ 8788 h 12954"/>
                <a:gd name="T70" fmla="*/ 10364 w 12956"/>
                <a:gd name="T71" fmla="*/ 8853 h 12954"/>
                <a:gd name="T72" fmla="*/ 432 w 12956"/>
                <a:gd name="T73" fmla="*/ 10796 h 12954"/>
                <a:gd name="T74" fmla="*/ 12524 w 12956"/>
                <a:gd name="T75" fmla="*/ 3454 h 12954"/>
                <a:gd name="T76" fmla="*/ 12218 w 12956"/>
                <a:gd name="T77" fmla="*/ 9069 h 12954"/>
                <a:gd name="T78" fmla="*/ 10796 w 12956"/>
                <a:gd name="T79" fmla="*/ 9069 h 12954"/>
                <a:gd name="T80" fmla="*/ 432 w 12956"/>
                <a:gd name="T81" fmla="*/ 11228 h 12954"/>
                <a:gd name="T82" fmla="*/ 10601 w 12956"/>
                <a:gd name="T83" fmla="*/ 11227 h 12954"/>
                <a:gd name="T84" fmla="*/ 10682 w 12956"/>
                <a:gd name="T85" fmla="*/ 11202 h 12954"/>
                <a:gd name="T86" fmla="*/ 10732 w 12956"/>
                <a:gd name="T87" fmla="*/ 11164 h 12954"/>
                <a:gd name="T88" fmla="*/ 12524 w 12956"/>
                <a:gd name="T89" fmla="*/ 11659 h 12954"/>
                <a:gd name="T90" fmla="*/ 432 w 12956"/>
                <a:gd name="T91" fmla="*/ 11228 h 12954"/>
                <a:gd name="T92" fmla="*/ 1944 w 12956"/>
                <a:gd name="T93" fmla="*/ 1296 h 12954"/>
                <a:gd name="T94" fmla="*/ 2375 w 12956"/>
                <a:gd name="T95" fmla="*/ 2159 h 12954"/>
                <a:gd name="T96" fmla="*/ 4103 w 12956"/>
                <a:gd name="T97" fmla="*/ 1296 h 12954"/>
                <a:gd name="T98" fmla="*/ 4534 w 12956"/>
                <a:gd name="T99" fmla="*/ 2159 h 12954"/>
                <a:gd name="T100" fmla="*/ 6261 w 12956"/>
                <a:gd name="T101" fmla="*/ 1296 h 12954"/>
                <a:gd name="T102" fmla="*/ 6693 w 12956"/>
                <a:gd name="T103" fmla="*/ 2159 h 12954"/>
                <a:gd name="T104" fmla="*/ 8421 w 12956"/>
                <a:gd name="T105" fmla="*/ 1296 h 12954"/>
                <a:gd name="T106" fmla="*/ 8853 w 12956"/>
                <a:gd name="T107" fmla="*/ 2159 h 12954"/>
                <a:gd name="T108" fmla="*/ 10580 w 12956"/>
                <a:gd name="T109" fmla="*/ 1296 h 12954"/>
                <a:gd name="T110" fmla="*/ 11012 w 12956"/>
                <a:gd name="T111" fmla="*/ 2159 h 12954"/>
                <a:gd name="T112" fmla="*/ 12524 w 12956"/>
                <a:gd name="T113" fmla="*/ 1296 h 12954"/>
                <a:gd name="T114" fmla="*/ 432 w 12956"/>
                <a:gd name="T115" fmla="*/ 3022 h 12954"/>
                <a:gd name="T116" fmla="*/ 12524 w 12956"/>
                <a:gd name="T117" fmla="*/ 12522 h 12954"/>
                <a:gd name="T118" fmla="*/ 432 w 12956"/>
                <a:gd name="T119" fmla="*/ 12091 h 12954"/>
                <a:gd name="T120" fmla="*/ 12524 w 12956"/>
                <a:gd name="T121" fmla="*/ 12522 h 12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956" h="12954">
                  <a:moveTo>
                    <a:pt x="12740" y="864"/>
                  </a:moveTo>
                  <a:lnTo>
                    <a:pt x="11012" y="864"/>
                  </a:lnTo>
                  <a:lnTo>
                    <a:pt x="11012" y="0"/>
                  </a:lnTo>
                  <a:lnTo>
                    <a:pt x="10580" y="0"/>
                  </a:lnTo>
                  <a:lnTo>
                    <a:pt x="10580" y="864"/>
                  </a:lnTo>
                  <a:lnTo>
                    <a:pt x="8853" y="864"/>
                  </a:lnTo>
                  <a:lnTo>
                    <a:pt x="8853" y="0"/>
                  </a:lnTo>
                  <a:lnTo>
                    <a:pt x="8421" y="0"/>
                  </a:lnTo>
                  <a:lnTo>
                    <a:pt x="8421" y="864"/>
                  </a:lnTo>
                  <a:lnTo>
                    <a:pt x="6693" y="864"/>
                  </a:lnTo>
                  <a:lnTo>
                    <a:pt x="6693" y="0"/>
                  </a:lnTo>
                  <a:lnTo>
                    <a:pt x="6261" y="0"/>
                  </a:lnTo>
                  <a:lnTo>
                    <a:pt x="6261" y="864"/>
                  </a:lnTo>
                  <a:lnTo>
                    <a:pt x="4534" y="864"/>
                  </a:lnTo>
                  <a:lnTo>
                    <a:pt x="4534" y="0"/>
                  </a:lnTo>
                  <a:lnTo>
                    <a:pt x="4103" y="0"/>
                  </a:lnTo>
                  <a:lnTo>
                    <a:pt x="4103" y="864"/>
                  </a:lnTo>
                  <a:lnTo>
                    <a:pt x="2375" y="864"/>
                  </a:lnTo>
                  <a:lnTo>
                    <a:pt x="2375" y="0"/>
                  </a:lnTo>
                  <a:lnTo>
                    <a:pt x="1944" y="0"/>
                  </a:lnTo>
                  <a:lnTo>
                    <a:pt x="1944" y="864"/>
                  </a:lnTo>
                  <a:lnTo>
                    <a:pt x="216" y="864"/>
                  </a:lnTo>
                  <a:lnTo>
                    <a:pt x="194" y="864"/>
                  </a:lnTo>
                  <a:lnTo>
                    <a:pt x="152" y="873"/>
                  </a:lnTo>
                  <a:lnTo>
                    <a:pt x="113" y="890"/>
                  </a:lnTo>
                  <a:lnTo>
                    <a:pt x="78" y="913"/>
                  </a:lnTo>
                  <a:lnTo>
                    <a:pt x="49" y="942"/>
                  </a:lnTo>
                  <a:lnTo>
                    <a:pt x="26" y="976"/>
                  </a:lnTo>
                  <a:lnTo>
                    <a:pt x="10" y="1015"/>
                  </a:lnTo>
                  <a:lnTo>
                    <a:pt x="1" y="1056"/>
                  </a:lnTo>
                  <a:lnTo>
                    <a:pt x="0" y="1080"/>
                  </a:lnTo>
                  <a:lnTo>
                    <a:pt x="0" y="12738"/>
                  </a:lnTo>
                  <a:lnTo>
                    <a:pt x="1" y="12762"/>
                  </a:lnTo>
                  <a:lnTo>
                    <a:pt x="10" y="12803"/>
                  </a:lnTo>
                  <a:lnTo>
                    <a:pt x="26" y="12842"/>
                  </a:lnTo>
                  <a:lnTo>
                    <a:pt x="49" y="12876"/>
                  </a:lnTo>
                  <a:lnTo>
                    <a:pt x="78" y="12905"/>
                  </a:lnTo>
                  <a:lnTo>
                    <a:pt x="113" y="12928"/>
                  </a:lnTo>
                  <a:lnTo>
                    <a:pt x="152" y="12945"/>
                  </a:lnTo>
                  <a:lnTo>
                    <a:pt x="194" y="12954"/>
                  </a:lnTo>
                  <a:lnTo>
                    <a:pt x="216" y="12954"/>
                  </a:lnTo>
                  <a:lnTo>
                    <a:pt x="12740" y="12954"/>
                  </a:lnTo>
                  <a:lnTo>
                    <a:pt x="12762" y="12954"/>
                  </a:lnTo>
                  <a:lnTo>
                    <a:pt x="12804" y="12945"/>
                  </a:lnTo>
                  <a:lnTo>
                    <a:pt x="12842" y="12928"/>
                  </a:lnTo>
                  <a:lnTo>
                    <a:pt x="12877" y="12905"/>
                  </a:lnTo>
                  <a:lnTo>
                    <a:pt x="12907" y="12876"/>
                  </a:lnTo>
                  <a:lnTo>
                    <a:pt x="12930" y="12842"/>
                  </a:lnTo>
                  <a:lnTo>
                    <a:pt x="12946" y="12803"/>
                  </a:lnTo>
                  <a:lnTo>
                    <a:pt x="12955" y="12762"/>
                  </a:lnTo>
                  <a:lnTo>
                    <a:pt x="12956" y="12738"/>
                  </a:lnTo>
                  <a:lnTo>
                    <a:pt x="12956" y="1080"/>
                  </a:lnTo>
                  <a:lnTo>
                    <a:pt x="12955" y="1056"/>
                  </a:lnTo>
                  <a:lnTo>
                    <a:pt x="12946" y="1015"/>
                  </a:lnTo>
                  <a:lnTo>
                    <a:pt x="12930" y="976"/>
                  </a:lnTo>
                  <a:lnTo>
                    <a:pt x="12907" y="942"/>
                  </a:lnTo>
                  <a:lnTo>
                    <a:pt x="12877" y="913"/>
                  </a:lnTo>
                  <a:lnTo>
                    <a:pt x="12842" y="890"/>
                  </a:lnTo>
                  <a:lnTo>
                    <a:pt x="12804" y="873"/>
                  </a:lnTo>
                  <a:lnTo>
                    <a:pt x="12762" y="864"/>
                  </a:lnTo>
                  <a:lnTo>
                    <a:pt x="12740" y="864"/>
                  </a:lnTo>
                  <a:close/>
                  <a:moveTo>
                    <a:pt x="12524" y="8637"/>
                  </a:moveTo>
                  <a:lnTo>
                    <a:pt x="10580" y="8637"/>
                  </a:lnTo>
                  <a:lnTo>
                    <a:pt x="10559" y="8637"/>
                  </a:lnTo>
                  <a:lnTo>
                    <a:pt x="10516" y="8646"/>
                  </a:lnTo>
                  <a:lnTo>
                    <a:pt x="10477" y="8663"/>
                  </a:lnTo>
                  <a:lnTo>
                    <a:pt x="10442" y="8686"/>
                  </a:lnTo>
                  <a:lnTo>
                    <a:pt x="10414" y="8715"/>
                  </a:lnTo>
                  <a:lnTo>
                    <a:pt x="10390" y="8749"/>
                  </a:lnTo>
                  <a:lnTo>
                    <a:pt x="10374" y="8788"/>
                  </a:lnTo>
                  <a:lnTo>
                    <a:pt x="10364" y="8831"/>
                  </a:lnTo>
                  <a:lnTo>
                    <a:pt x="10364" y="8853"/>
                  </a:lnTo>
                  <a:lnTo>
                    <a:pt x="10364" y="10796"/>
                  </a:lnTo>
                  <a:lnTo>
                    <a:pt x="432" y="10796"/>
                  </a:lnTo>
                  <a:lnTo>
                    <a:pt x="432" y="3454"/>
                  </a:lnTo>
                  <a:lnTo>
                    <a:pt x="12524" y="3454"/>
                  </a:lnTo>
                  <a:lnTo>
                    <a:pt x="12524" y="8637"/>
                  </a:lnTo>
                  <a:close/>
                  <a:moveTo>
                    <a:pt x="12218" y="9069"/>
                  </a:moveTo>
                  <a:lnTo>
                    <a:pt x="10796" y="10490"/>
                  </a:lnTo>
                  <a:lnTo>
                    <a:pt x="10796" y="9069"/>
                  </a:lnTo>
                  <a:lnTo>
                    <a:pt x="12218" y="9069"/>
                  </a:lnTo>
                  <a:close/>
                  <a:moveTo>
                    <a:pt x="432" y="11228"/>
                  </a:moveTo>
                  <a:lnTo>
                    <a:pt x="10580" y="11228"/>
                  </a:lnTo>
                  <a:lnTo>
                    <a:pt x="10601" y="11227"/>
                  </a:lnTo>
                  <a:lnTo>
                    <a:pt x="10643" y="11219"/>
                  </a:lnTo>
                  <a:lnTo>
                    <a:pt x="10682" y="11202"/>
                  </a:lnTo>
                  <a:lnTo>
                    <a:pt x="10717" y="11179"/>
                  </a:lnTo>
                  <a:lnTo>
                    <a:pt x="10732" y="11164"/>
                  </a:lnTo>
                  <a:lnTo>
                    <a:pt x="12524" y="9373"/>
                  </a:lnTo>
                  <a:lnTo>
                    <a:pt x="12524" y="11659"/>
                  </a:lnTo>
                  <a:lnTo>
                    <a:pt x="432" y="11659"/>
                  </a:lnTo>
                  <a:lnTo>
                    <a:pt x="432" y="11228"/>
                  </a:lnTo>
                  <a:close/>
                  <a:moveTo>
                    <a:pt x="432" y="1296"/>
                  </a:moveTo>
                  <a:lnTo>
                    <a:pt x="1944" y="1296"/>
                  </a:lnTo>
                  <a:lnTo>
                    <a:pt x="1944" y="2159"/>
                  </a:lnTo>
                  <a:lnTo>
                    <a:pt x="2375" y="2159"/>
                  </a:lnTo>
                  <a:lnTo>
                    <a:pt x="2375" y="1296"/>
                  </a:lnTo>
                  <a:lnTo>
                    <a:pt x="4103" y="1296"/>
                  </a:lnTo>
                  <a:lnTo>
                    <a:pt x="4103" y="2159"/>
                  </a:lnTo>
                  <a:lnTo>
                    <a:pt x="4534" y="2159"/>
                  </a:lnTo>
                  <a:lnTo>
                    <a:pt x="4534" y="1296"/>
                  </a:lnTo>
                  <a:lnTo>
                    <a:pt x="6261" y="1296"/>
                  </a:lnTo>
                  <a:lnTo>
                    <a:pt x="6261" y="2159"/>
                  </a:lnTo>
                  <a:lnTo>
                    <a:pt x="6693" y="2159"/>
                  </a:lnTo>
                  <a:lnTo>
                    <a:pt x="6693" y="1296"/>
                  </a:lnTo>
                  <a:lnTo>
                    <a:pt x="8421" y="1296"/>
                  </a:lnTo>
                  <a:lnTo>
                    <a:pt x="8421" y="2159"/>
                  </a:lnTo>
                  <a:lnTo>
                    <a:pt x="8853" y="2159"/>
                  </a:lnTo>
                  <a:lnTo>
                    <a:pt x="8853" y="1296"/>
                  </a:lnTo>
                  <a:lnTo>
                    <a:pt x="10580" y="1296"/>
                  </a:lnTo>
                  <a:lnTo>
                    <a:pt x="10580" y="2159"/>
                  </a:lnTo>
                  <a:lnTo>
                    <a:pt x="11012" y="2159"/>
                  </a:lnTo>
                  <a:lnTo>
                    <a:pt x="11012" y="1296"/>
                  </a:lnTo>
                  <a:lnTo>
                    <a:pt x="12524" y="1296"/>
                  </a:lnTo>
                  <a:lnTo>
                    <a:pt x="12524" y="3022"/>
                  </a:lnTo>
                  <a:lnTo>
                    <a:pt x="432" y="3022"/>
                  </a:lnTo>
                  <a:lnTo>
                    <a:pt x="432" y="1296"/>
                  </a:lnTo>
                  <a:close/>
                  <a:moveTo>
                    <a:pt x="12524" y="12522"/>
                  </a:moveTo>
                  <a:lnTo>
                    <a:pt x="432" y="12522"/>
                  </a:lnTo>
                  <a:lnTo>
                    <a:pt x="432" y="12091"/>
                  </a:lnTo>
                  <a:lnTo>
                    <a:pt x="12524" y="12091"/>
                  </a:lnTo>
                  <a:lnTo>
                    <a:pt x="12524" y="125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1025" y="2395"/>
              <a:ext cx="576" cy="575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7 h 1727"/>
                <a:gd name="T6" fmla="*/ 1576 w 1728"/>
                <a:gd name="T7" fmla="*/ 1718 h 1727"/>
                <a:gd name="T8" fmla="*/ 1616 w 1728"/>
                <a:gd name="T9" fmla="*/ 1701 h 1727"/>
                <a:gd name="T10" fmla="*/ 1650 w 1728"/>
                <a:gd name="T11" fmla="*/ 1678 h 1727"/>
                <a:gd name="T12" fmla="*/ 1679 w 1728"/>
                <a:gd name="T13" fmla="*/ 1649 h 1727"/>
                <a:gd name="T14" fmla="*/ 1702 w 1728"/>
                <a:gd name="T15" fmla="*/ 1615 h 1727"/>
                <a:gd name="T16" fmla="*/ 1719 w 1728"/>
                <a:gd name="T17" fmla="*/ 1576 h 1727"/>
                <a:gd name="T18" fmla="*/ 1728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8 w 1728"/>
                <a:gd name="T25" fmla="*/ 194 h 1727"/>
                <a:gd name="T26" fmla="*/ 1719 w 1728"/>
                <a:gd name="T27" fmla="*/ 151 h 1727"/>
                <a:gd name="T28" fmla="*/ 1702 w 1728"/>
                <a:gd name="T29" fmla="*/ 113 h 1727"/>
                <a:gd name="T30" fmla="*/ 1679 w 1728"/>
                <a:gd name="T31" fmla="*/ 79 h 1727"/>
                <a:gd name="T32" fmla="*/ 1650 w 1728"/>
                <a:gd name="T33" fmla="*/ 49 h 1727"/>
                <a:gd name="T34" fmla="*/ 1616 w 1728"/>
                <a:gd name="T35" fmla="*/ 26 h 1727"/>
                <a:gd name="T36" fmla="*/ 1576 w 1728"/>
                <a:gd name="T37" fmla="*/ 9 h 1727"/>
                <a:gd name="T38" fmla="*/ 1534 w 1728"/>
                <a:gd name="T39" fmla="*/ 1 h 1727"/>
                <a:gd name="T40" fmla="*/ 1512 w 1728"/>
                <a:gd name="T41" fmla="*/ 0 h 1727"/>
                <a:gd name="T42" fmla="*/ 216 w 1728"/>
                <a:gd name="T43" fmla="*/ 0 h 1727"/>
                <a:gd name="T44" fmla="*/ 195 w 1728"/>
                <a:gd name="T45" fmla="*/ 1 h 1727"/>
                <a:gd name="T46" fmla="*/ 152 w 1728"/>
                <a:gd name="T47" fmla="*/ 9 h 1727"/>
                <a:gd name="T48" fmla="*/ 114 w 1728"/>
                <a:gd name="T49" fmla="*/ 26 h 1727"/>
                <a:gd name="T50" fmla="*/ 80 w 1728"/>
                <a:gd name="T51" fmla="*/ 49 h 1727"/>
                <a:gd name="T52" fmla="*/ 50 w 1728"/>
                <a:gd name="T53" fmla="*/ 79 h 1727"/>
                <a:gd name="T54" fmla="*/ 26 w 1728"/>
                <a:gd name="T55" fmla="*/ 113 h 1727"/>
                <a:gd name="T56" fmla="*/ 10 w 1728"/>
                <a:gd name="T57" fmla="*/ 151 h 1727"/>
                <a:gd name="T58" fmla="*/ 2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2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5 h 1727"/>
                <a:gd name="T70" fmla="*/ 50 w 1728"/>
                <a:gd name="T71" fmla="*/ 1649 h 1727"/>
                <a:gd name="T72" fmla="*/ 80 w 1728"/>
                <a:gd name="T73" fmla="*/ 1678 h 1727"/>
                <a:gd name="T74" fmla="*/ 114 w 1728"/>
                <a:gd name="T75" fmla="*/ 1701 h 1727"/>
                <a:gd name="T76" fmla="*/ 152 w 1728"/>
                <a:gd name="T77" fmla="*/ 1718 h 1727"/>
                <a:gd name="T78" fmla="*/ 195 w 1728"/>
                <a:gd name="T79" fmla="*/ 1727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6" y="1701"/>
                  </a:lnTo>
                  <a:lnTo>
                    <a:pt x="1650" y="1678"/>
                  </a:lnTo>
                  <a:lnTo>
                    <a:pt x="1679" y="1649"/>
                  </a:lnTo>
                  <a:lnTo>
                    <a:pt x="1702" y="1615"/>
                  </a:lnTo>
                  <a:lnTo>
                    <a:pt x="1719" y="1576"/>
                  </a:lnTo>
                  <a:lnTo>
                    <a:pt x="1728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1"/>
                  </a:lnTo>
                  <a:lnTo>
                    <a:pt x="1702" y="113"/>
                  </a:lnTo>
                  <a:lnTo>
                    <a:pt x="1679" y="79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1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9"/>
                  </a:lnTo>
                  <a:lnTo>
                    <a:pt x="26" y="113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2" y="1533"/>
                  </a:lnTo>
                  <a:lnTo>
                    <a:pt x="10" y="1576"/>
                  </a:lnTo>
                  <a:lnTo>
                    <a:pt x="26" y="1615"/>
                  </a:lnTo>
                  <a:lnTo>
                    <a:pt x="50" y="1649"/>
                  </a:lnTo>
                  <a:lnTo>
                    <a:pt x="80" y="1678"/>
                  </a:lnTo>
                  <a:lnTo>
                    <a:pt x="114" y="1701"/>
                  </a:lnTo>
                  <a:lnTo>
                    <a:pt x="152" y="1718"/>
                  </a:lnTo>
                  <a:lnTo>
                    <a:pt x="195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1745" y="2395"/>
              <a:ext cx="576" cy="575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7 h 1727"/>
                <a:gd name="T6" fmla="*/ 1576 w 1728"/>
                <a:gd name="T7" fmla="*/ 1718 h 1727"/>
                <a:gd name="T8" fmla="*/ 1614 w 1728"/>
                <a:gd name="T9" fmla="*/ 1701 h 1727"/>
                <a:gd name="T10" fmla="*/ 1650 w 1728"/>
                <a:gd name="T11" fmla="*/ 1678 h 1727"/>
                <a:gd name="T12" fmla="*/ 1678 w 1728"/>
                <a:gd name="T13" fmla="*/ 1649 h 1727"/>
                <a:gd name="T14" fmla="*/ 1702 w 1728"/>
                <a:gd name="T15" fmla="*/ 1615 h 1727"/>
                <a:gd name="T16" fmla="*/ 1718 w 1728"/>
                <a:gd name="T17" fmla="*/ 1576 h 1727"/>
                <a:gd name="T18" fmla="*/ 1726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6 w 1728"/>
                <a:gd name="T25" fmla="*/ 194 h 1727"/>
                <a:gd name="T26" fmla="*/ 1718 w 1728"/>
                <a:gd name="T27" fmla="*/ 151 h 1727"/>
                <a:gd name="T28" fmla="*/ 1702 w 1728"/>
                <a:gd name="T29" fmla="*/ 113 h 1727"/>
                <a:gd name="T30" fmla="*/ 1678 w 1728"/>
                <a:gd name="T31" fmla="*/ 79 h 1727"/>
                <a:gd name="T32" fmla="*/ 1650 w 1728"/>
                <a:gd name="T33" fmla="*/ 49 h 1727"/>
                <a:gd name="T34" fmla="*/ 1614 w 1728"/>
                <a:gd name="T35" fmla="*/ 26 h 1727"/>
                <a:gd name="T36" fmla="*/ 1576 w 1728"/>
                <a:gd name="T37" fmla="*/ 9 h 1727"/>
                <a:gd name="T38" fmla="*/ 1534 w 1728"/>
                <a:gd name="T39" fmla="*/ 1 h 1727"/>
                <a:gd name="T40" fmla="*/ 1512 w 1728"/>
                <a:gd name="T41" fmla="*/ 0 h 1727"/>
                <a:gd name="T42" fmla="*/ 216 w 1728"/>
                <a:gd name="T43" fmla="*/ 0 h 1727"/>
                <a:gd name="T44" fmla="*/ 194 w 1728"/>
                <a:gd name="T45" fmla="*/ 1 h 1727"/>
                <a:gd name="T46" fmla="*/ 152 w 1728"/>
                <a:gd name="T47" fmla="*/ 9 h 1727"/>
                <a:gd name="T48" fmla="*/ 113 w 1728"/>
                <a:gd name="T49" fmla="*/ 26 h 1727"/>
                <a:gd name="T50" fmla="*/ 78 w 1728"/>
                <a:gd name="T51" fmla="*/ 49 h 1727"/>
                <a:gd name="T52" fmla="*/ 49 w 1728"/>
                <a:gd name="T53" fmla="*/ 79 h 1727"/>
                <a:gd name="T54" fmla="*/ 26 w 1728"/>
                <a:gd name="T55" fmla="*/ 113 h 1727"/>
                <a:gd name="T56" fmla="*/ 10 w 1728"/>
                <a:gd name="T57" fmla="*/ 151 h 1727"/>
                <a:gd name="T58" fmla="*/ 1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1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5 h 1727"/>
                <a:gd name="T70" fmla="*/ 49 w 1728"/>
                <a:gd name="T71" fmla="*/ 1649 h 1727"/>
                <a:gd name="T72" fmla="*/ 78 w 1728"/>
                <a:gd name="T73" fmla="*/ 1678 h 1727"/>
                <a:gd name="T74" fmla="*/ 113 w 1728"/>
                <a:gd name="T75" fmla="*/ 1701 h 1727"/>
                <a:gd name="T76" fmla="*/ 152 w 1728"/>
                <a:gd name="T77" fmla="*/ 1718 h 1727"/>
                <a:gd name="T78" fmla="*/ 194 w 1728"/>
                <a:gd name="T79" fmla="*/ 1727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50" y="1678"/>
                  </a:lnTo>
                  <a:lnTo>
                    <a:pt x="1678" y="1649"/>
                  </a:lnTo>
                  <a:lnTo>
                    <a:pt x="1702" y="1615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2" y="113"/>
                  </a:lnTo>
                  <a:lnTo>
                    <a:pt x="1678" y="79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9"/>
                  </a:lnTo>
                  <a:lnTo>
                    <a:pt x="26" y="113"/>
                  </a:lnTo>
                  <a:lnTo>
                    <a:pt x="10" y="151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1" y="1533"/>
                  </a:lnTo>
                  <a:lnTo>
                    <a:pt x="10" y="1576"/>
                  </a:lnTo>
                  <a:lnTo>
                    <a:pt x="26" y="1615"/>
                  </a:lnTo>
                  <a:lnTo>
                    <a:pt x="49" y="1649"/>
                  </a:lnTo>
                  <a:lnTo>
                    <a:pt x="78" y="1678"/>
                  </a:lnTo>
                  <a:lnTo>
                    <a:pt x="113" y="1701"/>
                  </a:lnTo>
                  <a:lnTo>
                    <a:pt x="152" y="1718"/>
                  </a:lnTo>
                  <a:lnTo>
                    <a:pt x="194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2465" y="2395"/>
              <a:ext cx="576" cy="575"/>
            </a:xfrm>
            <a:custGeom>
              <a:avLst/>
              <a:gdLst>
                <a:gd name="T0" fmla="*/ 215 w 1727"/>
                <a:gd name="T1" fmla="*/ 1727 h 1727"/>
                <a:gd name="T2" fmla="*/ 1511 w 1727"/>
                <a:gd name="T3" fmla="*/ 1727 h 1727"/>
                <a:gd name="T4" fmla="*/ 1533 w 1727"/>
                <a:gd name="T5" fmla="*/ 1727 h 1727"/>
                <a:gd name="T6" fmla="*/ 1575 w 1727"/>
                <a:gd name="T7" fmla="*/ 1718 h 1727"/>
                <a:gd name="T8" fmla="*/ 1614 w 1727"/>
                <a:gd name="T9" fmla="*/ 1701 h 1727"/>
                <a:gd name="T10" fmla="*/ 1648 w 1727"/>
                <a:gd name="T11" fmla="*/ 1678 h 1727"/>
                <a:gd name="T12" fmla="*/ 1678 w 1727"/>
                <a:gd name="T13" fmla="*/ 1649 h 1727"/>
                <a:gd name="T14" fmla="*/ 1701 w 1727"/>
                <a:gd name="T15" fmla="*/ 1615 h 1727"/>
                <a:gd name="T16" fmla="*/ 1718 w 1727"/>
                <a:gd name="T17" fmla="*/ 1576 h 1727"/>
                <a:gd name="T18" fmla="*/ 1726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6 w 1727"/>
                <a:gd name="T25" fmla="*/ 194 h 1727"/>
                <a:gd name="T26" fmla="*/ 1718 w 1727"/>
                <a:gd name="T27" fmla="*/ 151 h 1727"/>
                <a:gd name="T28" fmla="*/ 1701 w 1727"/>
                <a:gd name="T29" fmla="*/ 113 h 1727"/>
                <a:gd name="T30" fmla="*/ 1678 w 1727"/>
                <a:gd name="T31" fmla="*/ 79 h 1727"/>
                <a:gd name="T32" fmla="*/ 1648 w 1727"/>
                <a:gd name="T33" fmla="*/ 49 h 1727"/>
                <a:gd name="T34" fmla="*/ 1614 w 1727"/>
                <a:gd name="T35" fmla="*/ 26 h 1727"/>
                <a:gd name="T36" fmla="*/ 1575 w 1727"/>
                <a:gd name="T37" fmla="*/ 9 h 1727"/>
                <a:gd name="T38" fmla="*/ 1533 w 1727"/>
                <a:gd name="T39" fmla="*/ 1 h 1727"/>
                <a:gd name="T40" fmla="*/ 1511 w 1727"/>
                <a:gd name="T41" fmla="*/ 0 h 1727"/>
                <a:gd name="T42" fmla="*/ 215 w 1727"/>
                <a:gd name="T43" fmla="*/ 0 h 1727"/>
                <a:gd name="T44" fmla="*/ 194 w 1727"/>
                <a:gd name="T45" fmla="*/ 1 h 1727"/>
                <a:gd name="T46" fmla="*/ 151 w 1727"/>
                <a:gd name="T47" fmla="*/ 9 h 1727"/>
                <a:gd name="T48" fmla="*/ 112 w 1727"/>
                <a:gd name="T49" fmla="*/ 26 h 1727"/>
                <a:gd name="T50" fmla="*/ 77 w 1727"/>
                <a:gd name="T51" fmla="*/ 49 h 1727"/>
                <a:gd name="T52" fmla="*/ 49 w 1727"/>
                <a:gd name="T53" fmla="*/ 79 h 1727"/>
                <a:gd name="T54" fmla="*/ 26 w 1727"/>
                <a:gd name="T55" fmla="*/ 113 h 1727"/>
                <a:gd name="T56" fmla="*/ 9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9 w 1727"/>
                <a:gd name="T67" fmla="*/ 1576 h 1727"/>
                <a:gd name="T68" fmla="*/ 26 w 1727"/>
                <a:gd name="T69" fmla="*/ 1615 h 1727"/>
                <a:gd name="T70" fmla="*/ 49 w 1727"/>
                <a:gd name="T71" fmla="*/ 1649 h 1727"/>
                <a:gd name="T72" fmla="*/ 77 w 1727"/>
                <a:gd name="T73" fmla="*/ 1678 h 1727"/>
                <a:gd name="T74" fmla="*/ 112 w 1727"/>
                <a:gd name="T75" fmla="*/ 1701 h 1727"/>
                <a:gd name="T76" fmla="*/ 151 w 1727"/>
                <a:gd name="T77" fmla="*/ 1718 h 1727"/>
                <a:gd name="T78" fmla="*/ 194 w 1727"/>
                <a:gd name="T79" fmla="*/ 1727 h 1727"/>
                <a:gd name="T80" fmla="*/ 215 w 1727"/>
                <a:gd name="T81" fmla="*/ 1727 h 1727"/>
                <a:gd name="T82" fmla="*/ 431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1 w 1727"/>
                <a:gd name="T89" fmla="*/ 1295 h 1727"/>
                <a:gd name="T90" fmla="*/ 431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5" y="1727"/>
                  </a:moveTo>
                  <a:lnTo>
                    <a:pt x="1511" y="1727"/>
                  </a:lnTo>
                  <a:lnTo>
                    <a:pt x="1533" y="1727"/>
                  </a:lnTo>
                  <a:lnTo>
                    <a:pt x="1575" y="1718"/>
                  </a:lnTo>
                  <a:lnTo>
                    <a:pt x="1614" y="1701"/>
                  </a:lnTo>
                  <a:lnTo>
                    <a:pt x="1648" y="1678"/>
                  </a:lnTo>
                  <a:lnTo>
                    <a:pt x="1678" y="1649"/>
                  </a:lnTo>
                  <a:lnTo>
                    <a:pt x="1701" y="1615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1" y="113"/>
                  </a:lnTo>
                  <a:lnTo>
                    <a:pt x="1678" y="79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5" y="9"/>
                  </a:lnTo>
                  <a:lnTo>
                    <a:pt x="1533" y="1"/>
                  </a:lnTo>
                  <a:lnTo>
                    <a:pt x="1511" y="0"/>
                  </a:lnTo>
                  <a:lnTo>
                    <a:pt x="215" y="0"/>
                  </a:lnTo>
                  <a:lnTo>
                    <a:pt x="194" y="1"/>
                  </a:lnTo>
                  <a:lnTo>
                    <a:pt x="151" y="9"/>
                  </a:lnTo>
                  <a:lnTo>
                    <a:pt x="112" y="26"/>
                  </a:lnTo>
                  <a:lnTo>
                    <a:pt x="77" y="49"/>
                  </a:lnTo>
                  <a:lnTo>
                    <a:pt x="49" y="79"/>
                  </a:lnTo>
                  <a:lnTo>
                    <a:pt x="26" y="113"/>
                  </a:lnTo>
                  <a:lnTo>
                    <a:pt x="9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9" y="1576"/>
                  </a:lnTo>
                  <a:lnTo>
                    <a:pt x="26" y="1615"/>
                  </a:lnTo>
                  <a:lnTo>
                    <a:pt x="49" y="1649"/>
                  </a:lnTo>
                  <a:lnTo>
                    <a:pt x="77" y="1678"/>
                  </a:lnTo>
                  <a:lnTo>
                    <a:pt x="112" y="1701"/>
                  </a:lnTo>
                  <a:lnTo>
                    <a:pt x="151" y="1718"/>
                  </a:lnTo>
                  <a:lnTo>
                    <a:pt x="194" y="1727"/>
                  </a:lnTo>
                  <a:lnTo>
                    <a:pt x="215" y="1727"/>
                  </a:lnTo>
                  <a:close/>
                  <a:moveTo>
                    <a:pt x="431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1" y="1295"/>
                  </a:lnTo>
                  <a:lnTo>
                    <a:pt x="431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1745" y="3834"/>
              <a:ext cx="576" cy="576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6 h 1727"/>
                <a:gd name="T6" fmla="*/ 1576 w 1728"/>
                <a:gd name="T7" fmla="*/ 1718 h 1727"/>
                <a:gd name="T8" fmla="*/ 1614 w 1728"/>
                <a:gd name="T9" fmla="*/ 1701 h 1727"/>
                <a:gd name="T10" fmla="*/ 1650 w 1728"/>
                <a:gd name="T11" fmla="*/ 1678 h 1727"/>
                <a:gd name="T12" fmla="*/ 1678 w 1728"/>
                <a:gd name="T13" fmla="*/ 1648 h 1727"/>
                <a:gd name="T14" fmla="*/ 1702 w 1728"/>
                <a:gd name="T15" fmla="*/ 1614 h 1727"/>
                <a:gd name="T16" fmla="*/ 1718 w 1728"/>
                <a:gd name="T17" fmla="*/ 1576 h 1727"/>
                <a:gd name="T18" fmla="*/ 1726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6 w 1728"/>
                <a:gd name="T25" fmla="*/ 194 h 1727"/>
                <a:gd name="T26" fmla="*/ 1718 w 1728"/>
                <a:gd name="T27" fmla="*/ 151 h 1727"/>
                <a:gd name="T28" fmla="*/ 1702 w 1728"/>
                <a:gd name="T29" fmla="*/ 112 h 1727"/>
                <a:gd name="T30" fmla="*/ 1678 w 1728"/>
                <a:gd name="T31" fmla="*/ 78 h 1727"/>
                <a:gd name="T32" fmla="*/ 1650 w 1728"/>
                <a:gd name="T33" fmla="*/ 49 h 1727"/>
                <a:gd name="T34" fmla="*/ 1614 w 1728"/>
                <a:gd name="T35" fmla="*/ 26 h 1727"/>
                <a:gd name="T36" fmla="*/ 1576 w 1728"/>
                <a:gd name="T37" fmla="*/ 9 h 1727"/>
                <a:gd name="T38" fmla="*/ 1534 w 1728"/>
                <a:gd name="T39" fmla="*/ 0 h 1727"/>
                <a:gd name="T40" fmla="*/ 1512 w 1728"/>
                <a:gd name="T41" fmla="*/ 0 h 1727"/>
                <a:gd name="T42" fmla="*/ 216 w 1728"/>
                <a:gd name="T43" fmla="*/ 0 h 1727"/>
                <a:gd name="T44" fmla="*/ 194 w 1728"/>
                <a:gd name="T45" fmla="*/ 0 h 1727"/>
                <a:gd name="T46" fmla="*/ 152 w 1728"/>
                <a:gd name="T47" fmla="*/ 9 h 1727"/>
                <a:gd name="T48" fmla="*/ 113 w 1728"/>
                <a:gd name="T49" fmla="*/ 26 h 1727"/>
                <a:gd name="T50" fmla="*/ 78 w 1728"/>
                <a:gd name="T51" fmla="*/ 49 h 1727"/>
                <a:gd name="T52" fmla="*/ 49 w 1728"/>
                <a:gd name="T53" fmla="*/ 78 h 1727"/>
                <a:gd name="T54" fmla="*/ 26 w 1728"/>
                <a:gd name="T55" fmla="*/ 112 h 1727"/>
                <a:gd name="T56" fmla="*/ 10 w 1728"/>
                <a:gd name="T57" fmla="*/ 151 h 1727"/>
                <a:gd name="T58" fmla="*/ 1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1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4 h 1727"/>
                <a:gd name="T70" fmla="*/ 49 w 1728"/>
                <a:gd name="T71" fmla="*/ 1648 h 1727"/>
                <a:gd name="T72" fmla="*/ 78 w 1728"/>
                <a:gd name="T73" fmla="*/ 1678 h 1727"/>
                <a:gd name="T74" fmla="*/ 113 w 1728"/>
                <a:gd name="T75" fmla="*/ 1701 h 1727"/>
                <a:gd name="T76" fmla="*/ 152 w 1728"/>
                <a:gd name="T77" fmla="*/ 1718 h 1727"/>
                <a:gd name="T78" fmla="*/ 194 w 1728"/>
                <a:gd name="T79" fmla="*/ 1726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50" y="1678"/>
                  </a:lnTo>
                  <a:lnTo>
                    <a:pt x="1678" y="1648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2" y="112"/>
                  </a:lnTo>
                  <a:lnTo>
                    <a:pt x="1678" y="78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1" y="1533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3" y="1701"/>
                  </a:lnTo>
                  <a:lnTo>
                    <a:pt x="152" y="1718"/>
                  </a:lnTo>
                  <a:lnTo>
                    <a:pt x="194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306" y="2395"/>
              <a:ext cx="575" cy="575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4 w 1727"/>
                <a:gd name="T5" fmla="*/ 1727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9 w 1727"/>
                <a:gd name="T11" fmla="*/ 1678 h 1727"/>
                <a:gd name="T12" fmla="*/ 1679 w 1727"/>
                <a:gd name="T13" fmla="*/ 1649 h 1727"/>
                <a:gd name="T14" fmla="*/ 1702 w 1727"/>
                <a:gd name="T15" fmla="*/ 1615 h 1727"/>
                <a:gd name="T16" fmla="*/ 1718 w 1727"/>
                <a:gd name="T17" fmla="*/ 1576 h 1727"/>
                <a:gd name="T18" fmla="*/ 1727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7 w 1727"/>
                <a:gd name="T25" fmla="*/ 194 h 1727"/>
                <a:gd name="T26" fmla="*/ 1718 w 1727"/>
                <a:gd name="T27" fmla="*/ 151 h 1727"/>
                <a:gd name="T28" fmla="*/ 1702 w 1727"/>
                <a:gd name="T29" fmla="*/ 113 h 1727"/>
                <a:gd name="T30" fmla="*/ 1679 w 1727"/>
                <a:gd name="T31" fmla="*/ 79 h 1727"/>
                <a:gd name="T32" fmla="*/ 1649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4 w 1727"/>
                <a:gd name="T39" fmla="*/ 1 h 1727"/>
                <a:gd name="T40" fmla="*/ 1511 w 1727"/>
                <a:gd name="T41" fmla="*/ 0 h 1727"/>
                <a:gd name="T42" fmla="*/ 216 w 1727"/>
                <a:gd name="T43" fmla="*/ 0 h 1727"/>
                <a:gd name="T44" fmla="*/ 193 w 1727"/>
                <a:gd name="T45" fmla="*/ 1 h 1727"/>
                <a:gd name="T46" fmla="*/ 152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9 h 1727"/>
                <a:gd name="T54" fmla="*/ 25 w 1727"/>
                <a:gd name="T55" fmla="*/ 113 h 1727"/>
                <a:gd name="T56" fmla="*/ 8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8 w 1727"/>
                <a:gd name="T67" fmla="*/ 1576 h 1727"/>
                <a:gd name="T68" fmla="*/ 25 w 1727"/>
                <a:gd name="T69" fmla="*/ 1615 h 1727"/>
                <a:gd name="T70" fmla="*/ 49 w 1727"/>
                <a:gd name="T71" fmla="*/ 1649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2 w 1727"/>
                <a:gd name="T77" fmla="*/ 1718 h 1727"/>
                <a:gd name="T78" fmla="*/ 193 w 1727"/>
                <a:gd name="T79" fmla="*/ 1727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9" y="1678"/>
                  </a:lnTo>
                  <a:lnTo>
                    <a:pt x="1679" y="1649"/>
                  </a:lnTo>
                  <a:lnTo>
                    <a:pt x="1702" y="1615"/>
                  </a:lnTo>
                  <a:lnTo>
                    <a:pt x="1718" y="1576"/>
                  </a:lnTo>
                  <a:lnTo>
                    <a:pt x="1727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1"/>
                  </a:lnTo>
                  <a:lnTo>
                    <a:pt x="1702" y="113"/>
                  </a:lnTo>
                  <a:lnTo>
                    <a:pt x="1679" y="79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1"/>
                  </a:lnTo>
                  <a:lnTo>
                    <a:pt x="152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9"/>
                  </a:lnTo>
                  <a:lnTo>
                    <a:pt x="25" y="113"/>
                  </a:lnTo>
                  <a:lnTo>
                    <a:pt x="8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8" y="1576"/>
                  </a:lnTo>
                  <a:lnTo>
                    <a:pt x="25" y="1615"/>
                  </a:lnTo>
                  <a:lnTo>
                    <a:pt x="49" y="1649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2" y="1718"/>
                  </a:lnTo>
                  <a:lnTo>
                    <a:pt x="193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1025" y="3114"/>
              <a:ext cx="576" cy="576"/>
            </a:xfrm>
            <a:custGeom>
              <a:avLst/>
              <a:gdLst>
                <a:gd name="T0" fmla="*/ 216 w 1728"/>
                <a:gd name="T1" fmla="*/ 1728 h 1728"/>
                <a:gd name="T2" fmla="*/ 1512 w 1728"/>
                <a:gd name="T3" fmla="*/ 1728 h 1728"/>
                <a:gd name="T4" fmla="*/ 1534 w 1728"/>
                <a:gd name="T5" fmla="*/ 1726 h 1728"/>
                <a:gd name="T6" fmla="*/ 1576 w 1728"/>
                <a:gd name="T7" fmla="*/ 1718 h 1728"/>
                <a:gd name="T8" fmla="*/ 1616 w 1728"/>
                <a:gd name="T9" fmla="*/ 1702 h 1728"/>
                <a:gd name="T10" fmla="*/ 1650 w 1728"/>
                <a:gd name="T11" fmla="*/ 1679 h 1728"/>
                <a:gd name="T12" fmla="*/ 1679 w 1728"/>
                <a:gd name="T13" fmla="*/ 1650 h 1728"/>
                <a:gd name="T14" fmla="*/ 1702 w 1728"/>
                <a:gd name="T15" fmla="*/ 1614 h 1728"/>
                <a:gd name="T16" fmla="*/ 1719 w 1728"/>
                <a:gd name="T17" fmla="*/ 1576 h 1728"/>
                <a:gd name="T18" fmla="*/ 1728 w 1728"/>
                <a:gd name="T19" fmla="*/ 1534 h 1728"/>
                <a:gd name="T20" fmla="*/ 1728 w 1728"/>
                <a:gd name="T21" fmla="*/ 1512 h 1728"/>
                <a:gd name="T22" fmla="*/ 1728 w 1728"/>
                <a:gd name="T23" fmla="*/ 216 h 1728"/>
                <a:gd name="T24" fmla="*/ 1728 w 1728"/>
                <a:gd name="T25" fmla="*/ 194 h 1728"/>
                <a:gd name="T26" fmla="*/ 1719 w 1728"/>
                <a:gd name="T27" fmla="*/ 152 h 1728"/>
                <a:gd name="T28" fmla="*/ 1702 w 1728"/>
                <a:gd name="T29" fmla="*/ 114 h 1728"/>
                <a:gd name="T30" fmla="*/ 1679 w 1728"/>
                <a:gd name="T31" fmla="*/ 78 h 1728"/>
                <a:gd name="T32" fmla="*/ 1650 w 1728"/>
                <a:gd name="T33" fmla="*/ 49 h 1728"/>
                <a:gd name="T34" fmla="*/ 1616 w 1728"/>
                <a:gd name="T35" fmla="*/ 26 h 1728"/>
                <a:gd name="T36" fmla="*/ 1576 w 1728"/>
                <a:gd name="T37" fmla="*/ 10 h 1728"/>
                <a:gd name="T38" fmla="*/ 1534 w 1728"/>
                <a:gd name="T39" fmla="*/ 2 h 1728"/>
                <a:gd name="T40" fmla="*/ 1512 w 1728"/>
                <a:gd name="T41" fmla="*/ 0 h 1728"/>
                <a:gd name="T42" fmla="*/ 216 w 1728"/>
                <a:gd name="T43" fmla="*/ 0 h 1728"/>
                <a:gd name="T44" fmla="*/ 195 w 1728"/>
                <a:gd name="T45" fmla="*/ 2 h 1728"/>
                <a:gd name="T46" fmla="*/ 152 w 1728"/>
                <a:gd name="T47" fmla="*/ 10 h 1728"/>
                <a:gd name="T48" fmla="*/ 114 w 1728"/>
                <a:gd name="T49" fmla="*/ 26 h 1728"/>
                <a:gd name="T50" fmla="*/ 80 w 1728"/>
                <a:gd name="T51" fmla="*/ 49 h 1728"/>
                <a:gd name="T52" fmla="*/ 50 w 1728"/>
                <a:gd name="T53" fmla="*/ 78 h 1728"/>
                <a:gd name="T54" fmla="*/ 26 w 1728"/>
                <a:gd name="T55" fmla="*/ 114 h 1728"/>
                <a:gd name="T56" fmla="*/ 10 w 1728"/>
                <a:gd name="T57" fmla="*/ 152 h 1728"/>
                <a:gd name="T58" fmla="*/ 2 w 1728"/>
                <a:gd name="T59" fmla="*/ 194 h 1728"/>
                <a:gd name="T60" fmla="*/ 0 w 1728"/>
                <a:gd name="T61" fmla="*/ 216 h 1728"/>
                <a:gd name="T62" fmla="*/ 0 w 1728"/>
                <a:gd name="T63" fmla="*/ 1512 h 1728"/>
                <a:gd name="T64" fmla="*/ 2 w 1728"/>
                <a:gd name="T65" fmla="*/ 1534 h 1728"/>
                <a:gd name="T66" fmla="*/ 10 w 1728"/>
                <a:gd name="T67" fmla="*/ 1576 h 1728"/>
                <a:gd name="T68" fmla="*/ 26 w 1728"/>
                <a:gd name="T69" fmla="*/ 1614 h 1728"/>
                <a:gd name="T70" fmla="*/ 50 w 1728"/>
                <a:gd name="T71" fmla="*/ 1650 h 1728"/>
                <a:gd name="T72" fmla="*/ 80 w 1728"/>
                <a:gd name="T73" fmla="*/ 1679 h 1728"/>
                <a:gd name="T74" fmla="*/ 114 w 1728"/>
                <a:gd name="T75" fmla="*/ 1702 h 1728"/>
                <a:gd name="T76" fmla="*/ 152 w 1728"/>
                <a:gd name="T77" fmla="*/ 1718 h 1728"/>
                <a:gd name="T78" fmla="*/ 195 w 1728"/>
                <a:gd name="T79" fmla="*/ 1726 h 1728"/>
                <a:gd name="T80" fmla="*/ 216 w 1728"/>
                <a:gd name="T81" fmla="*/ 1728 h 1728"/>
                <a:gd name="T82" fmla="*/ 432 w 1728"/>
                <a:gd name="T83" fmla="*/ 432 h 1728"/>
                <a:gd name="T84" fmla="*/ 1296 w 1728"/>
                <a:gd name="T85" fmla="*/ 432 h 1728"/>
                <a:gd name="T86" fmla="*/ 1296 w 1728"/>
                <a:gd name="T87" fmla="*/ 1296 h 1728"/>
                <a:gd name="T88" fmla="*/ 432 w 1728"/>
                <a:gd name="T89" fmla="*/ 1296 h 1728"/>
                <a:gd name="T90" fmla="*/ 432 w 1728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8">
                  <a:moveTo>
                    <a:pt x="216" y="1728"/>
                  </a:moveTo>
                  <a:lnTo>
                    <a:pt x="1512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6" y="1702"/>
                  </a:lnTo>
                  <a:lnTo>
                    <a:pt x="1650" y="1679"/>
                  </a:lnTo>
                  <a:lnTo>
                    <a:pt x="1679" y="1650"/>
                  </a:lnTo>
                  <a:lnTo>
                    <a:pt x="1702" y="1614"/>
                  </a:lnTo>
                  <a:lnTo>
                    <a:pt x="1719" y="1576"/>
                  </a:lnTo>
                  <a:lnTo>
                    <a:pt x="1728" y="1534"/>
                  </a:lnTo>
                  <a:lnTo>
                    <a:pt x="1728" y="1512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2"/>
                  </a:lnTo>
                  <a:lnTo>
                    <a:pt x="1702" y="114"/>
                  </a:lnTo>
                  <a:lnTo>
                    <a:pt x="1679" y="78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2"/>
                  </a:lnTo>
                  <a:lnTo>
                    <a:pt x="152" y="10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8"/>
                  </a:lnTo>
                  <a:lnTo>
                    <a:pt x="26" y="114"/>
                  </a:lnTo>
                  <a:lnTo>
                    <a:pt x="10" y="152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2" y="1534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50" y="1650"/>
                  </a:lnTo>
                  <a:lnTo>
                    <a:pt x="80" y="1679"/>
                  </a:lnTo>
                  <a:lnTo>
                    <a:pt x="114" y="1702"/>
                  </a:lnTo>
                  <a:lnTo>
                    <a:pt x="152" y="1718"/>
                  </a:lnTo>
                  <a:lnTo>
                    <a:pt x="195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Freeform 16"/>
            <p:cNvSpPr>
              <a:spLocks noEditPoints="1"/>
            </p:cNvSpPr>
            <p:nvPr/>
          </p:nvSpPr>
          <p:spPr bwMode="auto">
            <a:xfrm>
              <a:off x="1745" y="3114"/>
              <a:ext cx="576" cy="576"/>
            </a:xfrm>
            <a:custGeom>
              <a:avLst/>
              <a:gdLst>
                <a:gd name="T0" fmla="*/ 216 w 1728"/>
                <a:gd name="T1" fmla="*/ 1728 h 1728"/>
                <a:gd name="T2" fmla="*/ 1512 w 1728"/>
                <a:gd name="T3" fmla="*/ 1728 h 1728"/>
                <a:gd name="T4" fmla="*/ 1534 w 1728"/>
                <a:gd name="T5" fmla="*/ 1726 h 1728"/>
                <a:gd name="T6" fmla="*/ 1576 w 1728"/>
                <a:gd name="T7" fmla="*/ 1718 h 1728"/>
                <a:gd name="T8" fmla="*/ 1614 w 1728"/>
                <a:gd name="T9" fmla="*/ 1702 h 1728"/>
                <a:gd name="T10" fmla="*/ 1650 w 1728"/>
                <a:gd name="T11" fmla="*/ 1679 h 1728"/>
                <a:gd name="T12" fmla="*/ 1678 w 1728"/>
                <a:gd name="T13" fmla="*/ 1650 h 1728"/>
                <a:gd name="T14" fmla="*/ 1702 w 1728"/>
                <a:gd name="T15" fmla="*/ 1614 h 1728"/>
                <a:gd name="T16" fmla="*/ 1718 w 1728"/>
                <a:gd name="T17" fmla="*/ 1576 h 1728"/>
                <a:gd name="T18" fmla="*/ 1726 w 1728"/>
                <a:gd name="T19" fmla="*/ 1534 h 1728"/>
                <a:gd name="T20" fmla="*/ 1728 w 1728"/>
                <a:gd name="T21" fmla="*/ 1512 h 1728"/>
                <a:gd name="T22" fmla="*/ 1728 w 1728"/>
                <a:gd name="T23" fmla="*/ 216 h 1728"/>
                <a:gd name="T24" fmla="*/ 1726 w 1728"/>
                <a:gd name="T25" fmla="*/ 194 h 1728"/>
                <a:gd name="T26" fmla="*/ 1718 w 1728"/>
                <a:gd name="T27" fmla="*/ 152 h 1728"/>
                <a:gd name="T28" fmla="*/ 1702 w 1728"/>
                <a:gd name="T29" fmla="*/ 114 h 1728"/>
                <a:gd name="T30" fmla="*/ 1678 w 1728"/>
                <a:gd name="T31" fmla="*/ 78 h 1728"/>
                <a:gd name="T32" fmla="*/ 1650 w 1728"/>
                <a:gd name="T33" fmla="*/ 49 h 1728"/>
                <a:gd name="T34" fmla="*/ 1614 w 1728"/>
                <a:gd name="T35" fmla="*/ 26 h 1728"/>
                <a:gd name="T36" fmla="*/ 1576 w 1728"/>
                <a:gd name="T37" fmla="*/ 10 h 1728"/>
                <a:gd name="T38" fmla="*/ 1534 w 1728"/>
                <a:gd name="T39" fmla="*/ 2 h 1728"/>
                <a:gd name="T40" fmla="*/ 1512 w 1728"/>
                <a:gd name="T41" fmla="*/ 0 h 1728"/>
                <a:gd name="T42" fmla="*/ 216 w 1728"/>
                <a:gd name="T43" fmla="*/ 0 h 1728"/>
                <a:gd name="T44" fmla="*/ 194 w 1728"/>
                <a:gd name="T45" fmla="*/ 2 h 1728"/>
                <a:gd name="T46" fmla="*/ 152 w 1728"/>
                <a:gd name="T47" fmla="*/ 10 h 1728"/>
                <a:gd name="T48" fmla="*/ 113 w 1728"/>
                <a:gd name="T49" fmla="*/ 26 h 1728"/>
                <a:gd name="T50" fmla="*/ 78 w 1728"/>
                <a:gd name="T51" fmla="*/ 49 h 1728"/>
                <a:gd name="T52" fmla="*/ 49 w 1728"/>
                <a:gd name="T53" fmla="*/ 78 h 1728"/>
                <a:gd name="T54" fmla="*/ 26 w 1728"/>
                <a:gd name="T55" fmla="*/ 114 h 1728"/>
                <a:gd name="T56" fmla="*/ 10 w 1728"/>
                <a:gd name="T57" fmla="*/ 152 h 1728"/>
                <a:gd name="T58" fmla="*/ 1 w 1728"/>
                <a:gd name="T59" fmla="*/ 194 h 1728"/>
                <a:gd name="T60" fmla="*/ 0 w 1728"/>
                <a:gd name="T61" fmla="*/ 216 h 1728"/>
                <a:gd name="T62" fmla="*/ 0 w 1728"/>
                <a:gd name="T63" fmla="*/ 1512 h 1728"/>
                <a:gd name="T64" fmla="*/ 1 w 1728"/>
                <a:gd name="T65" fmla="*/ 1534 h 1728"/>
                <a:gd name="T66" fmla="*/ 10 w 1728"/>
                <a:gd name="T67" fmla="*/ 1576 h 1728"/>
                <a:gd name="T68" fmla="*/ 26 w 1728"/>
                <a:gd name="T69" fmla="*/ 1614 h 1728"/>
                <a:gd name="T70" fmla="*/ 49 w 1728"/>
                <a:gd name="T71" fmla="*/ 1650 h 1728"/>
                <a:gd name="T72" fmla="*/ 78 w 1728"/>
                <a:gd name="T73" fmla="*/ 1679 h 1728"/>
                <a:gd name="T74" fmla="*/ 113 w 1728"/>
                <a:gd name="T75" fmla="*/ 1702 h 1728"/>
                <a:gd name="T76" fmla="*/ 152 w 1728"/>
                <a:gd name="T77" fmla="*/ 1718 h 1728"/>
                <a:gd name="T78" fmla="*/ 194 w 1728"/>
                <a:gd name="T79" fmla="*/ 1726 h 1728"/>
                <a:gd name="T80" fmla="*/ 216 w 1728"/>
                <a:gd name="T81" fmla="*/ 1728 h 1728"/>
                <a:gd name="T82" fmla="*/ 432 w 1728"/>
                <a:gd name="T83" fmla="*/ 432 h 1728"/>
                <a:gd name="T84" fmla="*/ 1296 w 1728"/>
                <a:gd name="T85" fmla="*/ 432 h 1728"/>
                <a:gd name="T86" fmla="*/ 1296 w 1728"/>
                <a:gd name="T87" fmla="*/ 1296 h 1728"/>
                <a:gd name="T88" fmla="*/ 432 w 1728"/>
                <a:gd name="T89" fmla="*/ 1296 h 1728"/>
                <a:gd name="T90" fmla="*/ 432 w 1728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8">
                  <a:moveTo>
                    <a:pt x="216" y="1728"/>
                  </a:moveTo>
                  <a:lnTo>
                    <a:pt x="1512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50" y="1679"/>
                  </a:lnTo>
                  <a:lnTo>
                    <a:pt x="1678" y="1650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8" y="1512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2" y="114"/>
                  </a:lnTo>
                  <a:lnTo>
                    <a:pt x="1678" y="78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2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1" y="1534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3" y="1702"/>
                  </a:lnTo>
                  <a:lnTo>
                    <a:pt x="152" y="1718"/>
                  </a:lnTo>
                  <a:lnTo>
                    <a:pt x="194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Freeform 17"/>
            <p:cNvSpPr>
              <a:spLocks noEditPoints="1"/>
            </p:cNvSpPr>
            <p:nvPr/>
          </p:nvSpPr>
          <p:spPr bwMode="auto">
            <a:xfrm>
              <a:off x="2465" y="3114"/>
              <a:ext cx="576" cy="576"/>
            </a:xfrm>
            <a:custGeom>
              <a:avLst/>
              <a:gdLst>
                <a:gd name="T0" fmla="*/ 215 w 1727"/>
                <a:gd name="T1" fmla="*/ 1728 h 1728"/>
                <a:gd name="T2" fmla="*/ 1511 w 1727"/>
                <a:gd name="T3" fmla="*/ 1728 h 1728"/>
                <a:gd name="T4" fmla="*/ 1533 w 1727"/>
                <a:gd name="T5" fmla="*/ 1726 h 1728"/>
                <a:gd name="T6" fmla="*/ 1575 w 1727"/>
                <a:gd name="T7" fmla="*/ 1718 h 1728"/>
                <a:gd name="T8" fmla="*/ 1614 w 1727"/>
                <a:gd name="T9" fmla="*/ 1702 h 1728"/>
                <a:gd name="T10" fmla="*/ 1648 w 1727"/>
                <a:gd name="T11" fmla="*/ 1679 h 1728"/>
                <a:gd name="T12" fmla="*/ 1678 w 1727"/>
                <a:gd name="T13" fmla="*/ 1650 h 1728"/>
                <a:gd name="T14" fmla="*/ 1701 w 1727"/>
                <a:gd name="T15" fmla="*/ 1614 h 1728"/>
                <a:gd name="T16" fmla="*/ 1718 w 1727"/>
                <a:gd name="T17" fmla="*/ 1576 h 1728"/>
                <a:gd name="T18" fmla="*/ 1726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6 w 1727"/>
                <a:gd name="T25" fmla="*/ 194 h 1728"/>
                <a:gd name="T26" fmla="*/ 1718 w 1727"/>
                <a:gd name="T27" fmla="*/ 152 h 1728"/>
                <a:gd name="T28" fmla="*/ 1701 w 1727"/>
                <a:gd name="T29" fmla="*/ 114 h 1728"/>
                <a:gd name="T30" fmla="*/ 1678 w 1727"/>
                <a:gd name="T31" fmla="*/ 78 h 1728"/>
                <a:gd name="T32" fmla="*/ 1648 w 1727"/>
                <a:gd name="T33" fmla="*/ 49 h 1728"/>
                <a:gd name="T34" fmla="*/ 1614 w 1727"/>
                <a:gd name="T35" fmla="*/ 26 h 1728"/>
                <a:gd name="T36" fmla="*/ 1575 w 1727"/>
                <a:gd name="T37" fmla="*/ 10 h 1728"/>
                <a:gd name="T38" fmla="*/ 1533 w 1727"/>
                <a:gd name="T39" fmla="*/ 2 h 1728"/>
                <a:gd name="T40" fmla="*/ 1511 w 1727"/>
                <a:gd name="T41" fmla="*/ 0 h 1728"/>
                <a:gd name="T42" fmla="*/ 215 w 1727"/>
                <a:gd name="T43" fmla="*/ 0 h 1728"/>
                <a:gd name="T44" fmla="*/ 194 w 1727"/>
                <a:gd name="T45" fmla="*/ 2 h 1728"/>
                <a:gd name="T46" fmla="*/ 151 w 1727"/>
                <a:gd name="T47" fmla="*/ 10 h 1728"/>
                <a:gd name="T48" fmla="*/ 112 w 1727"/>
                <a:gd name="T49" fmla="*/ 26 h 1728"/>
                <a:gd name="T50" fmla="*/ 77 w 1727"/>
                <a:gd name="T51" fmla="*/ 49 h 1728"/>
                <a:gd name="T52" fmla="*/ 49 w 1727"/>
                <a:gd name="T53" fmla="*/ 78 h 1728"/>
                <a:gd name="T54" fmla="*/ 26 w 1727"/>
                <a:gd name="T55" fmla="*/ 114 h 1728"/>
                <a:gd name="T56" fmla="*/ 9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9 w 1727"/>
                <a:gd name="T67" fmla="*/ 1576 h 1728"/>
                <a:gd name="T68" fmla="*/ 26 w 1727"/>
                <a:gd name="T69" fmla="*/ 1614 h 1728"/>
                <a:gd name="T70" fmla="*/ 49 w 1727"/>
                <a:gd name="T71" fmla="*/ 1650 h 1728"/>
                <a:gd name="T72" fmla="*/ 77 w 1727"/>
                <a:gd name="T73" fmla="*/ 1679 h 1728"/>
                <a:gd name="T74" fmla="*/ 112 w 1727"/>
                <a:gd name="T75" fmla="*/ 1702 h 1728"/>
                <a:gd name="T76" fmla="*/ 151 w 1727"/>
                <a:gd name="T77" fmla="*/ 1718 h 1728"/>
                <a:gd name="T78" fmla="*/ 194 w 1727"/>
                <a:gd name="T79" fmla="*/ 1726 h 1728"/>
                <a:gd name="T80" fmla="*/ 215 w 1727"/>
                <a:gd name="T81" fmla="*/ 1728 h 1728"/>
                <a:gd name="T82" fmla="*/ 431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1 w 1727"/>
                <a:gd name="T89" fmla="*/ 1296 h 1728"/>
                <a:gd name="T90" fmla="*/ 431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5" y="1728"/>
                  </a:moveTo>
                  <a:lnTo>
                    <a:pt x="1511" y="1728"/>
                  </a:lnTo>
                  <a:lnTo>
                    <a:pt x="1533" y="1726"/>
                  </a:lnTo>
                  <a:lnTo>
                    <a:pt x="1575" y="1718"/>
                  </a:lnTo>
                  <a:lnTo>
                    <a:pt x="1614" y="1702"/>
                  </a:lnTo>
                  <a:lnTo>
                    <a:pt x="1648" y="1679"/>
                  </a:lnTo>
                  <a:lnTo>
                    <a:pt x="1678" y="1650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1" y="114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5" y="10"/>
                  </a:lnTo>
                  <a:lnTo>
                    <a:pt x="1533" y="2"/>
                  </a:lnTo>
                  <a:lnTo>
                    <a:pt x="1511" y="0"/>
                  </a:lnTo>
                  <a:lnTo>
                    <a:pt x="215" y="0"/>
                  </a:lnTo>
                  <a:lnTo>
                    <a:pt x="194" y="2"/>
                  </a:lnTo>
                  <a:lnTo>
                    <a:pt x="151" y="10"/>
                  </a:lnTo>
                  <a:lnTo>
                    <a:pt x="112" y="26"/>
                  </a:lnTo>
                  <a:lnTo>
                    <a:pt x="77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9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7" y="1679"/>
                  </a:lnTo>
                  <a:lnTo>
                    <a:pt x="112" y="1702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5" y="1728"/>
                  </a:lnTo>
                  <a:close/>
                  <a:moveTo>
                    <a:pt x="431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1" y="1296"/>
                  </a:lnTo>
                  <a:lnTo>
                    <a:pt x="431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Freeform 18"/>
            <p:cNvSpPr>
              <a:spLocks noEditPoints="1"/>
            </p:cNvSpPr>
            <p:nvPr/>
          </p:nvSpPr>
          <p:spPr bwMode="auto">
            <a:xfrm>
              <a:off x="-414" y="3114"/>
              <a:ext cx="576" cy="576"/>
            </a:xfrm>
            <a:custGeom>
              <a:avLst/>
              <a:gdLst>
                <a:gd name="T0" fmla="*/ 216 w 1727"/>
                <a:gd name="T1" fmla="*/ 1728 h 1728"/>
                <a:gd name="T2" fmla="*/ 1511 w 1727"/>
                <a:gd name="T3" fmla="*/ 1728 h 1728"/>
                <a:gd name="T4" fmla="*/ 1533 w 1727"/>
                <a:gd name="T5" fmla="*/ 1726 h 1728"/>
                <a:gd name="T6" fmla="*/ 1576 w 1727"/>
                <a:gd name="T7" fmla="*/ 1718 h 1728"/>
                <a:gd name="T8" fmla="*/ 1614 w 1727"/>
                <a:gd name="T9" fmla="*/ 1702 h 1728"/>
                <a:gd name="T10" fmla="*/ 1648 w 1727"/>
                <a:gd name="T11" fmla="*/ 1679 h 1728"/>
                <a:gd name="T12" fmla="*/ 1678 w 1727"/>
                <a:gd name="T13" fmla="*/ 1650 h 1728"/>
                <a:gd name="T14" fmla="*/ 1701 w 1727"/>
                <a:gd name="T15" fmla="*/ 1614 h 1728"/>
                <a:gd name="T16" fmla="*/ 1718 w 1727"/>
                <a:gd name="T17" fmla="*/ 1576 h 1728"/>
                <a:gd name="T18" fmla="*/ 1726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6 w 1727"/>
                <a:gd name="T25" fmla="*/ 194 h 1728"/>
                <a:gd name="T26" fmla="*/ 1718 w 1727"/>
                <a:gd name="T27" fmla="*/ 152 h 1728"/>
                <a:gd name="T28" fmla="*/ 1701 w 1727"/>
                <a:gd name="T29" fmla="*/ 114 h 1728"/>
                <a:gd name="T30" fmla="*/ 1678 w 1727"/>
                <a:gd name="T31" fmla="*/ 78 h 1728"/>
                <a:gd name="T32" fmla="*/ 1648 w 1727"/>
                <a:gd name="T33" fmla="*/ 49 h 1728"/>
                <a:gd name="T34" fmla="*/ 1614 w 1727"/>
                <a:gd name="T35" fmla="*/ 26 h 1728"/>
                <a:gd name="T36" fmla="*/ 1576 w 1727"/>
                <a:gd name="T37" fmla="*/ 10 h 1728"/>
                <a:gd name="T38" fmla="*/ 1533 w 1727"/>
                <a:gd name="T39" fmla="*/ 2 h 1728"/>
                <a:gd name="T40" fmla="*/ 1511 w 1727"/>
                <a:gd name="T41" fmla="*/ 0 h 1728"/>
                <a:gd name="T42" fmla="*/ 216 w 1727"/>
                <a:gd name="T43" fmla="*/ 0 h 1728"/>
                <a:gd name="T44" fmla="*/ 194 w 1727"/>
                <a:gd name="T45" fmla="*/ 2 h 1728"/>
                <a:gd name="T46" fmla="*/ 151 w 1727"/>
                <a:gd name="T47" fmla="*/ 10 h 1728"/>
                <a:gd name="T48" fmla="*/ 112 w 1727"/>
                <a:gd name="T49" fmla="*/ 26 h 1728"/>
                <a:gd name="T50" fmla="*/ 78 w 1727"/>
                <a:gd name="T51" fmla="*/ 49 h 1728"/>
                <a:gd name="T52" fmla="*/ 49 w 1727"/>
                <a:gd name="T53" fmla="*/ 78 h 1728"/>
                <a:gd name="T54" fmla="*/ 26 w 1727"/>
                <a:gd name="T55" fmla="*/ 114 h 1728"/>
                <a:gd name="T56" fmla="*/ 9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9 w 1727"/>
                <a:gd name="T67" fmla="*/ 1576 h 1728"/>
                <a:gd name="T68" fmla="*/ 26 w 1727"/>
                <a:gd name="T69" fmla="*/ 1614 h 1728"/>
                <a:gd name="T70" fmla="*/ 49 w 1727"/>
                <a:gd name="T71" fmla="*/ 1650 h 1728"/>
                <a:gd name="T72" fmla="*/ 78 w 1727"/>
                <a:gd name="T73" fmla="*/ 1679 h 1728"/>
                <a:gd name="T74" fmla="*/ 112 w 1727"/>
                <a:gd name="T75" fmla="*/ 1702 h 1728"/>
                <a:gd name="T76" fmla="*/ 151 w 1727"/>
                <a:gd name="T77" fmla="*/ 1718 h 1728"/>
                <a:gd name="T78" fmla="*/ 194 w 1727"/>
                <a:gd name="T79" fmla="*/ 1726 h 1728"/>
                <a:gd name="T80" fmla="*/ 216 w 1727"/>
                <a:gd name="T81" fmla="*/ 1728 h 1728"/>
                <a:gd name="T82" fmla="*/ 432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2 w 1727"/>
                <a:gd name="T89" fmla="*/ 1296 h 1728"/>
                <a:gd name="T90" fmla="*/ 432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6" y="1728"/>
                  </a:moveTo>
                  <a:lnTo>
                    <a:pt x="1511" y="1728"/>
                  </a:lnTo>
                  <a:lnTo>
                    <a:pt x="1533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48" y="1679"/>
                  </a:lnTo>
                  <a:lnTo>
                    <a:pt x="1678" y="1650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1" y="114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3" y="2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4" y="2"/>
                  </a:lnTo>
                  <a:lnTo>
                    <a:pt x="151" y="10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9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2" y="1702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Freeform 19"/>
            <p:cNvSpPr>
              <a:spLocks noEditPoints="1"/>
            </p:cNvSpPr>
            <p:nvPr/>
          </p:nvSpPr>
          <p:spPr bwMode="auto">
            <a:xfrm>
              <a:off x="306" y="3114"/>
              <a:ext cx="575" cy="576"/>
            </a:xfrm>
            <a:custGeom>
              <a:avLst/>
              <a:gdLst>
                <a:gd name="T0" fmla="*/ 216 w 1727"/>
                <a:gd name="T1" fmla="*/ 1728 h 1728"/>
                <a:gd name="T2" fmla="*/ 1511 w 1727"/>
                <a:gd name="T3" fmla="*/ 1728 h 1728"/>
                <a:gd name="T4" fmla="*/ 1534 w 1727"/>
                <a:gd name="T5" fmla="*/ 1726 h 1728"/>
                <a:gd name="T6" fmla="*/ 1576 w 1727"/>
                <a:gd name="T7" fmla="*/ 1718 h 1728"/>
                <a:gd name="T8" fmla="*/ 1614 w 1727"/>
                <a:gd name="T9" fmla="*/ 1702 h 1728"/>
                <a:gd name="T10" fmla="*/ 1649 w 1727"/>
                <a:gd name="T11" fmla="*/ 1679 h 1728"/>
                <a:gd name="T12" fmla="*/ 1679 w 1727"/>
                <a:gd name="T13" fmla="*/ 1650 h 1728"/>
                <a:gd name="T14" fmla="*/ 1702 w 1727"/>
                <a:gd name="T15" fmla="*/ 1614 h 1728"/>
                <a:gd name="T16" fmla="*/ 1718 w 1727"/>
                <a:gd name="T17" fmla="*/ 1576 h 1728"/>
                <a:gd name="T18" fmla="*/ 1727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7 w 1727"/>
                <a:gd name="T25" fmla="*/ 194 h 1728"/>
                <a:gd name="T26" fmla="*/ 1718 w 1727"/>
                <a:gd name="T27" fmla="*/ 152 h 1728"/>
                <a:gd name="T28" fmla="*/ 1702 w 1727"/>
                <a:gd name="T29" fmla="*/ 114 h 1728"/>
                <a:gd name="T30" fmla="*/ 1679 w 1727"/>
                <a:gd name="T31" fmla="*/ 78 h 1728"/>
                <a:gd name="T32" fmla="*/ 1649 w 1727"/>
                <a:gd name="T33" fmla="*/ 49 h 1728"/>
                <a:gd name="T34" fmla="*/ 1614 w 1727"/>
                <a:gd name="T35" fmla="*/ 26 h 1728"/>
                <a:gd name="T36" fmla="*/ 1576 w 1727"/>
                <a:gd name="T37" fmla="*/ 10 h 1728"/>
                <a:gd name="T38" fmla="*/ 1534 w 1727"/>
                <a:gd name="T39" fmla="*/ 2 h 1728"/>
                <a:gd name="T40" fmla="*/ 1511 w 1727"/>
                <a:gd name="T41" fmla="*/ 0 h 1728"/>
                <a:gd name="T42" fmla="*/ 216 w 1727"/>
                <a:gd name="T43" fmla="*/ 0 h 1728"/>
                <a:gd name="T44" fmla="*/ 193 w 1727"/>
                <a:gd name="T45" fmla="*/ 2 h 1728"/>
                <a:gd name="T46" fmla="*/ 152 w 1727"/>
                <a:gd name="T47" fmla="*/ 10 h 1728"/>
                <a:gd name="T48" fmla="*/ 112 w 1727"/>
                <a:gd name="T49" fmla="*/ 26 h 1728"/>
                <a:gd name="T50" fmla="*/ 78 w 1727"/>
                <a:gd name="T51" fmla="*/ 49 h 1728"/>
                <a:gd name="T52" fmla="*/ 49 w 1727"/>
                <a:gd name="T53" fmla="*/ 78 h 1728"/>
                <a:gd name="T54" fmla="*/ 25 w 1727"/>
                <a:gd name="T55" fmla="*/ 114 h 1728"/>
                <a:gd name="T56" fmla="*/ 8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8 w 1727"/>
                <a:gd name="T67" fmla="*/ 1576 h 1728"/>
                <a:gd name="T68" fmla="*/ 25 w 1727"/>
                <a:gd name="T69" fmla="*/ 1614 h 1728"/>
                <a:gd name="T70" fmla="*/ 49 w 1727"/>
                <a:gd name="T71" fmla="*/ 1650 h 1728"/>
                <a:gd name="T72" fmla="*/ 78 w 1727"/>
                <a:gd name="T73" fmla="*/ 1679 h 1728"/>
                <a:gd name="T74" fmla="*/ 112 w 1727"/>
                <a:gd name="T75" fmla="*/ 1702 h 1728"/>
                <a:gd name="T76" fmla="*/ 152 w 1727"/>
                <a:gd name="T77" fmla="*/ 1718 h 1728"/>
                <a:gd name="T78" fmla="*/ 193 w 1727"/>
                <a:gd name="T79" fmla="*/ 1726 h 1728"/>
                <a:gd name="T80" fmla="*/ 216 w 1727"/>
                <a:gd name="T81" fmla="*/ 1728 h 1728"/>
                <a:gd name="T82" fmla="*/ 432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2 w 1727"/>
                <a:gd name="T89" fmla="*/ 1296 h 1728"/>
                <a:gd name="T90" fmla="*/ 432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6" y="1728"/>
                  </a:moveTo>
                  <a:lnTo>
                    <a:pt x="1511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49" y="1679"/>
                  </a:lnTo>
                  <a:lnTo>
                    <a:pt x="1679" y="1650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7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2"/>
                  </a:lnTo>
                  <a:lnTo>
                    <a:pt x="1702" y="114"/>
                  </a:lnTo>
                  <a:lnTo>
                    <a:pt x="1679" y="78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2"/>
                  </a:lnTo>
                  <a:lnTo>
                    <a:pt x="152" y="10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5" y="114"/>
                  </a:lnTo>
                  <a:lnTo>
                    <a:pt x="8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8" y="1576"/>
                  </a:lnTo>
                  <a:lnTo>
                    <a:pt x="25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2" y="1702"/>
                  </a:lnTo>
                  <a:lnTo>
                    <a:pt x="152" y="1718"/>
                  </a:lnTo>
                  <a:lnTo>
                    <a:pt x="193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Freeform 20"/>
            <p:cNvSpPr>
              <a:spLocks noEditPoints="1"/>
            </p:cNvSpPr>
            <p:nvPr/>
          </p:nvSpPr>
          <p:spPr bwMode="auto">
            <a:xfrm>
              <a:off x="1025" y="3834"/>
              <a:ext cx="576" cy="576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6 h 1727"/>
                <a:gd name="T6" fmla="*/ 1576 w 1728"/>
                <a:gd name="T7" fmla="*/ 1718 h 1727"/>
                <a:gd name="T8" fmla="*/ 1616 w 1728"/>
                <a:gd name="T9" fmla="*/ 1701 h 1727"/>
                <a:gd name="T10" fmla="*/ 1650 w 1728"/>
                <a:gd name="T11" fmla="*/ 1678 h 1727"/>
                <a:gd name="T12" fmla="*/ 1679 w 1728"/>
                <a:gd name="T13" fmla="*/ 1648 h 1727"/>
                <a:gd name="T14" fmla="*/ 1702 w 1728"/>
                <a:gd name="T15" fmla="*/ 1614 h 1727"/>
                <a:gd name="T16" fmla="*/ 1719 w 1728"/>
                <a:gd name="T17" fmla="*/ 1576 h 1727"/>
                <a:gd name="T18" fmla="*/ 1728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8 w 1728"/>
                <a:gd name="T25" fmla="*/ 194 h 1727"/>
                <a:gd name="T26" fmla="*/ 1719 w 1728"/>
                <a:gd name="T27" fmla="*/ 151 h 1727"/>
                <a:gd name="T28" fmla="*/ 1702 w 1728"/>
                <a:gd name="T29" fmla="*/ 112 h 1727"/>
                <a:gd name="T30" fmla="*/ 1679 w 1728"/>
                <a:gd name="T31" fmla="*/ 78 h 1727"/>
                <a:gd name="T32" fmla="*/ 1650 w 1728"/>
                <a:gd name="T33" fmla="*/ 49 h 1727"/>
                <a:gd name="T34" fmla="*/ 1616 w 1728"/>
                <a:gd name="T35" fmla="*/ 26 h 1727"/>
                <a:gd name="T36" fmla="*/ 1576 w 1728"/>
                <a:gd name="T37" fmla="*/ 9 h 1727"/>
                <a:gd name="T38" fmla="*/ 1534 w 1728"/>
                <a:gd name="T39" fmla="*/ 0 h 1727"/>
                <a:gd name="T40" fmla="*/ 1512 w 1728"/>
                <a:gd name="T41" fmla="*/ 0 h 1727"/>
                <a:gd name="T42" fmla="*/ 216 w 1728"/>
                <a:gd name="T43" fmla="*/ 0 h 1727"/>
                <a:gd name="T44" fmla="*/ 195 w 1728"/>
                <a:gd name="T45" fmla="*/ 0 h 1727"/>
                <a:gd name="T46" fmla="*/ 152 w 1728"/>
                <a:gd name="T47" fmla="*/ 9 h 1727"/>
                <a:gd name="T48" fmla="*/ 114 w 1728"/>
                <a:gd name="T49" fmla="*/ 26 h 1727"/>
                <a:gd name="T50" fmla="*/ 80 w 1728"/>
                <a:gd name="T51" fmla="*/ 49 h 1727"/>
                <a:gd name="T52" fmla="*/ 50 w 1728"/>
                <a:gd name="T53" fmla="*/ 78 h 1727"/>
                <a:gd name="T54" fmla="*/ 26 w 1728"/>
                <a:gd name="T55" fmla="*/ 112 h 1727"/>
                <a:gd name="T56" fmla="*/ 10 w 1728"/>
                <a:gd name="T57" fmla="*/ 151 h 1727"/>
                <a:gd name="T58" fmla="*/ 2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2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4 h 1727"/>
                <a:gd name="T70" fmla="*/ 50 w 1728"/>
                <a:gd name="T71" fmla="*/ 1648 h 1727"/>
                <a:gd name="T72" fmla="*/ 80 w 1728"/>
                <a:gd name="T73" fmla="*/ 1678 h 1727"/>
                <a:gd name="T74" fmla="*/ 114 w 1728"/>
                <a:gd name="T75" fmla="*/ 1701 h 1727"/>
                <a:gd name="T76" fmla="*/ 152 w 1728"/>
                <a:gd name="T77" fmla="*/ 1718 h 1727"/>
                <a:gd name="T78" fmla="*/ 195 w 1728"/>
                <a:gd name="T79" fmla="*/ 1726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6" y="1701"/>
                  </a:lnTo>
                  <a:lnTo>
                    <a:pt x="1650" y="1678"/>
                  </a:lnTo>
                  <a:lnTo>
                    <a:pt x="1679" y="1648"/>
                  </a:lnTo>
                  <a:lnTo>
                    <a:pt x="1702" y="1614"/>
                  </a:lnTo>
                  <a:lnTo>
                    <a:pt x="1719" y="1576"/>
                  </a:lnTo>
                  <a:lnTo>
                    <a:pt x="1728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1"/>
                  </a:lnTo>
                  <a:lnTo>
                    <a:pt x="1702" y="112"/>
                  </a:lnTo>
                  <a:lnTo>
                    <a:pt x="1679" y="78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2" y="1533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50" y="1648"/>
                  </a:lnTo>
                  <a:lnTo>
                    <a:pt x="80" y="1678"/>
                  </a:lnTo>
                  <a:lnTo>
                    <a:pt x="114" y="1701"/>
                  </a:lnTo>
                  <a:lnTo>
                    <a:pt x="152" y="1718"/>
                  </a:lnTo>
                  <a:lnTo>
                    <a:pt x="195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-414" y="3834"/>
              <a:ext cx="576" cy="576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3 w 1727"/>
                <a:gd name="T5" fmla="*/ 1726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8 w 1727"/>
                <a:gd name="T11" fmla="*/ 1678 h 1727"/>
                <a:gd name="T12" fmla="*/ 1678 w 1727"/>
                <a:gd name="T13" fmla="*/ 1648 h 1727"/>
                <a:gd name="T14" fmla="*/ 1701 w 1727"/>
                <a:gd name="T15" fmla="*/ 1614 h 1727"/>
                <a:gd name="T16" fmla="*/ 1718 w 1727"/>
                <a:gd name="T17" fmla="*/ 1576 h 1727"/>
                <a:gd name="T18" fmla="*/ 1726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6 w 1727"/>
                <a:gd name="T25" fmla="*/ 194 h 1727"/>
                <a:gd name="T26" fmla="*/ 1718 w 1727"/>
                <a:gd name="T27" fmla="*/ 151 h 1727"/>
                <a:gd name="T28" fmla="*/ 1701 w 1727"/>
                <a:gd name="T29" fmla="*/ 112 h 1727"/>
                <a:gd name="T30" fmla="*/ 1678 w 1727"/>
                <a:gd name="T31" fmla="*/ 78 h 1727"/>
                <a:gd name="T32" fmla="*/ 1648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3 w 1727"/>
                <a:gd name="T39" fmla="*/ 0 h 1727"/>
                <a:gd name="T40" fmla="*/ 1511 w 1727"/>
                <a:gd name="T41" fmla="*/ 0 h 1727"/>
                <a:gd name="T42" fmla="*/ 216 w 1727"/>
                <a:gd name="T43" fmla="*/ 0 h 1727"/>
                <a:gd name="T44" fmla="*/ 194 w 1727"/>
                <a:gd name="T45" fmla="*/ 0 h 1727"/>
                <a:gd name="T46" fmla="*/ 151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8 h 1727"/>
                <a:gd name="T54" fmla="*/ 26 w 1727"/>
                <a:gd name="T55" fmla="*/ 112 h 1727"/>
                <a:gd name="T56" fmla="*/ 9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9 w 1727"/>
                <a:gd name="T67" fmla="*/ 1576 h 1727"/>
                <a:gd name="T68" fmla="*/ 26 w 1727"/>
                <a:gd name="T69" fmla="*/ 1614 h 1727"/>
                <a:gd name="T70" fmla="*/ 49 w 1727"/>
                <a:gd name="T71" fmla="*/ 1648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1 w 1727"/>
                <a:gd name="T77" fmla="*/ 1718 h 1727"/>
                <a:gd name="T78" fmla="*/ 194 w 1727"/>
                <a:gd name="T79" fmla="*/ 1726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3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8" y="1678"/>
                  </a:lnTo>
                  <a:lnTo>
                    <a:pt x="1678" y="1648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1" y="112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3" y="0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51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2"/>
                  </a:lnTo>
                  <a:lnTo>
                    <a:pt x="9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06" y="3834"/>
              <a:ext cx="575" cy="576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4 w 1727"/>
                <a:gd name="T5" fmla="*/ 1726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9 w 1727"/>
                <a:gd name="T11" fmla="*/ 1678 h 1727"/>
                <a:gd name="T12" fmla="*/ 1679 w 1727"/>
                <a:gd name="T13" fmla="*/ 1648 h 1727"/>
                <a:gd name="T14" fmla="*/ 1702 w 1727"/>
                <a:gd name="T15" fmla="*/ 1614 h 1727"/>
                <a:gd name="T16" fmla="*/ 1718 w 1727"/>
                <a:gd name="T17" fmla="*/ 1576 h 1727"/>
                <a:gd name="T18" fmla="*/ 1727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7 w 1727"/>
                <a:gd name="T25" fmla="*/ 194 h 1727"/>
                <a:gd name="T26" fmla="*/ 1718 w 1727"/>
                <a:gd name="T27" fmla="*/ 151 h 1727"/>
                <a:gd name="T28" fmla="*/ 1702 w 1727"/>
                <a:gd name="T29" fmla="*/ 112 h 1727"/>
                <a:gd name="T30" fmla="*/ 1679 w 1727"/>
                <a:gd name="T31" fmla="*/ 78 h 1727"/>
                <a:gd name="T32" fmla="*/ 1649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4 w 1727"/>
                <a:gd name="T39" fmla="*/ 0 h 1727"/>
                <a:gd name="T40" fmla="*/ 1511 w 1727"/>
                <a:gd name="T41" fmla="*/ 0 h 1727"/>
                <a:gd name="T42" fmla="*/ 216 w 1727"/>
                <a:gd name="T43" fmla="*/ 0 h 1727"/>
                <a:gd name="T44" fmla="*/ 193 w 1727"/>
                <a:gd name="T45" fmla="*/ 0 h 1727"/>
                <a:gd name="T46" fmla="*/ 152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8 h 1727"/>
                <a:gd name="T54" fmla="*/ 25 w 1727"/>
                <a:gd name="T55" fmla="*/ 112 h 1727"/>
                <a:gd name="T56" fmla="*/ 8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8 w 1727"/>
                <a:gd name="T67" fmla="*/ 1576 h 1727"/>
                <a:gd name="T68" fmla="*/ 25 w 1727"/>
                <a:gd name="T69" fmla="*/ 1614 h 1727"/>
                <a:gd name="T70" fmla="*/ 49 w 1727"/>
                <a:gd name="T71" fmla="*/ 1648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2 w 1727"/>
                <a:gd name="T77" fmla="*/ 1718 h 1727"/>
                <a:gd name="T78" fmla="*/ 193 w 1727"/>
                <a:gd name="T79" fmla="*/ 1726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9" y="1678"/>
                  </a:lnTo>
                  <a:lnTo>
                    <a:pt x="1679" y="1648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7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1"/>
                  </a:lnTo>
                  <a:lnTo>
                    <a:pt x="1702" y="112"/>
                  </a:lnTo>
                  <a:lnTo>
                    <a:pt x="1679" y="78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5" y="112"/>
                  </a:lnTo>
                  <a:lnTo>
                    <a:pt x="8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8" y="1576"/>
                  </a:lnTo>
                  <a:lnTo>
                    <a:pt x="25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2" y="1718"/>
                  </a:lnTo>
                  <a:lnTo>
                    <a:pt x="193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646786" y="633846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grpSp>
        <p:nvGrpSpPr>
          <p:cNvPr id="54" name="Group 60"/>
          <p:cNvGrpSpPr>
            <a:grpSpLocks noChangeAspect="1"/>
          </p:cNvGrpSpPr>
          <p:nvPr/>
        </p:nvGrpSpPr>
        <p:grpSpPr bwMode="auto">
          <a:xfrm>
            <a:off x="856269" y="1655618"/>
            <a:ext cx="173625" cy="173585"/>
            <a:chOff x="1680" y="2"/>
            <a:chExt cx="4319" cy="4318"/>
          </a:xfrm>
          <a:solidFill>
            <a:schemeClr val="bg1">
              <a:alpha val="54000"/>
            </a:schemeClr>
          </a:solidFill>
        </p:grpSpPr>
        <p:sp>
          <p:nvSpPr>
            <p:cNvPr id="55" name="Freeform 61"/>
            <p:cNvSpPr>
              <a:spLocks/>
            </p:cNvSpPr>
            <p:nvPr/>
          </p:nvSpPr>
          <p:spPr bwMode="auto">
            <a:xfrm>
              <a:off x="1680" y="2"/>
              <a:ext cx="3311" cy="3023"/>
            </a:xfrm>
            <a:custGeom>
              <a:avLst/>
              <a:gdLst>
                <a:gd name="T0" fmla="*/ 2375 w 9933"/>
                <a:gd name="T1" fmla="*/ 8853 h 9069"/>
                <a:gd name="T2" fmla="*/ 2401 w 9933"/>
                <a:gd name="T3" fmla="*/ 8955 h 9069"/>
                <a:gd name="T4" fmla="*/ 2488 w 9933"/>
                <a:gd name="T5" fmla="*/ 9043 h 9069"/>
                <a:gd name="T6" fmla="*/ 2591 w 9933"/>
                <a:gd name="T7" fmla="*/ 9069 h 9069"/>
                <a:gd name="T8" fmla="*/ 2693 w 9933"/>
                <a:gd name="T9" fmla="*/ 9043 h 9069"/>
                <a:gd name="T10" fmla="*/ 4408 w 9933"/>
                <a:gd name="T11" fmla="*/ 7341 h 9069"/>
                <a:gd name="T12" fmla="*/ 4319 w 9933"/>
                <a:gd name="T13" fmla="*/ 6909 h 9069"/>
                <a:gd name="T14" fmla="*/ 4217 w 9933"/>
                <a:gd name="T15" fmla="*/ 6934 h 9069"/>
                <a:gd name="T16" fmla="*/ 2807 w 9933"/>
                <a:gd name="T17" fmla="*/ 8330 h 9069"/>
                <a:gd name="T18" fmla="*/ 2798 w 9933"/>
                <a:gd name="T19" fmla="*/ 7061 h 9069"/>
                <a:gd name="T20" fmla="*/ 2728 w 9933"/>
                <a:gd name="T21" fmla="*/ 6958 h 9069"/>
                <a:gd name="T22" fmla="*/ 2613 w 9933"/>
                <a:gd name="T23" fmla="*/ 6910 h 9069"/>
                <a:gd name="T24" fmla="*/ 1456 w 9933"/>
                <a:gd name="T25" fmla="*/ 6908 h 9069"/>
                <a:gd name="T26" fmla="*/ 1140 w 9933"/>
                <a:gd name="T27" fmla="*/ 6843 h 9069"/>
                <a:gd name="T28" fmla="*/ 865 w 9933"/>
                <a:gd name="T29" fmla="*/ 6694 h 9069"/>
                <a:gd name="T30" fmla="*/ 646 w 9933"/>
                <a:gd name="T31" fmla="*/ 6476 h 9069"/>
                <a:gd name="T32" fmla="*/ 498 w 9933"/>
                <a:gd name="T33" fmla="*/ 6201 h 9069"/>
                <a:gd name="T34" fmla="*/ 433 w 9933"/>
                <a:gd name="T35" fmla="*/ 5885 h 9069"/>
                <a:gd name="T36" fmla="*/ 433 w 9933"/>
                <a:gd name="T37" fmla="*/ 1455 h 9069"/>
                <a:gd name="T38" fmla="*/ 498 w 9933"/>
                <a:gd name="T39" fmla="*/ 1140 h 9069"/>
                <a:gd name="T40" fmla="*/ 646 w 9933"/>
                <a:gd name="T41" fmla="*/ 865 h 9069"/>
                <a:gd name="T42" fmla="*/ 865 w 9933"/>
                <a:gd name="T43" fmla="*/ 646 h 9069"/>
                <a:gd name="T44" fmla="*/ 1140 w 9933"/>
                <a:gd name="T45" fmla="*/ 497 h 9069"/>
                <a:gd name="T46" fmla="*/ 1456 w 9933"/>
                <a:gd name="T47" fmla="*/ 432 h 9069"/>
                <a:gd name="T48" fmla="*/ 8477 w 9933"/>
                <a:gd name="T49" fmla="*/ 432 h 9069"/>
                <a:gd name="T50" fmla="*/ 8793 w 9933"/>
                <a:gd name="T51" fmla="*/ 497 h 9069"/>
                <a:gd name="T52" fmla="*/ 9067 w 9933"/>
                <a:gd name="T53" fmla="*/ 646 h 9069"/>
                <a:gd name="T54" fmla="*/ 9286 w 9933"/>
                <a:gd name="T55" fmla="*/ 865 h 9069"/>
                <a:gd name="T56" fmla="*/ 9435 w 9933"/>
                <a:gd name="T57" fmla="*/ 1140 h 9069"/>
                <a:gd name="T58" fmla="*/ 9499 w 9933"/>
                <a:gd name="T59" fmla="*/ 1455 h 9069"/>
                <a:gd name="T60" fmla="*/ 9933 w 9933"/>
                <a:gd name="T61" fmla="*/ 4749 h 9069"/>
                <a:gd name="T62" fmla="*/ 9915 w 9933"/>
                <a:gd name="T63" fmla="*/ 1281 h 9069"/>
                <a:gd name="T64" fmla="*/ 9784 w 9933"/>
                <a:gd name="T65" fmla="*/ 855 h 9069"/>
                <a:gd name="T66" fmla="*/ 9540 w 9933"/>
                <a:gd name="T67" fmla="*/ 495 h 9069"/>
                <a:gd name="T68" fmla="*/ 9204 w 9933"/>
                <a:gd name="T69" fmla="*/ 219 h 9069"/>
                <a:gd name="T70" fmla="*/ 8798 w 9933"/>
                <a:gd name="T71" fmla="*/ 46 h 9069"/>
                <a:gd name="T72" fmla="*/ 8421 w 9933"/>
                <a:gd name="T73" fmla="*/ 0 h 9069"/>
                <a:gd name="T74" fmla="*/ 1281 w 9933"/>
                <a:gd name="T75" fmla="*/ 16 h 9069"/>
                <a:gd name="T76" fmla="*/ 856 w 9933"/>
                <a:gd name="T77" fmla="*/ 149 h 9069"/>
                <a:gd name="T78" fmla="*/ 495 w 9933"/>
                <a:gd name="T79" fmla="*/ 392 h 9069"/>
                <a:gd name="T80" fmla="*/ 219 w 9933"/>
                <a:gd name="T81" fmla="*/ 727 h 9069"/>
                <a:gd name="T82" fmla="*/ 48 w 9933"/>
                <a:gd name="T83" fmla="*/ 1133 h 9069"/>
                <a:gd name="T84" fmla="*/ 0 w 9933"/>
                <a:gd name="T85" fmla="*/ 1512 h 9069"/>
                <a:gd name="T86" fmla="*/ 16 w 9933"/>
                <a:gd name="T87" fmla="*/ 6060 h 9069"/>
                <a:gd name="T88" fmla="*/ 149 w 9933"/>
                <a:gd name="T89" fmla="*/ 6485 h 9069"/>
                <a:gd name="T90" fmla="*/ 392 w 9933"/>
                <a:gd name="T91" fmla="*/ 6846 h 9069"/>
                <a:gd name="T92" fmla="*/ 727 w 9933"/>
                <a:gd name="T93" fmla="*/ 7122 h 9069"/>
                <a:gd name="T94" fmla="*/ 1133 w 9933"/>
                <a:gd name="T95" fmla="*/ 7293 h 9069"/>
                <a:gd name="T96" fmla="*/ 1512 w 9933"/>
                <a:gd name="T97" fmla="*/ 7341 h 9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33" h="9069">
                  <a:moveTo>
                    <a:pt x="1512" y="7341"/>
                  </a:moveTo>
                  <a:lnTo>
                    <a:pt x="2375" y="7341"/>
                  </a:lnTo>
                  <a:lnTo>
                    <a:pt x="2375" y="8853"/>
                  </a:lnTo>
                  <a:lnTo>
                    <a:pt x="2375" y="8874"/>
                  </a:lnTo>
                  <a:lnTo>
                    <a:pt x="2385" y="8917"/>
                  </a:lnTo>
                  <a:lnTo>
                    <a:pt x="2401" y="8955"/>
                  </a:lnTo>
                  <a:lnTo>
                    <a:pt x="2425" y="8989"/>
                  </a:lnTo>
                  <a:lnTo>
                    <a:pt x="2453" y="9019"/>
                  </a:lnTo>
                  <a:lnTo>
                    <a:pt x="2488" y="9043"/>
                  </a:lnTo>
                  <a:lnTo>
                    <a:pt x="2527" y="9059"/>
                  </a:lnTo>
                  <a:lnTo>
                    <a:pt x="2568" y="9067"/>
                  </a:lnTo>
                  <a:lnTo>
                    <a:pt x="2591" y="9069"/>
                  </a:lnTo>
                  <a:lnTo>
                    <a:pt x="2612" y="9067"/>
                  </a:lnTo>
                  <a:lnTo>
                    <a:pt x="2654" y="9059"/>
                  </a:lnTo>
                  <a:lnTo>
                    <a:pt x="2693" y="9043"/>
                  </a:lnTo>
                  <a:lnTo>
                    <a:pt x="2728" y="9019"/>
                  </a:lnTo>
                  <a:lnTo>
                    <a:pt x="2743" y="9004"/>
                  </a:lnTo>
                  <a:lnTo>
                    <a:pt x="4408" y="7341"/>
                  </a:lnTo>
                  <a:lnTo>
                    <a:pt x="4750" y="7341"/>
                  </a:lnTo>
                  <a:lnTo>
                    <a:pt x="4750" y="6909"/>
                  </a:lnTo>
                  <a:lnTo>
                    <a:pt x="4319" y="6909"/>
                  </a:lnTo>
                  <a:lnTo>
                    <a:pt x="4297" y="6910"/>
                  </a:lnTo>
                  <a:lnTo>
                    <a:pt x="4256" y="6919"/>
                  </a:lnTo>
                  <a:lnTo>
                    <a:pt x="4217" y="6934"/>
                  </a:lnTo>
                  <a:lnTo>
                    <a:pt x="4181" y="6958"/>
                  </a:lnTo>
                  <a:lnTo>
                    <a:pt x="4166" y="6972"/>
                  </a:lnTo>
                  <a:lnTo>
                    <a:pt x="2807" y="8330"/>
                  </a:lnTo>
                  <a:lnTo>
                    <a:pt x="2807" y="7125"/>
                  </a:lnTo>
                  <a:lnTo>
                    <a:pt x="2806" y="7103"/>
                  </a:lnTo>
                  <a:lnTo>
                    <a:pt x="2798" y="7061"/>
                  </a:lnTo>
                  <a:lnTo>
                    <a:pt x="2781" y="7022"/>
                  </a:lnTo>
                  <a:lnTo>
                    <a:pt x="2758" y="6987"/>
                  </a:lnTo>
                  <a:lnTo>
                    <a:pt x="2728" y="6958"/>
                  </a:lnTo>
                  <a:lnTo>
                    <a:pt x="2694" y="6935"/>
                  </a:lnTo>
                  <a:lnTo>
                    <a:pt x="2656" y="6919"/>
                  </a:lnTo>
                  <a:lnTo>
                    <a:pt x="2613" y="6910"/>
                  </a:lnTo>
                  <a:lnTo>
                    <a:pt x="2591" y="6909"/>
                  </a:lnTo>
                  <a:lnTo>
                    <a:pt x="1512" y="6909"/>
                  </a:lnTo>
                  <a:lnTo>
                    <a:pt x="1456" y="6908"/>
                  </a:lnTo>
                  <a:lnTo>
                    <a:pt x="1346" y="6897"/>
                  </a:lnTo>
                  <a:lnTo>
                    <a:pt x="1241" y="6875"/>
                  </a:lnTo>
                  <a:lnTo>
                    <a:pt x="1140" y="6843"/>
                  </a:lnTo>
                  <a:lnTo>
                    <a:pt x="1043" y="6802"/>
                  </a:lnTo>
                  <a:lnTo>
                    <a:pt x="951" y="6753"/>
                  </a:lnTo>
                  <a:lnTo>
                    <a:pt x="865" y="6694"/>
                  </a:lnTo>
                  <a:lnTo>
                    <a:pt x="786" y="6629"/>
                  </a:lnTo>
                  <a:lnTo>
                    <a:pt x="712" y="6555"/>
                  </a:lnTo>
                  <a:lnTo>
                    <a:pt x="646" y="6476"/>
                  </a:lnTo>
                  <a:lnTo>
                    <a:pt x="588" y="6390"/>
                  </a:lnTo>
                  <a:lnTo>
                    <a:pt x="539" y="6298"/>
                  </a:lnTo>
                  <a:lnTo>
                    <a:pt x="498" y="6201"/>
                  </a:lnTo>
                  <a:lnTo>
                    <a:pt x="466" y="6100"/>
                  </a:lnTo>
                  <a:lnTo>
                    <a:pt x="444" y="5993"/>
                  </a:lnTo>
                  <a:lnTo>
                    <a:pt x="433" y="5885"/>
                  </a:lnTo>
                  <a:lnTo>
                    <a:pt x="432" y="5829"/>
                  </a:lnTo>
                  <a:lnTo>
                    <a:pt x="432" y="1512"/>
                  </a:lnTo>
                  <a:lnTo>
                    <a:pt x="433" y="1455"/>
                  </a:lnTo>
                  <a:lnTo>
                    <a:pt x="444" y="1346"/>
                  </a:lnTo>
                  <a:lnTo>
                    <a:pt x="466" y="1241"/>
                  </a:lnTo>
                  <a:lnTo>
                    <a:pt x="498" y="1140"/>
                  </a:lnTo>
                  <a:lnTo>
                    <a:pt x="539" y="1043"/>
                  </a:lnTo>
                  <a:lnTo>
                    <a:pt x="588" y="951"/>
                  </a:lnTo>
                  <a:lnTo>
                    <a:pt x="646" y="865"/>
                  </a:lnTo>
                  <a:lnTo>
                    <a:pt x="712" y="786"/>
                  </a:lnTo>
                  <a:lnTo>
                    <a:pt x="786" y="712"/>
                  </a:lnTo>
                  <a:lnTo>
                    <a:pt x="865" y="646"/>
                  </a:lnTo>
                  <a:lnTo>
                    <a:pt x="951" y="588"/>
                  </a:lnTo>
                  <a:lnTo>
                    <a:pt x="1043" y="538"/>
                  </a:lnTo>
                  <a:lnTo>
                    <a:pt x="1140" y="497"/>
                  </a:lnTo>
                  <a:lnTo>
                    <a:pt x="1241" y="465"/>
                  </a:lnTo>
                  <a:lnTo>
                    <a:pt x="1346" y="444"/>
                  </a:lnTo>
                  <a:lnTo>
                    <a:pt x="1456" y="432"/>
                  </a:lnTo>
                  <a:lnTo>
                    <a:pt x="1512" y="432"/>
                  </a:lnTo>
                  <a:lnTo>
                    <a:pt x="8421" y="432"/>
                  </a:lnTo>
                  <a:lnTo>
                    <a:pt x="8477" y="432"/>
                  </a:lnTo>
                  <a:lnTo>
                    <a:pt x="8585" y="444"/>
                  </a:lnTo>
                  <a:lnTo>
                    <a:pt x="8690" y="465"/>
                  </a:lnTo>
                  <a:lnTo>
                    <a:pt x="8793" y="497"/>
                  </a:lnTo>
                  <a:lnTo>
                    <a:pt x="8888" y="538"/>
                  </a:lnTo>
                  <a:lnTo>
                    <a:pt x="8981" y="588"/>
                  </a:lnTo>
                  <a:lnTo>
                    <a:pt x="9067" y="646"/>
                  </a:lnTo>
                  <a:lnTo>
                    <a:pt x="9147" y="712"/>
                  </a:lnTo>
                  <a:lnTo>
                    <a:pt x="9220" y="786"/>
                  </a:lnTo>
                  <a:lnTo>
                    <a:pt x="9286" y="865"/>
                  </a:lnTo>
                  <a:lnTo>
                    <a:pt x="9345" y="951"/>
                  </a:lnTo>
                  <a:lnTo>
                    <a:pt x="9394" y="1043"/>
                  </a:lnTo>
                  <a:lnTo>
                    <a:pt x="9435" y="1140"/>
                  </a:lnTo>
                  <a:lnTo>
                    <a:pt x="9466" y="1241"/>
                  </a:lnTo>
                  <a:lnTo>
                    <a:pt x="9488" y="1346"/>
                  </a:lnTo>
                  <a:lnTo>
                    <a:pt x="9499" y="1455"/>
                  </a:lnTo>
                  <a:lnTo>
                    <a:pt x="9501" y="1512"/>
                  </a:lnTo>
                  <a:lnTo>
                    <a:pt x="9501" y="4749"/>
                  </a:lnTo>
                  <a:lnTo>
                    <a:pt x="9933" y="4749"/>
                  </a:lnTo>
                  <a:lnTo>
                    <a:pt x="9933" y="1512"/>
                  </a:lnTo>
                  <a:lnTo>
                    <a:pt x="9931" y="1434"/>
                  </a:lnTo>
                  <a:lnTo>
                    <a:pt x="9915" y="1281"/>
                  </a:lnTo>
                  <a:lnTo>
                    <a:pt x="9885" y="1133"/>
                  </a:lnTo>
                  <a:lnTo>
                    <a:pt x="9841" y="991"/>
                  </a:lnTo>
                  <a:lnTo>
                    <a:pt x="9784" y="855"/>
                  </a:lnTo>
                  <a:lnTo>
                    <a:pt x="9714" y="727"/>
                  </a:lnTo>
                  <a:lnTo>
                    <a:pt x="9632" y="607"/>
                  </a:lnTo>
                  <a:lnTo>
                    <a:pt x="9540" y="495"/>
                  </a:lnTo>
                  <a:lnTo>
                    <a:pt x="9438" y="392"/>
                  </a:lnTo>
                  <a:lnTo>
                    <a:pt x="9326" y="301"/>
                  </a:lnTo>
                  <a:lnTo>
                    <a:pt x="9204" y="219"/>
                  </a:lnTo>
                  <a:lnTo>
                    <a:pt x="9076" y="149"/>
                  </a:lnTo>
                  <a:lnTo>
                    <a:pt x="8940" y="91"/>
                  </a:lnTo>
                  <a:lnTo>
                    <a:pt x="8798" y="46"/>
                  </a:lnTo>
                  <a:lnTo>
                    <a:pt x="8650" y="16"/>
                  </a:lnTo>
                  <a:lnTo>
                    <a:pt x="8499" y="1"/>
                  </a:lnTo>
                  <a:lnTo>
                    <a:pt x="8421" y="0"/>
                  </a:lnTo>
                  <a:lnTo>
                    <a:pt x="1512" y="0"/>
                  </a:lnTo>
                  <a:lnTo>
                    <a:pt x="1434" y="1"/>
                  </a:lnTo>
                  <a:lnTo>
                    <a:pt x="1281" y="16"/>
                  </a:lnTo>
                  <a:lnTo>
                    <a:pt x="1133" y="46"/>
                  </a:lnTo>
                  <a:lnTo>
                    <a:pt x="992" y="91"/>
                  </a:lnTo>
                  <a:lnTo>
                    <a:pt x="856" y="149"/>
                  </a:lnTo>
                  <a:lnTo>
                    <a:pt x="727" y="219"/>
                  </a:lnTo>
                  <a:lnTo>
                    <a:pt x="607" y="301"/>
                  </a:lnTo>
                  <a:lnTo>
                    <a:pt x="495" y="392"/>
                  </a:lnTo>
                  <a:lnTo>
                    <a:pt x="392" y="495"/>
                  </a:lnTo>
                  <a:lnTo>
                    <a:pt x="301" y="607"/>
                  </a:lnTo>
                  <a:lnTo>
                    <a:pt x="219" y="727"/>
                  </a:lnTo>
                  <a:lnTo>
                    <a:pt x="149" y="855"/>
                  </a:lnTo>
                  <a:lnTo>
                    <a:pt x="92" y="991"/>
                  </a:lnTo>
                  <a:lnTo>
                    <a:pt x="48" y="1133"/>
                  </a:lnTo>
                  <a:lnTo>
                    <a:pt x="16" y="1281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5829"/>
                  </a:lnTo>
                  <a:lnTo>
                    <a:pt x="1" y="5907"/>
                  </a:lnTo>
                  <a:lnTo>
                    <a:pt x="16" y="6060"/>
                  </a:lnTo>
                  <a:lnTo>
                    <a:pt x="48" y="6208"/>
                  </a:lnTo>
                  <a:lnTo>
                    <a:pt x="92" y="6349"/>
                  </a:lnTo>
                  <a:lnTo>
                    <a:pt x="149" y="6485"/>
                  </a:lnTo>
                  <a:lnTo>
                    <a:pt x="219" y="6612"/>
                  </a:lnTo>
                  <a:lnTo>
                    <a:pt x="301" y="6734"/>
                  </a:lnTo>
                  <a:lnTo>
                    <a:pt x="392" y="6846"/>
                  </a:lnTo>
                  <a:lnTo>
                    <a:pt x="495" y="6949"/>
                  </a:lnTo>
                  <a:lnTo>
                    <a:pt x="607" y="7040"/>
                  </a:lnTo>
                  <a:lnTo>
                    <a:pt x="727" y="7122"/>
                  </a:lnTo>
                  <a:lnTo>
                    <a:pt x="856" y="7192"/>
                  </a:lnTo>
                  <a:lnTo>
                    <a:pt x="992" y="7249"/>
                  </a:lnTo>
                  <a:lnTo>
                    <a:pt x="1133" y="7293"/>
                  </a:lnTo>
                  <a:lnTo>
                    <a:pt x="1281" y="7323"/>
                  </a:lnTo>
                  <a:lnTo>
                    <a:pt x="1434" y="7340"/>
                  </a:lnTo>
                  <a:lnTo>
                    <a:pt x="1512" y="73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62"/>
            <p:cNvSpPr>
              <a:spLocks noEditPoints="1"/>
            </p:cNvSpPr>
            <p:nvPr/>
          </p:nvSpPr>
          <p:spPr bwMode="auto">
            <a:xfrm>
              <a:off x="3407" y="1729"/>
              <a:ext cx="2592" cy="2591"/>
            </a:xfrm>
            <a:custGeom>
              <a:avLst/>
              <a:gdLst>
                <a:gd name="T0" fmla="*/ 1433 w 7774"/>
                <a:gd name="T1" fmla="*/ 2 h 7773"/>
                <a:gd name="T2" fmla="*/ 992 w 7774"/>
                <a:gd name="T3" fmla="*/ 92 h 7773"/>
                <a:gd name="T4" fmla="*/ 608 w 7774"/>
                <a:gd name="T5" fmla="*/ 301 h 7773"/>
                <a:gd name="T6" fmla="*/ 300 w 7774"/>
                <a:gd name="T7" fmla="*/ 607 h 7773"/>
                <a:gd name="T8" fmla="*/ 91 w 7774"/>
                <a:gd name="T9" fmla="*/ 993 h 7773"/>
                <a:gd name="T10" fmla="*/ 1 w 7774"/>
                <a:gd name="T11" fmla="*/ 1434 h 7773"/>
                <a:gd name="T12" fmla="*/ 1 w 7774"/>
                <a:gd name="T13" fmla="*/ 4613 h 7773"/>
                <a:gd name="T14" fmla="*/ 91 w 7774"/>
                <a:gd name="T15" fmla="*/ 5055 h 7773"/>
                <a:gd name="T16" fmla="*/ 300 w 7774"/>
                <a:gd name="T17" fmla="*/ 5439 h 7773"/>
                <a:gd name="T18" fmla="*/ 608 w 7774"/>
                <a:gd name="T19" fmla="*/ 5746 h 7773"/>
                <a:gd name="T20" fmla="*/ 992 w 7774"/>
                <a:gd name="T21" fmla="*/ 5956 h 7773"/>
                <a:gd name="T22" fmla="*/ 1433 w 7774"/>
                <a:gd name="T23" fmla="*/ 6044 h 7773"/>
                <a:gd name="T24" fmla="*/ 5461 w 7774"/>
                <a:gd name="T25" fmla="*/ 7710 h 7773"/>
                <a:gd name="T26" fmla="*/ 5553 w 7774"/>
                <a:gd name="T27" fmla="*/ 7765 h 7773"/>
                <a:gd name="T28" fmla="*/ 5676 w 7774"/>
                <a:gd name="T29" fmla="*/ 7765 h 7773"/>
                <a:gd name="T30" fmla="*/ 5767 w 7774"/>
                <a:gd name="T31" fmla="*/ 7710 h 7773"/>
                <a:gd name="T32" fmla="*/ 5821 w 7774"/>
                <a:gd name="T33" fmla="*/ 7620 h 7773"/>
                <a:gd name="T34" fmla="*/ 5830 w 7774"/>
                <a:gd name="T35" fmla="*/ 6047 h 7773"/>
                <a:gd name="T36" fmla="*/ 6492 w 7774"/>
                <a:gd name="T37" fmla="*/ 6029 h 7773"/>
                <a:gd name="T38" fmla="*/ 6917 w 7774"/>
                <a:gd name="T39" fmla="*/ 5898 h 7773"/>
                <a:gd name="T40" fmla="*/ 7278 w 7774"/>
                <a:gd name="T41" fmla="*/ 5653 h 7773"/>
                <a:gd name="T42" fmla="*/ 7554 w 7774"/>
                <a:gd name="T43" fmla="*/ 5319 h 7773"/>
                <a:gd name="T44" fmla="*/ 7726 w 7774"/>
                <a:gd name="T45" fmla="*/ 4913 h 7773"/>
                <a:gd name="T46" fmla="*/ 7774 w 7774"/>
                <a:gd name="T47" fmla="*/ 4535 h 7773"/>
                <a:gd name="T48" fmla="*/ 7756 w 7774"/>
                <a:gd name="T49" fmla="*/ 1282 h 7773"/>
                <a:gd name="T50" fmla="*/ 7625 w 7774"/>
                <a:gd name="T51" fmla="*/ 857 h 7773"/>
                <a:gd name="T52" fmla="*/ 7380 w 7774"/>
                <a:gd name="T53" fmla="*/ 497 h 7773"/>
                <a:gd name="T54" fmla="*/ 7045 w 7774"/>
                <a:gd name="T55" fmla="*/ 219 h 7773"/>
                <a:gd name="T56" fmla="*/ 6639 w 7774"/>
                <a:gd name="T57" fmla="*/ 48 h 7773"/>
                <a:gd name="T58" fmla="*/ 6262 w 7774"/>
                <a:gd name="T59" fmla="*/ 0 h 7773"/>
                <a:gd name="T60" fmla="*/ 7330 w 7774"/>
                <a:gd name="T61" fmla="*/ 4699 h 7773"/>
                <a:gd name="T62" fmla="*/ 7235 w 7774"/>
                <a:gd name="T63" fmla="*/ 5003 h 7773"/>
                <a:gd name="T64" fmla="*/ 7060 w 7774"/>
                <a:gd name="T65" fmla="*/ 5261 h 7773"/>
                <a:gd name="T66" fmla="*/ 6821 w 7774"/>
                <a:gd name="T67" fmla="*/ 5458 h 7773"/>
                <a:gd name="T68" fmla="*/ 6531 w 7774"/>
                <a:gd name="T69" fmla="*/ 5581 h 7773"/>
                <a:gd name="T70" fmla="*/ 6262 w 7774"/>
                <a:gd name="T71" fmla="*/ 5615 h 7773"/>
                <a:gd name="T72" fmla="*/ 5550 w 7774"/>
                <a:gd name="T73" fmla="*/ 5623 h 7773"/>
                <a:gd name="T74" fmla="*/ 5448 w 7774"/>
                <a:gd name="T75" fmla="*/ 5693 h 7773"/>
                <a:gd name="T76" fmla="*/ 5398 w 7774"/>
                <a:gd name="T77" fmla="*/ 5808 h 7773"/>
                <a:gd name="T78" fmla="*/ 4040 w 7774"/>
                <a:gd name="T79" fmla="*/ 5678 h 7773"/>
                <a:gd name="T80" fmla="*/ 3950 w 7774"/>
                <a:gd name="T81" fmla="*/ 5623 h 7773"/>
                <a:gd name="T82" fmla="*/ 1511 w 7774"/>
                <a:gd name="T83" fmla="*/ 5615 h 7773"/>
                <a:gd name="T84" fmla="*/ 1242 w 7774"/>
                <a:gd name="T85" fmla="*/ 5581 h 7773"/>
                <a:gd name="T86" fmla="*/ 952 w 7774"/>
                <a:gd name="T87" fmla="*/ 5458 h 7773"/>
                <a:gd name="T88" fmla="*/ 713 w 7774"/>
                <a:gd name="T89" fmla="*/ 5261 h 7773"/>
                <a:gd name="T90" fmla="*/ 538 w 7774"/>
                <a:gd name="T91" fmla="*/ 5003 h 7773"/>
                <a:gd name="T92" fmla="*/ 444 w 7774"/>
                <a:gd name="T93" fmla="*/ 4699 h 7773"/>
                <a:gd name="T94" fmla="*/ 431 w 7774"/>
                <a:gd name="T95" fmla="*/ 1512 h 7773"/>
                <a:gd name="T96" fmla="*/ 466 w 7774"/>
                <a:gd name="T97" fmla="*/ 1243 h 7773"/>
                <a:gd name="T98" fmla="*/ 589 w 7774"/>
                <a:gd name="T99" fmla="*/ 953 h 7773"/>
                <a:gd name="T100" fmla="*/ 785 w 7774"/>
                <a:gd name="T101" fmla="*/ 712 h 7773"/>
                <a:gd name="T102" fmla="*/ 1044 w 7774"/>
                <a:gd name="T103" fmla="*/ 539 h 7773"/>
                <a:gd name="T104" fmla="*/ 1347 w 7774"/>
                <a:gd name="T105" fmla="*/ 445 h 7773"/>
                <a:gd name="T106" fmla="*/ 6262 w 7774"/>
                <a:gd name="T107" fmla="*/ 432 h 7773"/>
                <a:gd name="T108" fmla="*/ 6531 w 7774"/>
                <a:gd name="T109" fmla="*/ 466 h 7773"/>
                <a:gd name="T110" fmla="*/ 6821 w 7774"/>
                <a:gd name="T111" fmla="*/ 589 h 7773"/>
                <a:gd name="T112" fmla="*/ 7060 w 7774"/>
                <a:gd name="T113" fmla="*/ 786 h 7773"/>
                <a:gd name="T114" fmla="*/ 7235 w 7774"/>
                <a:gd name="T115" fmla="*/ 1045 h 7773"/>
                <a:gd name="T116" fmla="*/ 7330 w 7774"/>
                <a:gd name="T117" fmla="*/ 1348 h 7773"/>
                <a:gd name="T118" fmla="*/ 7342 w 7774"/>
                <a:gd name="T119" fmla="*/ 4535 h 7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774" h="7773">
                  <a:moveTo>
                    <a:pt x="6262" y="0"/>
                  </a:moveTo>
                  <a:lnTo>
                    <a:pt x="1511" y="0"/>
                  </a:lnTo>
                  <a:lnTo>
                    <a:pt x="1433" y="2"/>
                  </a:lnTo>
                  <a:lnTo>
                    <a:pt x="1282" y="18"/>
                  </a:lnTo>
                  <a:lnTo>
                    <a:pt x="1134" y="48"/>
                  </a:lnTo>
                  <a:lnTo>
                    <a:pt x="992" y="92"/>
                  </a:lnTo>
                  <a:lnTo>
                    <a:pt x="857" y="149"/>
                  </a:lnTo>
                  <a:lnTo>
                    <a:pt x="728" y="219"/>
                  </a:lnTo>
                  <a:lnTo>
                    <a:pt x="608" y="301"/>
                  </a:lnTo>
                  <a:lnTo>
                    <a:pt x="496" y="394"/>
                  </a:lnTo>
                  <a:lnTo>
                    <a:pt x="393" y="497"/>
                  </a:lnTo>
                  <a:lnTo>
                    <a:pt x="300" y="607"/>
                  </a:lnTo>
                  <a:lnTo>
                    <a:pt x="220" y="729"/>
                  </a:lnTo>
                  <a:lnTo>
                    <a:pt x="149" y="857"/>
                  </a:lnTo>
                  <a:lnTo>
                    <a:pt x="91" y="993"/>
                  </a:lnTo>
                  <a:lnTo>
                    <a:pt x="47" y="1135"/>
                  </a:lnTo>
                  <a:lnTo>
                    <a:pt x="17" y="1282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4535"/>
                  </a:lnTo>
                  <a:lnTo>
                    <a:pt x="1" y="4613"/>
                  </a:lnTo>
                  <a:lnTo>
                    <a:pt x="17" y="4765"/>
                  </a:lnTo>
                  <a:lnTo>
                    <a:pt x="47" y="4913"/>
                  </a:lnTo>
                  <a:lnTo>
                    <a:pt x="91" y="5055"/>
                  </a:lnTo>
                  <a:lnTo>
                    <a:pt x="149" y="5190"/>
                  </a:lnTo>
                  <a:lnTo>
                    <a:pt x="220" y="5319"/>
                  </a:lnTo>
                  <a:lnTo>
                    <a:pt x="300" y="5439"/>
                  </a:lnTo>
                  <a:lnTo>
                    <a:pt x="393" y="5551"/>
                  </a:lnTo>
                  <a:lnTo>
                    <a:pt x="496" y="5653"/>
                  </a:lnTo>
                  <a:lnTo>
                    <a:pt x="608" y="5746"/>
                  </a:lnTo>
                  <a:lnTo>
                    <a:pt x="728" y="5827"/>
                  </a:lnTo>
                  <a:lnTo>
                    <a:pt x="857" y="5898"/>
                  </a:lnTo>
                  <a:lnTo>
                    <a:pt x="992" y="5956"/>
                  </a:lnTo>
                  <a:lnTo>
                    <a:pt x="1134" y="5999"/>
                  </a:lnTo>
                  <a:lnTo>
                    <a:pt x="1282" y="6029"/>
                  </a:lnTo>
                  <a:lnTo>
                    <a:pt x="1433" y="6044"/>
                  </a:lnTo>
                  <a:lnTo>
                    <a:pt x="1511" y="6047"/>
                  </a:lnTo>
                  <a:lnTo>
                    <a:pt x="3798" y="6047"/>
                  </a:lnTo>
                  <a:lnTo>
                    <a:pt x="5461" y="7710"/>
                  </a:lnTo>
                  <a:lnTo>
                    <a:pt x="5478" y="7726"/>
                  </a:lnTo>
                  <a:lnTo>
                    <a:pt x="5513" y="7749"/>
                  </a:lnTo>
                  <a:lnTo>
                    <a:pt x="5553" y="7765"/>
                  </a:lnTo>
                  <a:lnTo>
                    <a:pt x="5594" y="7773"/>
                  </a:lnTo>
                  <a:lnTo>
                    <a:pt x="5635" y="7773"/>
                  </a:lnTo>
                  <a:lnTo>
                    <a:pt x="5676" y="7765"/>
                  </a:lnTo>
                  <a:lnTo>
                    <a:pt x="5714" y="7749"/>
                  </a:lnTo>
                  <a:lnTo>
                    <a:pt x="5751" y="7726"/>
                  </a:lnTo>
                  <a:lnTo>
                    <a:pt x="5767" y="7710"/>
                  </a:lnTo>
                  <a:lnTo>
                    <a:pt x="5781" y="7695"/>
                  </a:lnTo>
                  <a:lnTo>
                    <a:pt x="5804" y="7660"/>
                  </a:lnTo>
                  <a:lnTo>
                    <a:pt x="5821" y="7620"/>
                  </a:lnTo>
                  <a:lnTo>
                    <a:pt x="5829" y="7579"/>
                  </a:lnTo>
                  <a:lnTo>
                    <a:pt x="5830" y="7557"/>
                  </a:lnTo>
                  <a:lnTo>
                    <a:pt x="5830" y="6047"/>
                  </a:lnTo>
                  <a:lnTo>
                    <a:pt x="6262" y="6047"/>
                  </a:lnTo>
                  <a:lnTo>
                    <a:pt x="6340" y="6044"/>
                  </a:lnTo>
                  <a:lnTo>
                    <a:pt x="6492" y="6029"/>
                  </a:lnTo>
                  <a:lnTo>
                    <a:pt x="6639" y="5999"/>
                  </a:lnTo>
                  <a:lnTo>
                    <a:pt x="6782" y="5956"/>
                  </a:lnTo>
                  <a:lnTo>
                    <a:pt x="6917" y="5898"/>
                  </a:lnTo>
                  <a:lnTo>
                    <a:pt x="7045" y="5827"/>
                  </a:lnTo>
                  <a:lnTo>
                    <a:pt x="7166" y="5746"/>
                  </a:lnTo>
                  <a:lnTo>
                    <a:pt x="7278" y="5653"/>
                  </a:lnTo>
                  <a:lnTo>
                    <a:pt x="7380" y="5551"/>
                  </a:lnTo>
                  <a:lnTo>
                    <a:pt x="7473" y="5439"/>
                  </a:lnTo>
                  <a:lnTo>
                    <a:pt x="7554" y="5319"/>
                  </a:lnTo>
                  <a:lnTo>
                    <a:pt x="7625" y="5190"/>
                  </a:lnTo>
                  <a:lnTo>
                    <a:pt x="7682" y="5055"/>
                  </a:lnTo>
                  <a:lnTo>
                    <a:pt x="7726" y="4913"/>
                  </a:lnTo>
                  <a:lnTo>
                    <a:pt x="7756" y="4765"/>
                  </a:lnTo>
                  <a:lnTo>
                    <a:pt x="7773" y="4613"/>
                  </a:lnTo>
                  <a:lnTo>
                    <a:pt x="7774" y="4535"/>
                  </a:lnTo>
                  <a:lnTo>
                    <a:pt x="7774" y="1512"/>
                  </a:lnTo>
                  <a:lnTo>
                    <a:pt x="7773" y="1434"/>
                  </a:lnTo>
                  <a:lnTo>
                    <a:pt x="7756" y="1282"/>
                  </a:lnTo>
                  <a:lnTo>
                    <a:pt x="7726" y="1135"/>
                  </a:lnTo>
                  <a:lnTo>
                    <a:pt x="7682" y="993"/>
                  </a:lnTo>
                  <a:lnTo>
                    <a:pt x="7625" y="857"/>
                  </a:lnTo>
                  <a:lnTo>
                    <a:pt x="7554" y="729"/>
                  </a:lnTo>
                  <a:lnTo>
                    <a:pt x="7473" y="607"/>
                  </a:lnTo>
                  <a:lnTo>
                    <a:pt x="7380" y="497"/>
                  </a:lnTo>
                  <a:lnTo>
                    <a:pt x="7278" y="394"/>
                  </a:lnTo>
                  <a:lnTo>
                    <a:pt x="7166" y="301"/>
                  </a:lnTo>
                  <a:lnTo>
                    <a:pt x="7045" y="219"/>
                  </a:lnTo>
                  <a:lnTo>
                    <a:pt x="6917" y="149"/>
                  </a:lnTo>
                  <a:lnTo>
                    <a:pt x="6782" y="92"/>
                  </a:lnTo>
                  <a:lnTo>
                    <a:pt x="6639" y="48"/>
                  </a:lnTo>
                  <a:lnTo>
                    <a:pt x="6492" y="18"/>
                  </a:lnTo>
                  <a:lnTo>
                    <a:pt x="6340" y="2"/>
                  </a:lnTo>
                  <a:lnTo>
                    <a:pt x="6262" y="0"/>
                  </a:lnTo>
                  <a:close/>
                  <a:moveTo>
                    <a:pt x="7342" y="4535"/>
                  </a:moveTo>
                  <a:lnTo>
                    <a:pt x="7341" y="4590"/>
                  </a:lnTo>
                  <a:lnTo>
                    <a:pt x="7330" y="4699"/>
                  </a:lnTo>
                  <a:lnTo>
                    <a:pt x="7308" y="4805"/>
                  </a:lnTo>
                  <a:lnTo>
                    <a:pt x="7276" y="4906"/>
                  </a:lnTo>
                  <a:lnTo>
                    <a:pt x="7235" y="5003"/>
                  </a:lnTo>
                  <a:lnTo>
                    <a:pt x="7185" y="5094"/>
                  </a:lnTo>
                  <a:lnTo>
                    <a:pt x="7127" y="5181"/>
                  </a:lnTo>
                  <a:lnTo>
                    <a:pt x="7060" y="5261"/>
                  </a:lnTo>
                  <a:lnTo>
                    <a:pt x="6988" y="5334"/>
                  </a:lnTo>
                  <a:lnTo>
                    <a:pt x="6907" y="5401"/>
                  </a:lnTo>
                  <a:lnTo>
                    <a:pt x="6821" y="5458"/>
                  </a:lnTo>
                  <a:lnTo>
                    <a:pt x="6730" y="5509"/>
                  </a:lnTo>
                  <a:lnTo>
                    <a:pt x="6633" y="5550"/>
                  </a:lnTo>
                  <a:lnTo>
                    <a:pt x="6531" y="5581"/>
                  </a:lnTo>
                  <a:lnTo>
                    <a:pt x="6426" y="5603"/>
                  </a:lnTo>
                  <a:lnTo>
                    <a:pt x="6317" y="5614"/>
                  </a:lnTo>
                  <a:lnTo>
                    <a:pt x="6262" y="5615"/>
                  </a:lnTo>
                  <a:lnTo>
                    <a:pt x="5614" y="5615"/>
                  </a:lnTo>
                  <a:lnTo>
                    <a:pt x="5592" y="5615"/>
                  </a:lnTo>
                  <a:lnTo>
                    <a:pt x="5550" y="5623"/>
                  </a:lnTo>
                  <a:lnTo>
                    <a:pt x="5510" y="5640"/>
                  </a:lnTo>
                  <a:lnTo>
                    <a:pt x="5476" y="5663"/>
                  </a:lnTo>
                  <a:lnTo>
                    <a:pt x="5448" y="5693"/>
                  </a:lnTo>
                  <a:lnTo>
                    <a:pt x="5424" y="5727"/>
                  </a:lnTo>
                  <a:lnTo>
                    <a:pt x="5408" y="5766"/>
                  </a:lnTo>
                  <a:lnTo>
                    <a:pt x="5398" y="5808"/>
                  </a:lnTo>
                  <a:lnTo>
                    <a:pt x="5398" y="5831"/>
                  </a:lnTo>
                  <a:lnTo>
                    <a:pt x="5398" y="7037"/>
                  </a:lnTo>
                  <a:lnTo>
                    <a:pt x="4040" y="5678"/>
                  </a:lnTo>
                  <a:lnTo>
                    <a:pt x="4023" y="5663"/>
                  </a:lnTo>
                  <a:lnTo>
                    <a:pt x="3988" y="5640"/>
                  </a:lnTo>
                  <a:lnTo>
                    <a:pt x="3950" y="5623"/>
                  </a:lnTo>
                  <a:lnTo>
                    <a:pt x="3909" y="5615"/>
                  </a:lnTo>
                  <a:lnTo>
                    <a:pt x="3887" y="5615"/>
                  </a:lnTo>
                  <a:lnTo>
                    <a:pt x="1511" y="5615"/>
                  </a:lnTo>
                  <a:lnTo>
                    <a:pt x="1457" y="5614"/>
                  </a:lnTo>
                  <a:lnTo>
                    <a:pt x="1347" y="5603"/>
                  </a:lnTo>
                  <a:lnTo>
                    <a:pt x="1242" y="5581"/>
                  </a:lnTo>
                  <a:lnTo>
                    <a:pt x="1141" y="5550"/>
                  </a:lnTo>
                  <a:lnTo>
                    <a:pt x="1044" y="5509"/>
                  </a:lnTo>
                  <a:lnTo>
                    <a:pt x="952" y="5458"/>
                  </a:lnTo>
                  <a:lnTo>
                    <a:pt x="866" y="5401"/>
                  </a:lnTo>
                  <a:lnTo>
                    <a:pt x="785" y="5334"/>
                  </a:lnTo>
                  <a:lnTo>
                    <a:pt x="713" y="5261"/>
                  </a:lnTo>
                  <a:lnTo>
                    <a:pt x="646" y="5181"/>
                  </a:lnTo>
                  <a:lnTo>
                    <a:pt x="589" y="5094"/>
                  </a:lnTo>
                  <a:lnTo>
                    <a:pt x="538" y="5003"/>
                  </a:lnTo>
                  <a:lnTo>
                    <a:pt x="497" y="4906"/>
                  </a:lnTo>
                  <a:lnTo>
                    <a:pt x="466" y="4805"/>
                  </a:lnTo>
                  <a:lnTo>
                    <a:pt x="444" y="4699"/>
                  </a:lnTo>
                  <a:lnTo>
                    <a:pt x="433" y="4590"/>
                  </a:lnTo>
                  <a:lnTo>
                    <a:pt x="431" y="4535"/>
                  </a:lnTo>
                  <a:lnTo>
                    <a:pt x="431" y="1512"/>
                  </a:lnTo>
                  <a:lnTo>
                    <a:pt x="433" y="1456"/>
                  </a:lnTo>
                  <a:lnTo>
                    <a:pt x="444" y="1348"/>
                  </a:lnTo>
                  <a:lnTo>
                    <a:pt x="466" y="1243"/>
                  </a:lnTo>
                  <a:lnTo>
                    <a:pt x="497" y="1140"/>
                  </a:lnTo>
                  <a:lnTo>
                    <a:pt x="538" y="1045"/>
                  </a:lnTo>
                  <a:lnTo>
                    <a:pt x="589" y="953"/>
                  </a:lnTo>
                  <a:lnTo>
                    <a:pt x="646" y="867"/>
                  </a:lnTo>
                  <a:lnTo>
                    <a:pt x="713" y="786"/>
                  </a:lnTo>
                  <a:lnTo>
                    <a:pt x="785" y="712"/>
                  </a:lnTo>
                  <a:lnTo>
                    <a:pt x="866" y="647"/>
                  </a:lnTo>
                  <a:lnTo>
                    <a:pt x="952" y="589"/>
                  </a:lnTo>
                  <a:lnTo>
                    <a:pt x="1044" y="539"/>
                  </a:lnTo>
                  <a:lnTo>
                    <a:pt x="1141" y="498"/>
                  </a:lnTo>
                  <a:lnTo>
                    <a:pt x="1242" y="466"/>
                  </a:lnTo>
                  <a:lnTo>
                    <a:pt x="1347" y="445"/>
                  </a:lnTo>
                  <a:lnTo>
                    <a:pt x="1457" y="434"/>
                  </a:lnTo>
                  <a:lnTo>
                    <a:pt x="1511" y="432"/>
                  </a:lnTo>
                  <a:lnTo>
                    <a:pt x="6262" y="432"/>
                  </a:lnTo>
                  <a:lnTo>
                    <a:pt x="6317" y="434"/>
                  </a:lnTo>
                  <a:lnTo>
                    <a:pt x="6426" y="445"/>
                  </a:lnTo>
                  <a:lnTo>
                    <a:pt x="6531" y="466"/>
                  </a:lnTo>
                  <a:lnTo>
                    <a:pt x="6633" y="498"/>
                  </a:lnTo>
                  <a:lnTo>
                    <a:pt x="6730" y="539"/>
                  </a:lnTo>
                  <a:lnTo>
                    <a:pt x="6821" y="589"/>
                  </a:lnTo>
                  <a:lnTo>
                    <a:pt x="6907" y="647"/>
                  </a:lnTo>
                  <a:lnTo>
                    <a:pt x="6988" y="712"/>
                  </a:lnTo>
                  <a:lnTo>
                    <a:pt x="7060" y="786"/>
                  </a:lnTo>
                  <a:lnTo>
                    <a:pt x="7127" y="866"/>
                  </a:lnTo>
                  <a:lnTo>
                    <a:pt x="7185" y="952"/>
                  </a:lnTo>
                  <a:lnTo>
                    <a:pt x="7235" y="1045"/>
                  </a:lnTo>
                  <a:lnTo>
                    <a:pt x="7276" y="1140"/>
                  </a:lnTo>
                  <a:lnTo>
                    <a:pt x="7308" y="1243"/>
                  </a:lnTo>
                  <a:lnTo>
                    <a:pt x="7330" y="1348"/>
                  </a:lnTo>
                  <a:lnTo>
                    <a:pt x="7341" y="1456"/>
                  </a:lnTo>
                  <a:lnTo>
                    <a:pt x="7342" y="1512"/>
                  </a:lnTo>
                  <a:lnTo>
                    <a:pt x="7342" y="45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2256" y="578"/>
              <a:ext cx="143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64"/>
            <p:cNvSpPr>
              <a:spLocks noChangeArrowheads="1"/>
            </p:cNvSpPr>
            <p:nvPr/>
          </p:nvSpPr>
          <p:spPr bwMode="auto">
            <a:xfrm>
              <a:off x="3983" y="578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65"/>
            <p:cNvSpPr>
              <a:spLocks noChangeArrowheads="1"/>
            </p:cNvSpPr>
            <p:nvPr/>
          </p:nvSpPr>
          <p:spPr bwMode="auto">
            <a:xfrm>
              <a:off x="2256" y="1010"/>
              <a:ext cx="215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66"/>
            <p:cNvSpPr>
              <a:spLocks noChangeArrowheads="1"/>
            </p:cNvSpPr>
            <p:nvPr/>
          </p:nvSpPr>
          <p:spPr bwMode="auto">
            <a:xfrm>
              <a:off x="3263" y="1442"/>
              <a:ext cx="1152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67"/>
            <p:cNvSpPr>
              <a:spLocks noChangeArrowheads="1"/>
            </p:cNvSpPr>
            <p:nvPr/>
          </p:nvSpPr>
          <p:spPr bwMode="auto">
            <a:xfrm>
              <a:off x="2256" y="1442"/>
              <a:ext cx="720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Rectangle 68"/>
            <p:cNvSpPr>
              <a:spLocks noChangeArrowheads="1"/>
            </p:cNvSpPr>
            <p:nvPr/>
          </p:nvSpPr>
          <p:spPr bwMode="auto">
            <a:xfrm>
              <a:off x="2256" y="1873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Rectangle 69"/>
            <p:cNvSpPr>
              <a:spLocks noChangeArrowheads="1"/>
            </p:cNvSpPr>
            <p:nvPr/>
          </p:nvSpPr>
          <p:spPr bwMode="auto">
            <a:xfrm>
              <a:off x="3839" y="2233"/>
              <a:ext cx="100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Rectangle 70"/>
            <p:cNvSpPr>
              <a:spLocks noChangeArrowheads="1"/>
            </p:cNvSpPr>
            <p:nvPr/>
          </p:nvSpPr>
          <p:spPr bwMode="auto">
            <a:xfrm>
              <a:off x="5135" y="2233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Rectangle 71"/>
            <p:cNvSpPr>
              <a:spLocks noChangeArrowheads="1"/>
            </p:cNvSpPr>
            <p:nvPr/>
          </p:nvSpPr>
          <p:spPr bwMode="auto">
            <a:xfrm>
              <a:off x="3839" y="2665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Rectangle 72"/>
            <p:cNvSpPr>
              <a:spLocks noChangeArrowheads="1"/>
            </p:cNvSpPr>
            <p:nvPr/>
          </p:nvSpPr>
          <p:spPr bwMode="auto">
            <a:xfrm>
              <a:off x="3839" y="309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1" name="직사각형 80"/>
          <p:cNvSpPr/>
          <p:nvPr/>
        </p:nvSpPr>
        <p:spPr>
          <a:xfrm>
            <a:off x="659612" y="1863696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6" name="직사각형 5"/>
          <p:cNvSpPr/>
          <p:nvPr/>
        </p:nvSpPr>
        <p:spPr>
          <a:xfrm flipH="1">
            <a:off x="1511298" y="711200"/>
            <a:ext cx="10680699" cy="6146800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304800" dist="12700" dir="10800000" algn="r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18" name="Group 75"/>
          <p:cNvGrpSpPr>
            <a:grpSpLocks noChangeAspect="1"/>
          </p:cNvGrpSpPr>
          <p:nvPr/>
        </p:nvGrpSpPr>
        <p:grpSpPr bwMode="auto">
          <a:xfrm>
            <a:off x="874851" y="2717422"/>
            <a:ext cx="136461" cy="178005"/>
            <a:chOff x="-34" y="2514"/>
            <a:chExt cx="3311" cy="4319"/>
          </a:xfrm>
          <a:solidFill>
            <a:schemeClr val="bg1">
              <a:alpha val="54000"/>
            </a:schemeClr>
          </a:solidFill>
        </p:grpSpPr>
        <p:sp>
          <p:nvSpPr>
            <p:cNvPr id="119" name="Freeform 76"/>
            <p:cNvSpPr>
              <a:spLocks noEditPoints="1"/>
            </p:cNvSpPr>
            <p:nvPr/>
          </p:nvSpPr>
          <p:spPr bwMode="auto">
            <a:xfrm>
              <a:off x="-34" y="2946"/>
              <a:ext cx="2879" cy="3887"/>
            </a:xfrm>
            <a:custGeom>
              <a:avLst/>
              <a:gdLst>
                <a:gd name="T0" fmla="*/ 0 w 8638"/>
                <a:gd name="T1" fmla="*/ 11444 h 11660"/>
                <a:gd name="T2" fmla="*/ 10 w 8638"/>
                <a:gd name="T3" fmla="*/ 11508 h 11660"/>
                <a:gd name="T4" fmla="*/ 50 w 8638"/>
                <a:gd name="T5" fmla="*/ 11581 h 11660"/>
                <a:gd name="T6" fmla="*/ 113 w 8638"/>
                <a:gd name="T7" fmla="*/ 11634 h 11660"/>
                <a:gd name="T8" fmla="*/ 193 w 8638"/>
                <a:gd name="T9" fmla="*/ 11659 h 11660"/>
                <a:gd name="T10" fmla="*/ 8422 w 8638"/>
                <a:gd name="T11" fmla="*/ 11660 h 11660"/>
                <a:gd name="T12" fmla="*/ 8486 w 8638"/>
                <a:gd name="T13" fmla="*/ 11650 h 11660"/>
                <a:gd name="T14" fmla="*/ 8559 w 8638"/>
                <a:gd name="T15" fmla="*/ 11611 h 11660"/>
                <a:gd name="T16" fmla="*/ 8612 w 8638"/>
                <a:gd name="T17" fmla="*/ 11546 h 11660"/>
                <a:gd name="T18" fmla="*/ 8637 w 8638"/>
                <a:gd name="T19" fmla="*/ 11466 h 11660"/>
                <a:gd name="T20" fmla="*/ 8638 w 8638"/>
                <a:gd name="T21" fmla="*/ 2375 h 11660"/>
                <a:gd name="T22" fmla="*/ 8635 w 8638"/>
                <a:gd name="T23" fmla="*/ 2362 h 11660"/>
                <a:gd name="T24" fmla="*/ 8624 w 8638"/>
                <a:gd name="T25" fmla="*/ 2306 h 11660"/>
                <a:gd name="T26" fmla="*/ 8616 w 8638"/>
                <a:gd name="T27" fmla="*/ 2285 h 11660"/>
                <a:gd name="T28" fmla="*/ 8586 w 8638"/>
                <a:gd name="T29" fmla="*/ 2236 h 11660"/>
                <a:gd name="T30" fmla="*/ 6414 w 8638"/>
                <a:gd name="T31" fmla="*/ 63 h 11660"/>
                <a:gd name="T32" fmla="*/ 6368 w 8638"/>
                <a:gd name="T33" fmla="*/ 28 h 11660"/>
                <a:gd name="T34" fmla="*/ 6340 w 8638"/>
                <a:gd name="T35" fmla="*/ 16 h 11660"/>
                <a:gd name="T36" fmla="*/ 6303 w 8638"/>
                <a:gd name="T37" fmla="*/ 4 h 11660"/>
                <a:gd name="T38" fmla="*/ 6269 w 8638"/>
                <a:gd name="T39" fmla="*/ 1 h 11660"/>
                <a:gd name="T40" fmla="*/ 216 w 8638"/>
                <a:gd name="T41" fmla="*/ 0 h 11660"/>
                <a:gd name="T42" fmla="*/ 152 w 8638"/>
                <a:gd name="T43" fmla="*/ 9 h 11660"/>
                <a:gd name="T44" fmla="*/ 78 w 8638"/>
                <a:gd name="T45" fmla="*/ 49 h 11660"/>
                <a:gd name="T46" fmla="*/ 26 w 8638"/>
                <a:gd name="T47" fmla="*/ 112 h 11660"/>
                <a:gd name="T48" fmla="*/ 0 w 8638"/>
                <a:gd name="T49" fmla="*/ 194 h 11660"/>
                <a:gd name="T50" fmla="*/ 7900 w 8638"/>
                <a:gd name="T51" fmla="*/ 2159 h 11660"/>
                <a:gd name="T52" fmla="*/ 6478 w 8638"/>
                <a:gd name="T53" fmla="*/ 736 h 11660"/>
                <a:gd name="T54" fmla="*/ 432 w 8638"/>
                <a:gd name="T55" fmla="*/ 432 h 11660"/>
                <a:gd name="T56" fmla="*/ 6046 w 8638"/>
                <a:gd name="T57" fmla="*/ 2375 h 11660"/>
                <a:gd name="T58" fmla="*/ 6056 w 8638"/>
                <a:gd name="T59" fmla="*/ 2439 h 11660"/>
                <a:gd name="T60" fmla="*/ 6096 w 8638"/>
                <a:gd name="T61" fmla="*/ 2512 h 11660"/>
                <a:gd name="T62" fmla="*/ 6160 w 8638"/>
                <a:gd name="T63" fmla="*/ 2565 h 11660"/>
                <a:gd name="T64" fmla="*/ 6241 w 8638"/>
                <a:gd name="T65" fmla="*/ 2590 h 11660"/>
                <a:gd name="T66" fmla="*/ 8206 w 8638"/>
                <a:gd name="T67" fmla="*/ 2591 h 11660"/>
                <a:gd name="T68" fmla="*/ 432 w 8638"/>
                <a:gd name="T69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38" h="11660">
                  <a:moveTo>
                    <a:pt x="0" y="216"/>
                  </a:moveTo>
                  <a:lnTo>
                    <a:pt x="0" y="11444"/>
                  </a:lnTo>
                  <a:lnTo>
                    <a:pt x="0" y="11466"/>
                  </a:lnTo>
                  <a:lnTo>
                    <a:pt x="10" y="11508"/>
                  </a:lnTo>
                  <a:lnTo>
                    <a:pt x="26" y="11546"/>
                  </a:lnTo>
                  <a:lnTo>
                    <a:pt x="50" y="11581"/>
                  </a:lnTo>
                  <a:lnTo>
                    <a:pt x="78" y="11611"/>
                  </a:lnTo>
                  <a:lnTo>
                    <a:pt x="113" y="11634"/>
                  </a:lnTo>
                  <a:lnTo>
                    <a:pt x="152" y="11650"/>
                  </a:lnTo>
                  <a:lnTo>
                    <a:pt x="193" y="11659"/>
                  </a:lnTo>
                  <a:lnTo>
                    <a:pt x="216" y="11660"/>
                  </a:lnTo>
                  <a:lnTo>
                    <a:pt x="8422" y="11660"/>
                  </a:lnTo>
                  <a:lnTo>
                    <a:pt x="8444" y="11659"/>
                  </a:lnTo>
                  <a:lnTo>
                    <a:pt x="8486" y="11650"/>
                  </a:lnTo>
                  <a:lnTo>
                    <a:pt x="8525" y="11634"/>
                  </a:lnTo>
                  <a:lnTo>
                    <a:pt x="8559" y="11611"/>
                  </a:lnTo>
                  <a:lnTo>
                    <a:pt x="8589" y="11581"/>
                  </a:lnTo>
                  <a:lnTo>
                    <a:pt x="8612" y="11546"/>
                  </a:lnTo>
                  <a:lnTo>
                    <a:pt x="8629" y="11508"/>
                  </a:lnTo>
                  <a:lnTo>
                    <a:pt x="8637" y="11466"/>
                  </a:lnTo>
                  <a:lnTo>
                    <a:pt x="8638" y="11444"/>
                  </a:lnTo>
                  <a:lnTo>
                    <a:pt x="8638" y="2375"/>
                  </a:lnTo>
                  <a:lnTo>
                    <a:pt x="8637" y="2368"/>
                  </a:lnTo>
                  <a:lnTo>
                    <a:pt x="8635" y="2362"/>
                  </a:lnTo>
                  <a:lnTo>
                    <a:pt x="8631" y="2333"/>
                  </a:lnTo>
                  <a:lnTo>
                    <a:pt x="8624" y="2306"/>
                  </a:lnTo>
                  <a:lnTo>
                    <a:pt x="8620" y="2296"/>
                  </a:lnTo>
                  <a:lnTo>
                    <a:pt x="8616" y="2285"/>
                  </a:lnTo>
                  <a:lnTo>
                    <a:pt x="8608" y="2267"/>
                  </a:lnTo>
                  <a:lnTo>
                    <a:pt x="8586" y="2236"/>
                  </a:lnTo>
                  <a:lnTo>
                    <a:pt x="8574" y="2222"/>
                  </a:lnTo>
                  <a:lnTo>
                    <a:pt x="6414" y="63"/>
                  </a:lnTo>
                  <a:lnTo>
                    <a:pt x="6400" y="49"/>
                  </a:lnTo>
                  <a:lnTo>
                    <a:pt x="6368" y="28"/>
                  </a:lnTo>
                  <a:lnTo>
                    <a:pt x="6351" y="20"/>
                  </a:lnTo>
                  <a:lnTo>
                    <a:pt x="6340" y="16"/>
                  </a:lnTo>
                  <a:lnTo>
                    <a:pt x="6331" y="12"/>
                  </a:lnTo>
                  <a:lnTo>
                    <a:pt x="6303" y="4"/>
                  </a:lnTo>
                  <a:lnTo>
                    <a:pt x="6275" y="1"/>
                  </a:lnTo>
                  <a:lnTo>
                    <a:pt x="6269" y="1"/>
                  </a:lnTo>
                  <a:lnTo>
                    <a:pt x="6262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0" y="194"/>
                  </a:lnTo>
                  <a:lnTo>
                    <a:pt x="0" y="216"/>
                  </a:lnTo>
                  <a:close/>
                  <a:moveTo>
                    <a:pt x="7900" y="2159"/>
                  </a:moveTo>
                  <a:lnTo>
                    <a:pt x="6478" y="2159"/>
                  </a:lnTo>
                  <a:lnTo>
                    <a:pt x="6478" y="736"/>
                  </a:lnTo>
                  <a:lnTo>
                    <a:pt x="7900" y="2159"/>
                  </a:lnTo>
                  <a:close/>
                  <a:moveTo>
                    <a:pt x="432" y="432"/>
                  </a:moveTo>
                  <a:lnTo>
                    <a:pt x="6046" y="432"/>
                  </a:lnTo>
                  <a:lnTo>
                    <a:pt x="6046" y="2375"/>
                  </a:lnTo>
                  <a:lnTo>
                    <a:pt x="6048" y="2397"/>
                  </a:lnTo>
                  <a:lnTo>
                    <a:pt x="6056" y="2439"/>
                  </a:lnTo>
                  <a:lnTo>
                    <a:pt x="6072" y="2478"/>
                  </a:lnTo>
                  <a:lnTo>
                    <a:pt x="6096" y="2512"/>
                  </a:lnTo>
                  <a:lnTo>
                    <a:pt x="6124" y="2542"/>
                  </a:lnTo>
                  <a:lnTo>
                    <a:pt x="6160" y="2565"/>
                  </a:lnTo>
                  <a:lnTo>
                    <a:pt x="6198" y="2582"/>
                  </a:lnTo>
                  <a:lnTo>
                    <a:pt x="6241" y="2590"/>
                  </a:lnTo>
                  <a:lnTo>
                    <a:pt x="6262" y="2591"/>
                  </a:lnTo>
                  <a:lnTo>
                    <a:pt x="8206" y="2591"/>
                  </a:lnTo>
                  <a:lnTo>
                    <a:pt x="8206" y="11228"/>
                  </a:lnTo>
                  <a:lnTo>
                    <a:pt x="432" y="11228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0" name="Freeform 77"/>
            <p:cNvSpPr>
              <a:spLocks/>
            </p:cNvSpPr>
            <p:nvPr/>
          </p:nvSpPr>
          <p:spPr bwMode="auto">
            <a:xfrm>
              <a:off x="397" y="2514"/>
              <a:ext cx="2880" cy="3887"/>
            </a:xfrm>
            <a:custGeom>
              <a:avLst/>
              <a:gdLst>
                <a:gd name="T0" fmla="*/ 7775 w 8639"/>
                <a:gd name="T1" fmla="*/ 11228 h 11660"/>
                <a:gd name="T2" fmla="*/ 7775 w 8639"/>
                <a:gd name="T3" fmla="*/ 11660 h 11660"/>
                <a:gd name="T4" fmla="*/ 8423 w 8639"/>
                <a:gd name="T5" fmla="*/ 11660 h 11660"/>
                <a:gd name="T6" fmla="*/ 8445 w 8639"/>
                <a:gd name="T7" fmla="*/ 11659 h 11660"/>
                <a:gd name="T8" fmla="*/ 8487 w 8639"/>
                <a:gd name="T9" fmla="*/ 11651 h 11660"/>
                <a:gd name="T10" fmla="*/ 8526 w 8639"/>
                <a:gd name="T11" fmla="*/ 11634 h 11660"/>
                <a:gd name="T12" fmla="*/ 8560 w 8639"/>
                <a:gd name="T13" fmla="*/ 11611 h 11660"/>
                <a:gd name="T14" fmla="*/ 8590 w 8639"/>
                <a:gd name="T15" fmla="*/ 11581 h 11660"/>
                <a:gd name="T16" fmla="*/ 8613 w 8639"/>
                <a:gd name="T17" fmla="*/ 11547 h 11660"/>
                <a:gd name="T18" fmla="*/ 8629 w 8639"/>
                <a:gd name="T19" fmla="*/ 11508 h 11660"/>
                <a:gd name="T20" fmla="*/ 8638 w 8639"/>
                <a:gd name="T21" fmla="*/ 11466 h 11660"/>
                <a:gd name="T22" fmla="*/ 8639 w 8639"/>
                <a:gd name="T23" fmla="*/ 11444 h 11660"/>
                <a:gd name="T24" fmla="*/ 8639 w 8639"/>
                <a:gd name="T25" fmla="*/ 216 h 11660"/>
                <a:gd name="T26" fmla="*/ 8638 w 8639"/>
                <a:gd name="T27" fmla="*/ 194 h 11660"/>
                <a:gd name="T28" fmla="*/ 8629 w 8639"/>
                <a:gd name="T29" fmla="*/ 152 h 11660"/>
                <a:gd name="T30" fmla="*/ 8613 w 8639"/>
                <a:gd name="T31" fmla="*/ 113 h 11660"/>
                <a:gd name="T32" fmla="*/ 8590 w 8639"/>
                <a:gd name="T33" fmla="*/ 78 h 11660"/>
                <a:gd name="T34" fmla="*/ 8560 w 8639"/>
                <a:gd name="T35" fmla="*/ 49 h 11660"/>
                <a:gd name="T36" fmla="*/ 8526 w 8639"/>
                <a:gd name="T37" fmla="*/ 26 h 11660"/>
                <a:gd name="T38" fmla="*/ 8487 w 8639"/>
                <a:gd name="T39" fmla="*/ 10 h 11660"/>
                <a:gd name="T40" fmla="*/ 8445 w 8639"/>
                <a:gd name="T41" fmla="*/ 1 h 11660"/>
                <a:gd name="T42" fmla="*/ 8423 w 8639"/>
                <a:gd name="T43" fmla="*/ 0 h 11660"/>
                <a:gd name="T44" fmla="*/ 216 w 8639"/>
                <a:gd name="T45" fmla="*/ 0 h 11660"/>
                <a:gd name="T46" fmla="*/ 194 w 8639"/>
                <a:gd name="T47" fmla="*/ 1 h 11660"/>
                <a:gd name="T48" fmla="*/ 152 w 8639"/>
                <a:gd name="T49" fmla="*/ 10 h 11660"/>
                <a:gd name="T50" fmla="*/ 113 w 8639"/>
                <a:gd name="T51" fmla="*/ 26 h 11660"/>
                <a:gd name="T52" fmla="*/ 79 w 8639"/>
                <a:gd name="T53" fmla="*/ 49 h 11660"/>
                <a:gd name="T54" fmla="*/ 49 w 8639"/>
                <a:gd name="T55" fmla="*/ 78 h 11660"/>
                <a:gd name="T56" fmla="*/ 26 w 8639"/>
                <a:gd name="T57" fmla="*/ 113 h 11660"/>
                <a:gd name="T58" fmla="*/ 10 w 8639"/>
                <a:gd name="T59" fmla="*/ 152 h 11660"/>
                <a:gd name="T60" fmla="*/ 1 w 8639"/>
                <a:gd name="T61" fmla="*/ 194 h 11660"/>
                <a:gd name="T62" fmla="*/ 0 w 8639"/>
                <a:gd name="T63" fmla="*/ 216 h 11660"/>
                <a:gd name="T64" fmla="*/ 0 w 8639"/>
                <a:gd name="T65" fmla="*/ 864 h 11660"/>
                <a:gd name="T66" fmla="*/ 432 w 8639"/>
                <a:gd name="T67" fmla="*/ 864 h 11660"/>
                <a:gd name="T68" fmla="*/ 432 w 8639"/>
                <a:gd name="T69" fmla="*/ 432 h 11660"/>
                <a:gd name="T70" fmla="*/ 8207 w 8639"/>
                <a:gd name="T71" fmla="*/ 432 h 11660"/>
                <a:gd name="T72" fmla="*/ 8207 w 8639"/>
                <a:gd name="T73" fmla="*/ 11228 h 11660"/>
                <a:gd name="T74" fmla="*/ 7775 w 8639"/>
                <a:gd name="T75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39" h="11660">
                  <a:moveTo>
                    <a:pt x="7775" y="11228"/>
                  </a:moveTo>
                  <a:lnTo>
                    <a:pt x="7775" y="11660"/>
                  </a:lnTo>
                  <a:lnTo>
                    <a:pt x="8423" y="11660"/>
                  </a:lnTo>
                  <a:lnTo>
                    <a:pt x="8445" y="11659"/>
                  </a:lnTo>
                  <a:lnTo>
                    <a:pt x="8487" y="11651"/>
                  </a:lnTo>
                  <a:lnTo>
                    <a:pt x="8526" y="11634"/>
                  </a:lnTo>
                  <a:lnTo>
                    <a:pt x="8560" y="11611"/>
                  </a:lnTo>
                  <a:lnTo>
                    <a:pt x="8590" y="11581"/>
                  </a:lnTo>
                  <a:lnTo>
                    <a:pt x="8613" y="11547"/>
                  </a:lnTo>
                  <a:lnTo>
                    <a:pt x="8629" y="11508"/>
                  </a:lnTo>
                  <a:lnTo>
                    <a:pt x="8638" y="11466"/>
                  </a:lnTo>
                  <a:lnTo>
                    <a:pt x="8639" y="11444"/>
                  </a:lnTo>
                  <a:lnTo>
                    <a:pt x="8639" y="216"/>
                  </a:lnTo>
                  <a:lnTo>
                    <a:pt x="8638" y="194"/>
                  </a:lnTo>
                  <a:lnTo>
                    <a:pt x="8629" y="152"/>
                  </a:lnTo>
                  <a:lnTo>
                    <a:pt x="8613" y="113"/>
                  </a:lnTo>
                  <a:lnTo>
                    <a:pt x="8590" y="78"/>
                  </a:lnTo>
                  <a:lnTo>
                    <a:pt x="8560" y="49"/>
                  </a:lnTo>
                  <a:lnTo>
                    <a:pt x="8526" y="26"/>
                  </a:lnTo>
                  <a:lnTo>
                    <a:pt x="8487" y="10"/>
                  </a:lnTo>
                  <a:lnTo>
                    <a:pt x="8445" y="1"/>
                  </a:lnTo>
                  <a:lnTo>
                    <a:pt x="8423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9" y="49"/>
                  </a:lnTo>
                  <a:lnTo>
                    <a:pt x="49" y="78"/>
                  </a:lnTo>
                  <a:lnTo>
                    <a:pt x="26" y="113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864"/>
                  </a:lnTo>
                  <a:lnTo>
                    <a:pt x="432" y="864"/>
                  </a:lnTo>
                  <a:lnTo>
                    <a:pt x="432" y="432"/>
                  </a:lnTo>
                  <a:lnTo>
                    <a:pt x="8207" y="432"/>
                  </a:lnTo>
                  <a:lnTo>
                    <a:pt x="8207" y="11228"/>
                  </a:lnTo>
                  <a:lnTo>
                    <a:pt x="7775" y="112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1" name="Rectangle 78"/>
            <p:cNvSpPr>
              <a:spLocks noChangeArrowheads="1"/>
            </p:cNvSpPr>
            <p:nvPr/>
          </p:nvSpPr>
          <p:spPr bwMode="auto">
            <a:xfrm>
              <a:off x="541" y="3954"/>
              <a:ext cx="1728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2" name="Rectangle 79"/>
            <p:cNvSpPr>
              <a:spLocks noChangeArrowheads="1"/>
            </p:cNvSpPr>
            <p:nvPr/>
          </p:nvSpPr>
          <p:spPr bwMode="auto">
            <a:xfrm>
              <a:off x="541" y="3522"/>
              <a:ext cx="57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3" name="Rectangle 80"/>
            <p:cNvSpPr>
              <a:spLocks noChangeArrowheads="1"/>
            </p:cNvSpPr>
            <p:nvPr/>
          </p:nvSpPr>
          <p:spPr bwMode="auto">
            <a:xfrm>
              <a:off x="541" y="4385"/>
              <a:ext cx="115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4" name="Rectangle 81"/>
            <p:cNvSpPr>
              <a:spLocks noChangeArrowheads="1"/>
            </p:cNvSpPr>
            <p:nvPr/>
          </p:nvSpPr>
          <p:spPr bwMode="auto">
            <a:xfrm>
              <a:off x="1837" y="4385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5" name="Rectangle 82"/>
            <p:cNvSpPr>
              <a:spLocks noChangeArrowheads="1"/>
            </p:cNvSpPr>
            <p:nvPr/>
          </p:nvSpPr>
          <p:spPr bwMode="auto">
            <a:xfrm>
              <a:off x="541" y="481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6" name="Rectangle 83"/>
            <p:cNvSpPr>
              <a:spLocks noChangeArrowheads="1"/>
            </p:cNvSpPr>
            <p:nvPr/>
          </p:nvSpPr>
          <p:spPr bwMode="auto">
            <a:xfrm>
              <a:off x="541" y="5681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7" name="Rectangle 84"/>
            <p:cNvSpPr>
              <a:spLocks noChangeArrowheads="1"/>
            </p:cNvSpPr>
            <p:nvPr/>
          </p:nvSpPr>
          <p:spPr bwMode="auto">
            <a:xfrm>
              <a:off x="1189" y="5249"/>
              <a:ext cx="1080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8" name="Rectangle 85"/>
            <p:cNvSpPr>
              <a:spLocks noChangeArrowheads="1"/>
            </p:cNvSpPr>
            <p:nvPr/>
          </p:nvSpPr>
          <p:spPr bwMode="auto">
            <a:xfrm>
              <a:off x="541" y="5249"/>
              <a:ext cx="50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9" name="Rectangle 86"/>
            <p:cNvSpPr>
              <a:spLocks noChangeArrowheads="1"/>
            </p:cNvSpPr>
            <p:nvPr/>
          </p:nvSpPr>
          <p:spPr bwMode="auto">
            <a:xfrm>
              <a:off x="541" y="6113"/>
              <a:ext cx="28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0" name="Rectangle 87"/>
            <p:cNvSpPr>
              <a:spLocks noChangeArrowheads="1"/>
            </p:cNvSpPr>
            <p:nvPr/>
          </p:nvSpPr>
          <p:spPr bwMode="auto">
            <a:xfrm>
              <a:off x="973" y="6113"/>
              <a:ext cx="129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31" name="직사각형 130"/>
          <p:cNvSpPr/>
          <p:nvPr/>
        </p:nvSpPr>
        <p:spPr>
          <a:xfrm>
            <a:off x="649062" y="2939882"/>
            <a:ext cx="5757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99" name="모서리가 둥근 직사각형 98"/>
          <p:cNvSpPr/>
          <p:nvPr/>
        </p:nvSpPr>
        <p:spPr>
          <a:xfrm>
            <a:off x="647011" y="4714834"/>
            <a:ext cx="596900" cy="1092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00" name="Group 25"/>
          <p:cNvGrpSpPr>
            <a:grpSpLocks noChangeAspect="1"/>
          </p:cNvGrpSpPr>
          <p:nvPr/>
        </p:nvGrpSpPr>
        <p:grpSpPr bwMode="auto">
          <a:xfrm>
            <a:off x="856770" y="3809623"/>
            <a:ext cx="172622" cy="172662"/>
            <a:chOff x="1684" y="5"/>
            <a:chExt cx="4312" cy="4313"/>
          </a:xfrm>
          <a:solidFill>
            <a:schemeClr val="bg1">
              <a:alpha val="54000"/>
            </a:schemeClr>
          </a:solidFill>
        </p:grpSpPr>
        <p:sp>
          <p:nvSpPr>
            <p:cNvPr id="101" name="Freeform 26"/>
            <p:cNvSpPr>
              <a:spLocks noEditPoints="1"/>
            </p:cNvSpPr>
            <p:nvPr/>
          </p:nvSpPr>
          <p:spPr bwMode="auto">
            <a:xfrm>
              <a:off x="1684" y="5"/>
              <a:ext cx="4312" cy="4313"/>
            </a:xfrm>
            <a:custGeom>
              <a:avLst/>
              <a:gdLst>
                <a:gd name="T0" fmla="*/ 5323 w 12937"/>
                <a:gd name="T1" fmla="*/ 100 h 12939"/>
                <a:gd name="T2" fmla="*/ 3806 w 12937"/>
                <a:gd name="T3" fmla="*/ 571 h 12939"/>
                <a:gd name="T4" fmla="*/ 2475 w 12937"/>
                <a:gd name="T5" fmla="*/ 1380 h 12939"/>
                <a:gd name="T6" fmla="*/ 1379 w 12937"/>
                <a:gd name="T7" fmla="*/ 2475 h 12939"/>
                <a:gd name="T8" fmla="*/ 570 w 12937"/>
                <a:gd name="T9" fmla="*/ 3807 h 12939"/>
                <a:gd name="T10" fmla="*/ 101 w 12937"/>
                <a:gd name="T11" fmla="*/ 5324 h 12939"/>
                <a:gd name="T12" fmla="*/ 1 w 12937"/>
                <a:gd name="T13" fmla="*/ 6637 h 12939"/>
                <a:gd name="T14" fmla="*/ 244 w 12937"/>
                <a:gd name="T15" fmla="*/ 8241 h 12939"/>
                <a:gd name="T16" fmla="*/ 857 w 12937"/>
                <a:gd name="T17" fmla="*/ 9690 h 12939"/>
                <a:gd name="T18" fmla="*/ 1786 w 12937"/>
                <a:gd name="T19" fmla="*/ 10933 h 12939"/>
                <a:gd name="T20" fmla="*/ 2982 w 12937"/>
                <a:gd name="T21" fmla="*/ 11921 h 12939"/>
                <a:gd name="T22" fmla="*/ 4394 w 12937"/>
                <a:gd name="T23" fmla="*/ 12600 h 12939"/>
                <a:gd name="T24" fmla="*/ 5971 w 12937"/>
                <a:gd name="T25" fmla="*/ 12921 h 12939"/>
                <a:gd name="T26" fmla="*/ 7293 w 12937"/>
                <a:gd name="T27" fmla="*/ 12888 h 12939"/>
                <a:gd name="T28" fmla="*/ 8842 w 12937"/>
                <a:gd name="T29" fmla="*/ 12491 h 12939"/>
                <a:gd name="T30" fmla="*/ 10214 w 12937"/>
                <a:gd name="T31" fmla="*/ 11746 h 12939"/>
                <a:gd name="T32" fmla="*/ 11360 w 12937"/>
                <a:gd name="T33" fmla="*/ 10704 h 12939"/>
                <a:gd name="T34" fmla="*/ 12231 w 12937"/>
                <a:gd name="T35" fmla="*/ 9414 h 12939"/>
                <a:gd name="T36" fmla="*/ 12772 w 12937"/>
                <a:gd name="T37" fmla="*/ 7931 h 12939"/>
                <a:gd name="T38" fmla="*/ 12937 w 12937"/>
                <a:gd name="T39" fmla="*/ 6470 h 12939"/>
                <a:gd name="T40" fmla="*/ 12771 w 12937"/>
                <a:gd name="T41" fmla="*/ 5009 h 12939"/>
                <a:gd name="T42" fmla="*/ 12228 w 12937"/>
                <a:gd name="T43" fmla="*/ 3526 h 12939"/>
                <a:gd name="T44" fmla="*/ 11359 w 12937"/>
                <a:gd name="T45" fmla="*/ 2238 h 12939"/>
                <a:gd name="T46" fmla="*/ 10212 w 12937"/>
                <a:gd name="T47" fmla="*/ 1196 h 12939"/>
                <a:gd name="T48" fmla="*/ 8840 w 12937"/>
                <a:gd name="T49" fmla="*/ 451 h 12939"/>
                <a:gd name="T50" fmla="*/ 7292 w 12937"/>
                <a:gd name="T51" fmla="*/ 52 h 12939"/>
                <a:gd name="T52" fmla="*/ 6312 w 12937"/>
                <a:gd name="T53" fmla="*/ 12506 h 12939"/>
                <a:gd name="T54" fmla="*/ 4816 w 12937"/>
                <a:gd name="T55" fmla="*/ 12280 h 12939"/>
                <a:gd name="T56" fmla="*/ 3464 w 12937"/>
                <a:gd name="T57" fmla="*/ 11708 h 12939"/>
                <a:gd name="T58" fmla="*/ 2303 w 12937"/>
                <a:gd name="T59" fmla="*/ 10840 h 12939"/>
                <a:gd name="T60" fmla="*/ 1382 w 12937"/>
                <a:gd name="T61" fmla="*/ 9724 h 12939"/>
                <a:gd name="T62" fmla="*/ 748 w 12937"/>
                <a:gd name="T63" fmla="*/ 8406 h 12939"/>
                <a:gd name="T64" fmla="*/ 449 w 12937"/>
                <a:gd name="T65" fmla="*/ 6934 h 12939"/>
                <a:gd name="T66" fmla="*/ 479 w 12937"/>
                <a:gd name="T67" fmla="*/ 5701 h 12939"/>
                <a:gd name="T68" fmla="*/ 850 w 12937"/>
                <a:gd name="T69" fmla="*/ 4256 h 12939"/>
                <a:gd name="T70" fmla="*/ 1544 w 12937"/>
                <a:gd name="T71" fmla="*/ 2973 h 12939"/>
                <a:gd name="T72" fmla="*/ 2517 w 12937"/>
                <a:gd name="T73" fmla="*/ 1904 h 12939"/>
                <a:gd name="T74" fmla="*/ 3720 w 12937"/>
                <a:gd name="T75" fmla="*/ 1092 h 12939"/>
                <a:gd name="T76" fmla="*/ 5105 w 12937"/>
                <a:gd name="T77" fmla="*/ 586 h 12939"/>
                <a:gd name="T78" fmla="*/ 6469 w 12937"/>
                <a:gd name="T79" fmla="*/ 432 h 12939"/>
                <a:gd name="T80" fmla="*/ 7832 w 12937"/>
                <a:gd name="T81" fmla="*/ 586 h 12939"/>
                <a:gd name="T82" fmla="*/ 9218 w 12937"/>
                <a:gd name="T83" fmla="*/ 1092 h 12939"/>
                <a:gd name="T84" fmla="*/ 10420 w 12937"/>
                <a:gd name="T85" fmla="*/ 1904 h 12939"/>
                <a:gd name="T86" fmla="*/ 11393 w 12937"/>
                <a:gd name="T87" fmla="*/ 2973 h 12939"/>
                <a:gd name="T88" fmla="*/ 12089 w 12937"/>
                <a:gd name="T89" fmla="*/ 4256 h 12939"/>
                <a:gd name="T90" fmla="*/ 12459 w 12937"/>
                <a:gd name="T91" fmla="*/ 5701 h 12939"/>
                <a:gd name="T92" fmla="*/ 12489 w 12937"/>
                <a:gd name="T93" fmla="*/ 6934 h 12939"/>
                <a:gd name="T94" fmla="*/ 12188 w 12937"/>
                <a:gd name="T95" fmla="*/ 8405 h 12939"/>
                <a:gd name="T96" fmla="*/ 11554 w 12937"/>
                <a:gd name="T97" fmla="*/ 9723 h 12939"/>
                <a:gd name="T98" fmla="*/ 10633 w 12937"/>
                <a:gd name="T99" fmla="*/ 10839 h 12939"/>
                <a:gd name="T100" fmla="*/ 9473 w 12937"/>
                <a:gd name="T101" fmla="*/ 11707 h 12939"/>
                <a:gd name="T102" fmla="*/ 8121 w 12937"/>
                <a:gd name="T103" fmla="*/ 12278 h 12939"/>
                <a:gd name="T104" fmla="*/ 6625 w 12937"/>
                <a:gd name="T105" fmla="*/ 12506 h 1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937" h="12939">
                  <a:moveTo>
                    <a:pt x="6469" y="0"/>
                  </a:moveTo>
                  <a:lnTo>
                    <a:pt x="6302" y="2"/>
                  </a:lnTo>
                  <a:lnTo>
                    <a:pt x="5971" y="18"/>
                  </a:lnTo>
                  <a:lnTo>
                    <a:pt x="5645" y="52"/>
                  </a:lnTo>
                  <a:lnTo>
                    <a:pt x="5323" y="100"/>
                  </a:lnTo>
                  <a:lnTo>
                    <a:pt x="5008" y="165"/>
                  </a:lnTo>
                  <a:lnTo>
                    <a:pt x="4697" y="245"/>
                  </a:lnTo>
                  <a:lnTo>
                    <a:pt x="4394" y="340"/>
                  </a:lnTo>
                  <a:lnTo>
                    <a:pt x="4097" y="448"/>
                  </a:lnTo>
                  <a:lnTo>
                    <a:pt x="3806" y="571"/>
                  </a:lnTo>
                  <a:lnTo>
                    <a:pt x="3524" y="707"/>
                  </a:lnTo>
                  <a:lnTo>
                    <a:pt x="3248" y="857"/>
                  </a:lnTo>
                  <a:lnTo>
                    <a:pt x="2982" y="1020"/>
                  </a:lnTo>
                  <a:lnTo>
                    <a:pt x="2723" y="1193"/>
                  </a:lnTo>
                  <a:lnTo>
                    <a:pt x="2475" y="1380"/>
                  </a:lnTo>
                  <a:lnTo>
                    <a:pt x="2235" y="1578"/>
                  </a:lnTo>
                  <a:lnTo>
                    <a:pt x="2005" y="1786"/>
                  </a:lnTo>
                  <a:lnTo>
                    <a:pt x="1786" y="2006"/>
                  </a:lnTo>
                  <a:lnTo>
                    <a:pt x="1577" y="2235"/>
                  </a:lnTo>
                  <a:lnTo>
                    <a:pt x="1379" y="2475"/>
                  </a:lnTo>
                  <a:lnTo>
                    <a:pt x="1192" y="2724"/>
                  </a:lnTo>
                  <a:lnTo>
                    <a:pt x="1019" y="2983"/>
                  </a:lnTo>
                  <a:lnTo>
                    <a:pt x="857" y="3249"/>
                  </a:lnTo>
                  <a:lnTo>
                    <a:pt x="707" y="3524"/>
                  </a:lnTo>
                  <a:lnTo>
                    <a:pt x="570" y="3807"/>
                  </a:lnTo>
                  <a:lnTo>
                    <a:pt x="447" y="4098"/>
                  </a:lnTo>
                  <a:lnTo>
                    <a:pt x="340" y="4395"/>
                  </a:lnTo>
                  <a:lnTo>
                    <a:pt x="244" y="4698"/>
                  </a:lnTo>
                  <a:lnTo>
                    <a:pt x="165" y="5009"/>
                  </a:lnTo>
                  <a:lnTo>
                    <a:pt x="101" y="5324"/>
                  </a:lnTo>
                  <a:lnTo>
                    <a:pt x="52" y="5646"/>
                  </a:lnTo>
                  <a:lnTo>
                    <a:pt x="18" y="5972"/>
                  </a:lnTo>
                  <a:lnTo>
                    <a:pt x="1" y="6302"/>
                  </a:lnTo>
                  <a:lnTo>
                    <a:pt x="0" y="6470"/>
                  </a:lnTo>
                  <a:lnTo>
                    <a:pt x="1" y="6637"/>
                  </a:lnTo>
                  <a:lnTo>
                    <a:pt x="18" y="6968"/>
                  </a:lnTo>
                  <a:lnTo>
                    <a:pt x="52" y="7294"/>
                  </a:lnTo>
                  <a:lnTo>
                    <a:pt x="101" y="7615"/>
                  </a:lnTo>
                  <a:lnTo>
                    <a:pt x="165" y="7931"/>
                  </a:lnTo>
                  <a:lnTo>
                    <a:pt x="244" y="8241"/>
                  </a:lnTo>
                  <a:lnTo>
                    <a:pt x="340" y="8545"/>
                  </a:lnTo>
                  <a:lnTo>
                    <a:pt x="447" y="8841"/>
                  </a:lnTo>
                  <a:lnTo>
                    <a:pt x="570" y="9132"/>
                  </a:lnTo>
                  <a:lnTo>
                    <a:pt x="707" y="9414"/>
                  </a:lnTo>
                  <a:lnTo>
                    <a:pt x="857" y="9690"/>
                  </a:lnTo>
                  <a:lnTo>
                    <a:pt x="1019" y="9957"/>
                  </a:lnTo>
                  <a:lnTo>
                    <a:pt x="1192" y="10215"/>
                  </a:lnTo>
                  <a:lnTo>
                    <a:pt x="1379" y="10464"/>
                  </a:lnTo>
                  <a:lnTo>
                    <a:pt x="1577" y="10704"/>
                  </a:lnTo>
                  <a:lnTo>
                    <a:pt x="1786" y="10933"/>
                  </a:lnTo>
                  <a:lnTo>
                    <a:pt x="2005" y="11153"/>
                  </a:lnTo>
                  <a:lnTo>
                    <a:pt x="2235" y="11361"/>
                  </a:lnTo>
                  <a:lnTo>
                    <a:pt x="2475" y="11559"/>
                  </a:lnTo>
                  <a:lnTo>
                    <a:pt x="2723" y="11746"/>
                  </a:lnTo>
                  <a:lnTo>
                    <a:pt x="2982" y="11921"/>
                  </a:lnTo>
                  <a:lnTo>
                    <a:pt x="3248" y="12082"/>
                  </a:lnTo>
                  <a:lnTo>
                    <a:pt x="3524" y="12232"/>
                  </a:lnTo>
                  <a:lnTo>
                    <a:pt x="3806" y="12368"/>
                  </a:lnTo>
                  <a:lnTo>
                    <a:pt x="4097" y="12491"/>
                  </a:lnTo>
                  <a:lnTo>
                    <a:pt x="4394" y="12600"/>
                  </a:lnTo>
                  <a:lnTo>
                    <a:pt x="4697" y="12694"/>
                  </a:lnTo>
                  <a:lnTo>
                    <a:pt x="5008" y="12773"/>
                  </a:lnTo>
                  <a:lnTo>
                    <a:pt x="5323" y="12839"/>
                  </a:lnTo>
                  <a:lnTo>
                    <a:pt x="5645" y="12888"/>
                  </a:lnTo>
                  <a:lnTo>
                    <a:pt x="5971" y="12921"/>
                  </a:lnTo>
                  <a:lnTo>
                    <a:pt x="6302" y="12937"/>
                  </a:lnTo>
                  <a:lnTo>
                    <a:pt x="6469" y="12939"/>
                  </a:lnTo>
                  <a:lnTo>
                    <a:pt x="6636" y="12937"/>
                  </a:lnTo>
                  <a:lnTo>
                    <a:pt x="6967" y="12921"/>
                  </a:lnTo>
                  <a:lnTo>
                    <a:pt x="7293" y="12888"/>
                  </a:lnTo>
                  <a:lnTo>
                    <a:pt x="7614" y="12839"/>
                  </a:lnTo>
                  <a:lnTo>
                    <a:pt x="7930" y="12773"/>
                  </a:lnTo>
                  <a:lnTo>
                    <a:pt x="8240" y="12694"/>
                  </a:lnTo>
                  <a:lnTo>
                    <a:pt x="8544" y="12600"/>
                  </a:lnTo>
                  <a:lnTo>
                    <a:pt x="8842" y="12491"/>
                  </a:lnTo>
                  <a:lnTo>
                    <a:pt x="9131" y="12368"/>
                  </a:lnTo>
                  <a:lnTo>
                    <a:pt x="9415" y="12232"/>
                  </a:lnTo>
                  <a:lnTo>
                    <a:pt x="9689" y="12082"/>
                  </a:lnTo>
                  <a:lnTo>
                    <a:pt x="9956" y="11921"/>
                  </a:lnTo>
                  <a:lnTo>
                    <a:pt x="10214" y="11746"/>
                  </a:lnTo>
                  <a:lnTo>
                    <a:pt x="10463" y="11559"/>
                  </a:lnTo>
                  <a:lnTo>
                    <a:pt x="10703" y="11361"/>
                  </a:lnTo>
                  <a:lnTo>
                    <a:pt x="10932" y="11153"/>
                  </a:lnTo>
                  <a:lnTo>
                    <a:pt x="11152" y="10933"/>
                  </a:lnTo>
                  <a:lnTo>
                    <a:pt x="11360" y="10704"/>
                  </a:lnTo>
                  <a:lnTo>
                    <a:pt x="11558" y="10464"/>
                  </a:lnTo>
                  <a:lnTo>
                    <a:pt x="11745" y="10215"/>
                  </a:lnTo>
                  <a:lnTo>
                    <a:pt x="11920" y="9957"/>
                  </a:lnTo>
                  <a:lnTo>
                    <a:pt x="12082" y="9690"/>
                  </a:lnTo>
                  <a:lnTo>
                    <a:pt x="12231" y="9414"/>
                  </a:lnTo>
                  <a:lnTo>
                    <a:pt x="12367" y="9132"/>
                  </a:lnTo>
                  <a:lnTo>
                    <a:pt x="12490" y="8841"/>
                  </a:lnTo>
                  <a:lnTo>
                    <a:pt x="12599" y="8545"/>
                  </a:lnTo>
                  <a:lnTo>
                    <a:pt x="12693" y="8241"/>
                  </a:lnTo>
                  <a:lnTo>
                    <a:pt x="12772" y="7931"/>
                  </a:lnTo>
                  <a:lnTo>
                    <a:pt x="12838" y="7615"/>
                  </a:lnTo>
                  <a:lnTo>
                    <a:pt x="12887" y="7294"/>
                  </a:lnTo>
                  <a:lnTo>
                    <a:pt x="12920" y="6968"/>
                  </a:lnTo>
                  <a:lnTo>
                    <a:pt x="12936" y="6637"/>
                  </a:lnTo>
                  <a:lnTo>
                    <a:pt x="12937" y="6470"/>
                  </a:lnTo>
                  <a:lnTo>
                    <a:pt x="12936" y="6302"/>
                  </a:lnTo>
                  <a:lnTo>
                    <a:pt x="12920" y="5972"/>
                  </a:lnTo>
                  <a:lnTo>
                    <a:pt x="12886" y="5646"/>
                  </a:lnTo>
                  <a:lnTo>
                    <a:pt x="12836" y="5324"/>
                  </a:lnTo>
                  <a:lnTo>
                    <a:pt x="12771" y="5009"/>
                  </a:lnTo>
                  <a:lnTo>
                    <a:pt x="12692" y="4699"/>
                  </a:lnTo>
                  <a:lnTo>
                    <a:pt x="12596" y="4395"/>
                  </a:lnTo>
                  <a:lnTo>
                    <a:pt x="12487" y="4099"/>
                  </a:lnTo>
                  <a:lnTo>
                    <a:pt x="12364" y="3808"/>
                  </a:lnTo>
                  <a:lnTo>
                    <a:pt x="12228" y="3526"/>
                  </a:lnTo>
                  <a:lnTo>
                    <a:pt x="12079" y="3250"/>
                  </a:lnTo>
                  <a:lnTo>
                    <a:pt x="11917" y="2984"/>
                  </a:lnTo>
                  <a:lnTo>
                    <a:pt x="11742" y="2726"/>
                  </a:lnTo>
                  <a:lnTo>
                    <a:pt x="11557" y="2477"/>
                  </a:lnTo>
                  <a:lnTo>
                    <a:pt x="11359" y="2238"/>
                  </a:lnTo>
                  <a:lnTo>
                    <a:pt x="11150" y="2007"/>
                  </a:lnTo>
                  <a:lnTo>
                    <a:pt x="10931" y="1789"/>
                  </a:lnTo>
                  <a:lnTo>
                    <a:pt x="10701" y="1579"/>
                  </a:lnTo>
                  <a:lnTo>
                    <a:pt x="10461" y="1382"/>
                  </a:lnTo>
                  <a:lnTo>
                    <a:pt x="10212" y="1196"/>
                  </a:lnTo>
                  <a:lnTo>
                    <a:pt x="9954" y="1021"/>
                  </a:lnTo>
                  <a:lnTo>
                    <a:pt x="9688" y="859"/>
                  </a:lnTo>
                  <a:lnTo>
                    <a:pt x="9412" y="710"/>
                  </a:lnTo>
                  <a:lnTo>
                    <a:pt x="9130" y="573"/>
                  </a:lnTo>
                  <a:lnTo>
                    <a:pt x="8840" y="451"/>
                  </a:lnTo>
                  <a:lnTo>
                    <a:pt x="8543" y="341"/>
                  </a:lnTo>
                  <a:lnTo>
                    <a:pt x="8239" y="246"/>
                  </a:lnTo>
                  <a:lnTo>
                    <a:pt x="7929" y="167"/>
                  </a:lnTo>
                  <a:lnTo>
                    <a:pt x="7614" y="101"/>
                  </a:lnTo>
                  <a:lnTo>
                    <a:pt x="7292" y="52"/>
                  </a:lnTo>
                  <a:lnTo>
                    <a:pt x="6966" y="19"/>
                  </a:lnTo>
                  <a:lnTo>
                    <a:pt x="6636" y="2"/>
                  </a:lnTo>
                  <a:lnTo>
                    <a:pt x="6469" y="0"/>
                  </a:lnTo>
                  <a:close/>
                  <a:moveTo>
                    <a:pt x="6469" y="12507"/>
                  </a:moveTo>
                  <a:lnTo>
                    <a:pt x="6312" y="12506"/>
                  </a:lnTo>
                  <a:lnTo>
                    <a:pt x="6004" y="12491"/>
                  </a:lnTo>
                  <a:lnTo>
                    <a:pt x="5700" y="12460"/>
                  </a:lnTo>
                  <a:lnTo>
                    <a:pt x="5400" y="12413"/>
                  </a:lnTo>
                  <a:lnTo>
                    <a:pt x="5105" y="12353"/>
                  </a:lnTo>
                  <a:lnTo>
                    <a:pt x="4816" y="12280"/>
                  </a:lnTo>
                  <a:lnTo>
                    <a:pt x="4532" y="12191"/>
                  </a:lnTo>
                  <a:lnTo>
                    <a:pt x="4255" y="12090"/>
                  </a:lnTo>
                  <a:lnTo>
                    <a:pt x="3984" y="11975"/>
                  </a:lnTo>
                  <a:lnTo>
                    <a:pt x="3720" y="11847"/>
                  </a:lnTo>
                  <a:lnTo>
                    <a:pt x="3464" y="11708"/>
                  </a:lnTo>
                  <a:lnTo>
                    <a:pt x="3214" y="11556"/>
                  </a:lnTo>
                  <a:lnTo>
                    <a:pt x="2974" y="11394"/>
                  </a:lnTo>
                  <a:lnTo>
                    <a:pt x="2741" y="11221"/>
                  </a:lnTo>
                  <a:lnTo>
                    <a:pt x="2517" y="11035"/>
                  </a:lnTo>
                  <a:lnTo>
                    <a:pt x="2303" y="10840"/>
                  </a:lnTo>
                  <a:lnTo>
                    <a:pt x="2098" y="10636"/>
                  </a:lnTo>
                  <a:lnTo>
                    <a:pt x="1903" y="10421"/>
                  </a:lnTo>
                  <a:lnTo>
                    <a:pt x="1719" y="10198"/>
                  </a:lnTo>
                  <a:lnTo>
                    <a:pt x="1544" y="9966"/>
                  </a:lnTo>
                  <a:lnTo>
                    <a:pt x="1382" y="9724"/>
                  </a:lnTo>
                  <a:lnTo>
                    <a:pt x="1231" y="9476"/>
                  </a:lnTo>
                  <a:lnTo>
                    <a:pt x="1091" y="9219"/>
                  </a:lnTo>
                  <a:lnTo>
                    <a:pt x="965" y="8955"/>
                  </a:lnTo>
                  <a:lnTo>
                    <a:pt x="850" y="8683"/>
                  </a:lnTo>
                  <a:lnTo>
                    <a:pt x="748" y="8406"/>
                  </a:lnTo>
                  <a:lnTo>
                    <a:pt x="660" y="8122"/>
                  </a:lnTo>
                  <a:lnTo>
                    <a:pt x="585" y="7833"/>
                  </a:lnTo>
                  <a:lnTo>
                    <a:pt x="525" y="7538"/>
                  </a:lnTo>
                  <a:lnTo>
                    <a:pt x="479" y="7238"/>
                  </a:lnTo>
                  <a:lnTo>
                    <a:pt x="449" y="6934"/>
                  </a:lnTo>
                  <a:lnTo>
                    <a:pt x="432" y="6626"/>
                  </a:lnTo>
                  <a:lnTo>
                    <a:pt x="431" y="6470"/>
                  </a:lnTo>
                  <a:lnTo>
                    <a:pt x="432" y="6313"/>
                  </a:lnTo>
                  <a:lnTo>
                    <a:pt x="449" y="6005"/>
                  </a:lnTo>
                  <a:lnTo>
                    <a:pt x="479" y="5701"/>
                  </a:lnTo>
                  <a:lnTo>
                    <a:pt x="525" y="5400"/>
                  </a:lnTo>
                  <a:lnTo>
                    <a:pt x="585" y="5106"/>
                  </a:lnTo>
                  <a:lnTo>
                    <a:pt x="660" y="4817"/>
                  </a:lnTo>
                  <a:lnTo>
                    <a:pt x="748" y="4533"/>
                  </a:lnTo>
                  <a:lnTo>
                    <a:pt x="850" y="4256"/>
                  </a:lnTo>
                  <a:lnTo>
                    <a:pt x="965" y="3984"/>
                  </a:lnTo>
                  <a:lnTo>
                    <a:pt x="1091" y="3721"/>
                  </a:lnTo>
                  <a:lnTo>
                    <a:pt x="1231" y="3463"/>
                  </a:lnTo>
                  <a:lnTo>
                    <a:pt x="1382" y="3215"/>
                  </a:lnTo>
                  <a:lnTo>
                    <a:pt x="1544" y="2973"/>
                  </a:lnTo>
                  <a:lnTo>
                    <a:pt x="1719" y="2741"/>
                  </a:lnTo>
                  <a:lnTo>
                    <a:pt x="1903" y="2518"/>
                  </a:lnTo>
                  <a:lnTo>
                    <a:pt x="2098" y="2303"/>
                  </a:lnTo>
                  <a:lnTo>
                    <a:pt x="2303" y="2099"/>
                  </a:lnTo>
                  <a:lnTo>
                    <a:pt x="2517" y="1904"/>
                  </a:lnTo>
                  <a:lnTo>
                    <a:pt x="2741" y="1719"/>
                  </a:lnTo>
                  <a:lnTo>
                    <a:pt x="2974" y="1545"/>
                  </a:lnTo>
                  <a:lnTo>
                    <a:pt x="3214" y="1382"/>
                  </a:lnTo>
                  <a:lnTo>
                    <a:pt x="3464" y="1231"/>
                  </a:lnTo>
                  <a:lnTo>
                    <a:pt x="3720" y="1092"/>
                  </a:lnTo>
                  <a:lnTo>
                    <a:pt x="3984" y="965"/>
                  </a:lnTo>
                  <a:lnTo>
                    <a:pt x="4255" y="850"/>
                  </a:lnTo>
                  <a:lnTo>
                    <a:pt x="4532" y="748"/>
                  </a:lnTo>
                  <a:lnTo>
                    <a:pt x="4816" y="659"/>
                  </a:lnTo>
                  <a:lnTo>
                    <a:pt x="5105" y="586"/>
                  </a:lnTo>
                  <a:lnTo>
                    <a:pt x="5400" y="526"/>
                  </a:lnTo>
                  <a:lnTo>
                    <a:pt x="5700" y="479"/>
                  </a:lnTo>
                  <a:lnTo>
                    <a:pt x="6004" y="448"/>
                  </a:lnTo>
                  <a:lnTo>
                    <a:pt x="6312" y="433"/>
                  </a:lnTo>
                  <a:lnTo>
                    <a:pt x="6469" y="432"/>
                  </a:lnTo>
                  <a:lnTo>
                    <a:pt x="6625" y="433"/>
                  </a:lnTo>
                  <a:lnTo>
                    <a:pt x="6933" y="448"/>
                  </a:lnTo>
                  <a:lnTo>
                    <a:pt x="7237" y="479"/>
                  </a:lnTo>
                  <a:lnTo>
                    <a:pt x="7538" y="526"/>
                  </a:lnTo>
                  <a:lnTo>
                    <a:pt x="7832" y="586"/>
                  </a:lnTo>
                  <a:lnTo>
                    <a:pt x="8121" y="659"/>
                  </a:lnTo>
                  <a:lnTo>
                    <a:pt x="8405" y="748"/>
                  </a:lnTo>
                  <a:lnTo>
                    <a:pt x="8684" y="850"/>
                  </a:lnTo>
                  <a:lnTo>
                    <a:pt x="8954" y="965"/>
                  </a:lnTo>
                  <a:lnTo>
                    <a:pt x="9218" y="1092"/>
                  </a:lnTo>
                  <a:lnTo>
                    <a:pt x="9475" y="1231"/>
                  </a:lnTo>
                  <a:lnTo>
                    <a:pt x="9723" y="1382"/>
                  </a:lnTo>
                  <a:lnTo>
                    <a:pt x="9965" y="1545"/>
                  </a:lnTo>
                  <a:lnTo>
                    <a:pt x="10197" y="1719"/>
                  </a:lnTo>
                  <a:lnTo>
                    <a:pt x="10420" y="1904"/>
                  </a:lnTo>
                  <a:lnTo>
                    <a:pt x="10634" y="2099"/>
                  </a:lnTo>
                  <a:lnTo>
                    <a:pt x="10839" y="2303"/>
                  </a:lnTo>
                  <a:lnTo>
                    <a:pt x="11034" y="2518"/>
                  </a:lnTo>
                  <a:lnTo>
                    <a:pt x="11220" y="2741"/>
                  </a:lnTo>
                  <a:lnTo>
                    <a:pt x="11393" y="2973"/>
                  </a:lnTo>
                  <a:lnTo>
                    <a:pt x="11555" y="3215"/>
                  </a:lnTo>
                  <a:lnTo>
                    <a:pt x="11707" y="3463"/>
                  </a:lnTo>
                  <a:lnTo>
                    <a:pt x="11846" y="3721"/>
                  </a:lnTo>
                  <a:lnTo>
                    <a:pt x="11974" y="3984"/>
                  </a:lnTo>
                  <a:lnTo>
                    <a:pt x="12089" y="4256"/>
                  </a:lnTo>
                  <a:lnTo>
                    <a:pt x="12190" y="4533"/>
                  </a:lnTo>
                  <a:lnTo>
                    <a:pt x="12278" y="4817"/>
                  </a:lnTo>
                  <a:lnTo>
                    <a:pt x="12352" y="5106"/>
                  </a:lnTo>
                  <a:lnTo>
                    <a:pt x="12413" y="5400"/>
                  </a:lnTo>
                  <a:lnTo>
                    <a:pt x="12459" y="5701"/>
                  </a:lnTo>
                  <a:lnTo>
                    <a:pt x="12490" y="6005"/>
                  </a:lnTo>
                  <a:lnTo>
                    <a:pt x="12505" y="6313"/>
                  </a:lnTo>
                  <a:lnTo>
                    <a:pt x="12506" y="6470"/>
                  </a:lnTo>
                  <a:lnTo>
                    <a:pt x="12505" y="6626"/>
                  </a:lnTo>
                  <a:lnTo>
                    <a:pt x="12489" y="6934"/>
                  </a:lnTo>
                  <a:lnTo>
                    <a:pt x="12459" y="7238"/>
                  </a:lnTo>
                  <a:lnTo>
                    <a:pt x="12412" y="7538"/>
                  </a:lnTo>
                  <a:lnTo>
                    <a:pt x="12351" y="7833"/>
                  </a:lnTo>
                  <a:lnTo>
                    <a:pt x="12277" y="8122"/>
                  </a:lnTo>
                  <a:lnTo>
                    <a:pt x="12188" y="8405"/>
                  </a:lnTo>
                  <a:lnTo>
                    <a:pt x="12086" y="8683"/>
                  </a:lnTo>
                  <a:lnTo>
                    <a:pt x="11971" y="8953"/>
                  </a:lnTo>
                  <a:lnTo>
                    <a:pt x="11845" y="9218"/>
                  </a:lnTo>
                  <a:lnTo>
                    <a:pt x="11705" y="9474"/>
                  </a:lnTo>
                  <a:lnTo>
                    <a:pt x="11554" y="9723"/>
                  </a:lnTo>
                  <a:lnTo>
                    <a:pt x="11392" y="9963"/>
                  </a:lnTo>
                  <a:lnTo>
                    <a:pt x="11217" y="10196"/>
                  </a:lnTo>
                  <a:lnTo>
                    <a:pt x="11033" y="10420"/>
                  </a:lnTo>
                  <a:lnTo>
                    <a:pt x="10838" y="10634"/>
                  </a:lnTo>
                  <a:lnTo>
                    <a:pt x="10633" y="10839"/>
                  </a:lnTo>
                  <a:lnTo>
                    <a:pt x="10419" y="11034"/>
                  </a:lnTo>
                  <a:lnTo>
                    <a:pt x="10195" y="11218"/>
                  </a:lnTo>
                  <a:lnTo>
                    <a:pt x="9963" y="11391"/>
                  </a:lnTo>
                  <a:lnTo>
                    <a:pt x="9722" y="11555"/>
                  </a:lnTo>
                  <a:lnTo>
                    <a:pt x="9473" y="11707"/>
                  </a:lnTo>
                  <a:lnTo>
                    <a:pt x="9217" y="11846"/>
                  </a:lnTo>
                  <a:lnTo>
                    <a:pt x="8952" y="11973"/>
                  </a:lnTo>
                  <a:lnTo>
                    <a:pt x="8682" y="12087"/>
                  </a:lnTo>
                  <a:lnTo>
                    <a:pt x="8405" y="12190"/>
                  </a:lnTo>
                  <a:lnTo>
                    <a:pt x="8121" y="12278"/>
                  </a:lnTo>
                  <a:lnTo>
                    <a:pt x="7832" y="12352"/>
                  </a:lnTo>
                  <a:lnTo>
                    <a:pt x="7538" y="12413"/>
                  </a:lnTo>
                  <a:lnTo>
                    <a:pt x="7237" y="12458"/>
                  </a:lnTo>
                  <a:lnTo>
                    <a:pt x="6933" y="12490"/>
                  </a:lnTo>
                  <a:lnTo>
                    <a:pt x="6625" y="12506"/>
                  </a:lnTo>
                  <a:lnTo>
                    <a:pt x="6469" y="125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27"/>
            <p:cNvSpPr>
              <a:spLocks noEditPoints="1"/>
            </p:cNvSpPr>
            <p:nvPr/>
          </p:nvSpPr>
          <p:spPr bwMode="auto">
            <a:xfrm>
              <a:off x="2043" y="365"/>
              <a:ext cx="3594" cy="3594"/>
            </a:xfrm>
            <a:custGeom>
              <a:avLst/>
              <a:gdLst>
                <a:gd name="T0" fmla="*/ 4436 w 10782"/>
                <a:gd name="T1" fmla="*/ 85 h 10783"/>
                <a:gd name="T2" fmla="*/ 3172 w 10782"/>
                <a:gd name="T3" fmla="*/ 476 h 10783"/>
                <a:gd name="T4" fmla="*/ 2063 w 10782"/>
                <a:gd name="T5" fmla="*/ 1150 h 10783"/>
                <a:gd name="T6" fmla="*/ 1150 w 10782"/>
                <a:gd name="T7" fmla="*/ 2063 h 10783"/>
                <a:gd name="T8" fmla="*/ 476 w 10782"/>
                <a:gd name="T9" fmla="*/ 3172 h 10783"/>
                <a:gd name="T10" fmla="*/ 84 w 10782"/>
                <a:gd name="T11" fmla="*/ 4437 h 10783"/>
                <a:gd name="T12" fmla="*/ 1 w 10782"/>
                <a:gd name="T13" fmla="*/ 5531 h 10783"/>
                <a:gd name="T14" fmla="*/ 204 w 10782"/>
                <a:gd name="T15" fmla="*/ 6867 h 10783"/>
                <a:gd name="T16" fmla="*/ 713 w 10782"/>
                <a:gd name="T17" fmla="*/ 8076 h 10783"/>
                <a:gd name="T18" fmla="*/ 1488 w 10782"/>
                <a:gd name="T19" fmla="*/ 9111 h 10783"/>
                <a:gd name="T20" fmla="*/ 2485 w 10782"/>
                <a:gd name="T21" fmla="*/ 9934 h 10783"/>
                <a:gd name="T22" fmla="*/ 3661 w 10782"/>
                <a:gd name="T23" fmla="*/ 10500 h 10783"/>
                <a:gd name="T24" fmla="*/ 4977 w 10782"/>
                <a:gd name="T25" fmla="*/ 10768 h 10783"/>
                <a:gd name="T26" fmla="*/ 6078 w 10782"/>
                <a:gd name="T27" fmla="*/ 10740 h 10783"/>
                <a:gd name="T28" fmla="*/ 7368 w 10782"/>
                <a:gd name="T29" fmla="*/ 10409 h 10783"/>
                <a:gd name="T30" fmla="*/ 8511 w 10782"/>
                <a:gd name="T31" fmla="*/ 9788 h 10783"/>
                <a:gd name="T32" fmla="*/ 9468 w 10782"/>
                <a:gd name="T33" fmla="*/ 8920 h 10783"/>
                <a:gd name="T34" fmla="*/ 10192 w 10782"/>
                <a:gd name="T35" fmla="*/ 7847 h 10783"/>
                <a:gd name="T36" fmla="*/ 10644 w 10782"/>
                <a:gd name="T37" fmla="*/ 6609 h 10783"/>
                <a:gd name="T38" fmla="*/ 10782 w 10782"/>
                <a:gd name="T39" fmla="*/ 5392 h 10783"/>
                <a:gd name="T40" fmla="*/ 10642 w 10782"/>
                <a:gd name="T41" fmla="*/ 4174 h 10783"/>
                <a:gd name="T42" fmla="*/ 10191 w 10782"/>
                <a:gd name="T43" fmla="*/ 2938 h 10783"/>
                <a:gd name="T44" fmla="*/ 9465 w 10782"/>
                <a:gd name="T45" fmla="*/ 1865 h 10783"/>
                <a:gd name="T46" fmla="*/ 8510 w 10782"/>
                <a:gd name="T47" fmla="*/ 996 h 10783"/>
                <a:gd name="T48" fmla="*/ 7367 w 10782"/>
                <a:gd name="T49" fmla="*/ 375 h 10783"/>
                <a:gd name="T50" fmla="*/ 6078 w 10782"/>
                <a:gd name="T51" fmla="*/ 44 h 10783"/>
                <a:gd name="T52" fmla="*/ 5263 w 10782"/>
                <a:gd name="T53" fmla="*/ 10350 h 10783"/>
                <a:gd name="T54" fmla="*/ 4033 w 10782"/>
                <a:gd name="T55" fmla="*/ 10163 h 10783"/>
                <a:gd name="T56" fmla="*/ 2922 w 10782"/>
                <a:gd name="T57" fmla="*/ 9695 h 10783"/>
                <a:gd name="T58" fmla="*/ 1968 w 10782"/>
                <a:gd name="T59" fmla="*/ 8982 h 10783"/>
                <a:gd name="T60" fmla="*/ 1213 w 10782"/>
                <a:gd name="T61" fmla="*/ 8065 h 10783"/>
                <a:gd name="T62" fmla="*/ 691 w 10782"/>
                <a:gd name="T63" fmla="*/ 6983 h 10783"/>
                <a:gd name="T64" fmla="*/ 446 w 10782"/>
                <a:gd name="T65" fmla="*/ 5773 h 10783"/>
                <a:gd name="T66" fmla="*/ 470 w 10782"/>
                <a:gd name="T67" fmla="*/ 4759 h 10783"/>
                <a:gd name="T68" fmla="*/ 775 w 10782"/>
                <a:gd name="T69" fmla="*/ 3572 h 10783"/>
                <a:gd name="T70" fmla="*/ 1346 w 10782"/>
                <a:gd name="T71" fmla="*/ 2520 h 10783"/>
                <a:gd name="T72" fmla="*/ 2144 w 10782"/>
                <a:gd name="T73" fmla="*/ 1642 h 10783"/>
                <a:gd name="T74" fmla="*/ 3133 w 10782"/>
                <a:gd name="T75" fmla="*/ 974 h 10783"/>
                <a:gd name="T76" fmla="*/ 4271 w 10782"/>
                <a:gd name="T77" fmla="*/ 558 h 10783"/>
                <a:gd name="T78" fmla="*/ 5391 w 10782"/>
                <a:gd name="T79" fmla="*/ 431 h 10783"/>
                <a:gd name="T80" fmla="*/ 6511 w 10782"/>
                <a:gd name="T81" fmla="*/ 558 h 10783"/>
                <a:gd name="T82" fmla="*/ 7649 w 10782"/>
                <a:gd name="T83" fmla="*/ 974 h 10783"/>
                <a:gd name="T84" fmla="*/ 8637 w 10782"/>
                <a:gd name="T85" fmla="*/ 1642 h 10783"/>
                <a:gd name="T86" fmla="*/ 9436 w 10782"/>
                <a:gd name="T87" fmla="*/ 2520 h 10783"/>
                <a:gd name="T88" fmla="*/ 10007 w 10782"/>
                <a:gd name="T89" fmla="*/ 3572 h 10783"/>
                <a:gd name="T90" fmla="*/ 10311 w 10782"/>
                <a:gd name="T91" fmla="*/ 4759 h 10783"/>
                <a:gd name="T92" fmla="*/ 10335 w 10782"/>
                <a:gd name="T93" fmla="*/ 5773 h 10783"/>
                <a:gd name="T94" fmla="*/ 10089 w 10782"/>
                <a:gd name="T95" fmla="*/ 6982 h 10783"/>
                <a:gd name="T96" fmla="*/ 9567 w 10782"/>
                <a:gd name="T97" fmla="*/ 8064 h 10783"/>
                <a:gd name="T98" fmla="*/ 8812 w 10782"/>
                <a:gd name="T99" fmla="*/ 8980 h 10783"/>
                <a:gd name="T100" fmla="*/ 7858 w 10782"/>
                <a:gd name="T101" fmla="*/ 9693 h 10783"/>
                <a:gd name="T102" fmla="*/ 6749 w 10782"/>
                <a:gd name="T103" fmla="*/ 10162 h 10783"/>
                <a:gd name="T104" fmla="*/ 5520 w 10782"/>
                <a:gd name="T105" fmla="*/ 10350 h 10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782" h="10783">
                  <a:moveTo>
                    <a:pt x="5391" y="0"/>
                  </a:moveTo>
                  <a:lnTo>
                    <a:pt x="5252" y="2"/>
                  </a:lnTo>
                  <a:lnTo>
                    <a:pt x="4977" y="15"/>
                  </a:lnTo>
                  <a:lnTo>
                    <a:pt x="4704" y="44"/>
                  </a:lnTo>
                  <a:lnTo>
                    <a:pt x="4436" y="85"/>
                  </a:lnTo>
                  <a:lnTo>
                    <a:pt x="4173" y="138"/>
                  </a:lnTo>
                  <a:lnTo>
                    <a:pt x="3915" y="205"/>
                  </a:lnTo>
                  <a:lnTo>
                    <a:pt x="3661" y="283"/>
                  </a:lnTo>
                  <a:lnTo>
                    <a:pt x="3415" y="374"/>
                  </a:lnTo>
                  <a:lnTo>
                    <a:pt x="3172" y="476"/>
                  </a:lnTo>
                  <a:lnTo>
                    <a:pt x="2937" y="590"/>
                  </a:lnTo>
                  <a:lnTo>
                    <a:pt x="2708" y="714"/>
                  </a:lnTo>
                  <a:lnTo>
                    <a:pt x="2485" y="849"/>
                  </a:lnTo>
                  <a:lnTo>
                    <a:pt x="2270" y="995"/>
                  </a:lnTo>
                  <a:lnTo>
                    <a:pt x="2063" y="1150"/>
                  </a:lnTo>
                  <a:lnTo>
                    <a:pt x="1863" y="1314"/>
                  </a:lnTo>
                  <a:lnTo>
                    <a:pt x="1671" y="1489"/>
                  </a:lnTo>
                  <a:lnTo>
                    <a:pt x="1488" y="1672"/>
                  </a:lnTo>
                  <a:lnTo>
                    <a:pt x="1315" y="1863"/>
                  </a:lnTo>
                  <a:lnTo>
                    <a:pt x="1150" y="2063"/>
                  </a:lnTo>
                  <a:lnTo>
                    <a:pt x="994" y="2270"/>
                  </a:lnTo>
                  <a:lnTo>
                    <a:pt x="848" y="2486"/>
                  </a:lnTo>
                  <a:lnTo>
                    <a:pt x="713" y="2708"/>
                  </a:lnTo>
                  <a:lnTo>
                    <a:pt x="589" y="2936"/>
                  </a:lnTo>
                  <a:lnTo>
                    <a:pt x="476" y="3172"/>
                  </a:lnTo>
                  <a:lnTo>
                    <a:pt x="374" y="3415"/>
                  </a:lnTo>
                  <a:lnTo>
                    <a:pt x="284" y="3662"/>
                  </a:lnTo>
                  <a:lnTo>
                    <a:pt x="204" y="3916"/>
                  </a:lnTo>
                  <a:lnTo>
                    <a:pt x="138" y="4174"/>
                  </a:lnTo>
                  <a:lnTo>
                    <a:pt x="84" y="4437"/>
                  </a:lnTo>
                  <a:lnTo>
                    <a:pt x="43" y="4705"/>
                  </a:lnTo>
                  <a:lnTo>
                    <a:pt x="15" y="4976"/>
                  </a:lnTo>
                  <a:lnTo>
                    <a:pt x="1" y="5252"/>
                  </a:lnTo>
                  <a:lnTo>
                    <a:pt x="0" y="5392"/>
                  </a:lnTo>
                  <a:lnTo>
                    <a:pt x="1" y="5531"/>
                  </a:lnTo>
                  <a:lnTo>
                    <a:pt x="15" y="5807"/>
                  </a:lnTo>
                  <a:lnTo>
                    <a:pt x="43" y="6078"/>
                  </a:lnTo>
                  <a:lnTo>
                    <a:pt x="84" y="6346"/>
                  </a:lnTo>
                  <a:lnTo>
                    <a:pt x="138" y="6609"/>
                  </a:lnTo>
                  <a:lnTo>
                    <a:pt x="204" y="6867"/>
                  </a:lnTo>
                  <a:lnTo>
                    <a:pt x="284" y="7121"/>
                  </a:lnTo>
                  <a:lnTo>
                    <a:pt x="374" y="7369"/>
                  </a:lnTo>
                  <a:lnTo>
                    <a:pt x="476" y="7611"/>
                  </a:lnTo>
                  <a:lnTo>
                    <a:pt x="589" y="7847"/>
                  </a:lnTo>
                  <a:lnTo>
                    <a:pt x="713" y="8076"/>
                  </a:lnTo>
                  <a:lnTo>
                    <a:pt x="848" y="8298"/>
                  </a:lnTo>
                  <a:lnTo>
                    <a:pt x="994" y="8512"/>
                  </a:lnTo>
                  <a:lnTo>
                    <a:pt x="1150" y="8720"/>
                  </a:lnTo>
                  <a:lnTo>
                    <a:pt x="1315" y="8920"/>
                  </a:lnTo>
                  <a:lnTo>
                    <a:pt x="1488" y="9111"/>
                  </a:lnTo>
                  <a:lnTo>
                    <a:pt x="1671" y="9294"/>
                  </a:lnTo>
                  <a:lnTo>
                    <a:pt x="1863" y="9469"/>
                  </a:lnTo>
                  <a:lnTo>
                    <a:pt x="2063" y="9633"/>
                  </a:lnTo>
                  <a:lnTo>
                    <a:pt x="2270" y="9788"/>
                  </a:lnTo>
                  <a:lnTo>
                    <a:pt x="2485" y="9934"/>
                  </a:lnTo>
                  <a:lnTo>
                    <a:pt x="2708" y="10069"/>
                  </a:lnTo>
                  <a:lnTo>
                    <a:pt x="2937" y="10193"/>
                  </a:lnTo>
                  <a:lnTo>
                    <a:pt x="3172" y="10307"/>
                  </a:lnTo>
                  <a:lnTo>
                    <a:pt x="3415" y="10409"/>
                  </a:lnTo>
                  <a:lnTo>
                    <a:pt x="3661" y="10500"/>
                  </a:lnTo>
                  <a:lnTo>
                    <a:pt x="3915" y="10578"/>
                  </a:lnTo>
                  <a:lnTo>
                    <a:pt x="4173" y="10645"/>
                  </a:lnTo>
                  <a:lnTo>
                    <a:pt x="4436" y="10699"/>
                  </a:lnTo>
                  <a:lnTo>
                    <a:pt x="4704" y="10740"/>
                  </a:lnTo>
                  <a:lnTo>
                    <a:pt x="4977" y="10768"/>
                  </a:lnTo>
                  <a:lnTo>
                    <a:pt x="5252" y="10781"/>
                  </a:lnTo>
                  <a:lnTo>
                    <a:pt x="5391" y="10783"/>
                  </a:lnTo>
                  <a:lnTo>
                    <a:pt x="5531" y="10781"/>
                  </a:lnTo>
                  <a:lnTo>
                    <a:pt x="5806" y="10768"/>
                  </a:lnTo>
                  <a:lnTo>
                    <a:pt x="6078" y="10740"/>
                  </a:lnTo>
                  <a:lnTo>
                    <a:pt x="6345" y="10699"/>
                  </a:lnTo>
                  <a:lnTo>
                    <a:pt x="6608" y="10645"/>
                  </a:lnTo>
                  <a:lnTo>
                    <a:pt x="6868" y="10578"/>
                  </a:lnTo>
                  <a:lnTo>
                    <a:pt x="7120" y="10500"/>
                  </a:lnTo>
                  <a:lnTo>
                    <a:pt x="7368" y="10409"/>
                  </a:lnTo>
                  <a:lnTo>
                    <a:pt x="7610" y="10307"/>
                  </a:lnTo>
                  <a:lnTo>
                    <a:pt x="7846" y="10193"/>
                  </a:lnTo>
                  <a:lnTo>
                    <a:pt x="8075" y="10069"/>
                  </a:lnTo>
                  <a:lnTo>
                    <a:pt x="8297" y="9934"/>
                  </a:lnTo>
                  <a:lnTo>
                    <a:pt x="8511" y="9788"/>
                  </a:lnTo>
                  <a:lnTo>
                    <a:pt x="8719" y="9633"/>
                  </a:lnTo>
                  <a:lnTo>
                    <a:pt x="8919" y="9469"/>
                  </a:lnTo>
                  <a:lnTo>
                    <a:pt x="9110" y="9294"/>
                  </a:lnTo>
                  <a:lnTo>
                    <a:pt x="9293" y="9111"/>
                  </a:lnTo>
                  <a:lnTo>
                    <a:pt x="9468" y="8920"/>
                  </a:lnTo>
                  <a:lnTo>
                    <a:pt x="9633" y="8720"/>
                  </a:lnTo>
                  <a:lnTo>
                    <a:pt x="9787" y="8512"/>
                  </a:lnTo>
                  <a:lnTo>
                    <a:pt x="9933" y="8298"/>
                  </a:lnTo>
                  <a:lnTo>
                    <a:pt x="10068" y="8076"/>
                  </a:lnTo>
                  <a:lnTo>
                    <a:pt x="10192" y="7847"/>
                  </a:lnTo>
                  <a:lnTo>
                    <a:pt x="10305" y="7611"/>
                  </a:lnTo>
                  <a:lnTo>
                    <a:pt x="10408" y="7369"/>
                  </a:lnTo>
                  <a:lnTo>
                    <a:pt x="10499" y="7121"/>
                  </a:lnTo>
                  <a:lnTo>
                    <a:pt x="10578" y="6867"/>
                  </a:lnTo>
                  <a:lnTo>
                    <a:pt x="10644" y="6609"/>
                  </a:lnTo>
                  <a:lnTo>
                    <a:pt x="10698" y="6346"/>
                  </a:lnTo>
                  <a:lnTo>
                    <a:pt x="10739" y="6078"/>
                  </a:lnTo>
                  <a:lnTo>
                    <a:pt x="10767" y="5807"/>
                  </a:lnTo>
                  <a:lnTo>
                    <a:pt x="10780" y="5531"/>
                  </a:lnTo>
                  <a:lnTo>
                    <a:pt x="10782" y="5392"/>
                  </a:lnTo>
                  <a:lnTo>
                    <a:pt x="10780" y="5253"/>
                  </a:lnTo>
                  <a:lnTo>
                    <a:pt x="10767" y="4977"/>
                  </a:lnTo>
                  <a:lnTo>
                    <a:pt x="10738" y="4705"/>
                  </a:lnTo>
                  <a:lnTo>
                    <a:pt x="10697" y="4437"/>
                  </a:lnTo>
                  <a:lnTo>
                    <a:pt x="10642" y="4174"/>
                  </a:lnTo>
                  <a:lnTo>
                    <a:pt x="10577" y="3916"/>
                  </a:lnTo>
                  <a:lnTo>
                    <a:pt x="10498" y="3664"/>
                  </a:lnTo>
                  <a:lnTo>
                    <a:pt x="10406" y="3415"/>
                  </a:lnTo>
                  <a:lnTo>
                    <a:pt x="10304" y="3174"/>
                  </a:lnTo>
                  <a:lnTo>
                    <a:pt x="10191" y="2938"/>
                  </a:lnTo>
                  <a:lnTo>
                    <a:pt x="10067" y="2708"/>
                  </a:lnTo>
                  <a:lnTo>
                    <a:pt x="9932" y="2487"/>
                  </a:lnTo>
                  <a:lnTo>
                    <a:pt x="9786" y="2272"/>
                  </a:lnTo>
                  <a:lnTo>
                    <a:pt x="9630" y="2064"/>
                  </a:lnTo>
                  <a:lnTo>
                    <a:pt x="9465" y="1865"/>
                  </a:lnTo>
                  <a:lnTo>
                    <a:pt x="9292" y="1673"/>
                  </a:lnTo>
                  <a:lnTo>
                    <a:pt x="9109" y="1490"/>
                  </a:lnTo>
                  <a:lnTo>
                    <a:pt x="8918" y="1317"/>
                  </a:lnTo>
                  <a:lnTo>
                    <a:pt x="8717" y="1152"/>
                  </a:lnTo>
                  <a:lnTo>
                    <a:pt x="8510" y="996"/>
                  </a:lnTo>
                  <a:lnTo>
                    <a:pt x="8296" y="852"/>
                  </a:lnTo>
                  <a:lnTo>
                    <a:pt x="8074" y="716"/>
                  </a:lnTo>
                  <a:lnTo>
                    <a:pt x="7844" y="591"/>
                  </a:lnTo>
                  <a:lnTo>
                    <a:pt x="7608" y="478"/>
                  </a:lnTo>
                  <a:lnTo>
                    <a:pt x="7367" y="375"/>
                  </a:lnTo>
                  <a:lnTo>
                    <a:pt x="7120" y="284"/>
                  </a:lnTo>
                  <a:lnTo>
                    <a:pt x="6866" y="206"/>
                  </a:lnTo>
                  <a:lnTo>
                    <a:pt x="6608" y="139"/>
                  </a:lnTo>
                  <a:lnTo>
                    <a:pt x="6345" y="85"/>
                  </a:lnTo>
                  <a:lnTo>
                    <a:pt x="6078" y="44"/>
                  </a:lnTo>
                  <a:lnTo>
                    <a:pt x="5806" y="17"/>
                  </a:lnTo>
                  <a:lnTo>
                    <a:pt x="5531" y="2"/>
                  </a:lnTo>
                  <a:lnTo>
                    <a:pt x="5391" y="0"/>
                  </a:lnTo>
                  <a:close/>
                  <a:moveTo>
                    <a:pt x="5391" y="10352"/>
                  </a:moveTo>
                  <a:lnTo>
                    <a:pt x="5263" y="10350"/>
                  </a:lnTo>
                  <a:lnTo>
                    <a:pt x="5009" y="10338"/>
                  </a:lnTo>
                  <a:lnTo>
                    <a:pt x="4760" y="10312"/>
                  </a:lnTo>
                  <a:lnTo>
                    <a:pt x="4513" y="10274"/>
                  </a:lnTo>
                  <a:lnTo>
                    <a:pt x="4271" y="10225"/>
                  </a:lnTo>
                  <a:lnTo>
                    <a:pt x="4033" y="10163"/>
                  </a:lnTo>
                  <a:lnTo>
                    <a:pt x="3801" y="10091"/>
                  </a:lnTo>
                  <a:lnTo>
                    <a:pt x="3573" y="10008"/>
                  </a:lnTo>
                  <a:lnTo>
                    <a:pt x="3349" y="9914"/>
                  </a:lnTo>
                  <a:lnTo>
                    <a:pt x="3133" y="9809"/>
                  </a:lnTo>
                  <a:lnTo>
                    <a:pt x="2922" y="9695"/>
                  </a:lnTo>
                  <a:lnTo>
                    <a:pt x="2717" y="9570"/>
                  </a:lnTo>
                  <a:lnTo>
                    <a:pt x="2520" y="9436"/>
                  </a:lnTo>
                  <a:lnTo>
                    <a:pt x="2329" y="9294"/>
                  </a:lnTo>
                  <a:lnTo>
                    <a:pt x="2144" y="9143"/>
                  </a:lnTo>
                  <a:lnTo>
                    <a:pt x="1968" y="8982"/>
                  </a:lnTo>
                  <a:lnTo>
                    <a:pt x="1801" y="8814"/>
                  </a:lnTo>
                  <a:lnTo>
                    <a:pt x="1641" y="8638"/>
                  </a:lnTo>
                  <a:lnTo>
                    <a:pt x="1488" y="8454"/>
                  </a:lnTo>
                  <a:lnTo>
                    <a:pt x="1346" y="8263"/>
                  </a:lnTo>
                  <a:lnTo>
                    <a:pt x="1213" y="8065"/>
                  </a:lnTo>
                  <a:lnTo>
                    <a:pt x="1088" y="7860"/>
                  </a:lnTo>
                  <a:lnTo>
                    <a:pt x="974" y="7650"/>
                  </a:lnTo>
                  <a:lnTo>
                    <a:pt x="869" y="7433"/>
                  </a:lnTo>
                  <a:lnTo>
                    <a:pt x="775" y="7211"/>
                  </a:lnTo>
                  <a:lnTo>
                    <a:pt x="691" y="6983"/>
                  </a:lnTo>
                  <a:lnTo>
                    <a:pt x="619" y="6750"/>
                  </a:lnTo>
                  <a:lnTo>
                    <a:pt x="558" y="6512"/>
                  </a:lnTo>
                  <a:lnTo>
                    <a:pt x="509" y="6269"/>
                  </a:lnTo>
                  <a:lnTo>
                    <a:pt x="470" y="6024"/>
                  </a:lnTo>
                  <a:lnTo>
                    <a:pt x="446" y="5773"/>
                  </a:lnTo>
                  <a:lnTo>
                    <a:pt x="432" y="5519"/>
                  </a:lnTo>
                  <a:lnTo>
                    <a:pt x="431" y="5392"/>
                  </a:lnTo>
                  <a:lnTo>
                    <a:pt x="432" y="5264"/>
                  </a:lnTo>
                  <a:lnTo>
                    <a:pt x="446" y="5010"/>
                  </a:lnTo>
                  <a:lnTo>
                    <a:pt x="470" y="4759"/>
                  </a:lnTo>
                  <a:lnTo>
                    <a:pt x="509" y="4513"/>
                  </a:lnTo>
                  <a:lnTo>
                    <a:pt x="558" y="4271"/>
                  </a:lnTo>
                  <a:lnTo>
                    <a:pt x="619" y="4033"/>
                  </a:lnTo>
                  <a:lnTo>
                    <a:pt x="691" y="3800"/>
                  </a:lnTo>
                  <a:lnTo>
                    <a:pt x="775" y="3572"/>
                  </a:lnTo>
                  <a:lnTo>
                    <a:pt x="869" y="3350"/>
                  </a:lnTo>
                  <a:lnTo>
                    <a:pt x="974" y="3133"/>
                  </a:lnTo>
                  <a:lnTo>
                    <a:pt x="1088" y="2923"/>
                  </a:lnTo>
                  <a:lnTo>
                    <a:pt x="1213" y="2718"/>
                  </a:lnTo>
                  <a:lnTo>
                    <a:pt x="1346" y="2520"/>
                  </a:lnTo>
                  <a:lnTo>
                    <a:pt x="1488" y="2329"/>
                  </a:lnTo>
                  <a:lnTo>
                    <a:pt x="1641" y="2145"/>
                  </a:lnTo>
                  <a:lnTo>
                    <a:pt x="1801" y="1969"/>
                  </a:lnTo>
                  <a:lnTo>
                    <a:pt x="1968" y="1801"/>
                  </a:lnTo>
                  <a:lnTo>
                    <a:pt x="2144" y="1642"/>
                  </a:lnTo>
                  <a:lnTo>
                    <a:pt x="2329" y="1489"/>
                  </a:lnTo>
                  <a:lnTo>
                    <a:pt x="2520" y="1347"/>
                  </a:lnTo>
                  <a:lnTo>
                    <a:pt x="2717" y="1213"/>
                  </a:lnTo>
                  <a:lnTo>
                    <a:pt x="2922" y="1089"/>
                  </a:lnTo>
                  <a:lnTo>
                    <a:pt x="3133" y="974"/>
                  </a:lnTo>
                  <a:lnTo>
                    <a:pt x="3349" y="869"/>
                  </a:lnTo>
                  <a:lnTo>
                    <a:pt x="3573" y="775"/>
                  </a:lnTo>
                  <a:lnTo>
                    <a:pt x="3801" y="692"/>
                  </a:lnTo>
                  <a:lnTo>
                    <a:pt x="4033" y="620"/>
                  </a:lnTo>
                  <a:lnTo>
                    <a:pt x="4271" y="558"/>
                  </a:lnTo>
                  <a:lnTo>
                    <a:pt x="4513" y="509"/>
                  </a:lnTo>
                  <a:lnTo>
                    <a:pt x="4760" y="471"/>
                  </a:lnTo>
                  <a:lnTo>
                    <a:pt x="5009" y="446"/>
                  </a:lnTo>
                  <a:lnTo>
                    <a:pt x="5263" y="433"/>
                  </a:lnTo>
                  <a:lnTo>
                    <a:pt x="5391" y="431"/>
                  </a:lnTo>
                  <a:lnTo>
                    <a:pt x="5520" y="433"/>
                  </a:lnTo>
                  <a:lnTo>
                    <a:pt x="5772" y="446"/>
                  </a:lnTo>
                  <a:lnTo>
                    <a:pt x="6023" y="471"/>
                  </a:lnTo>
                  <a:lnTo>
                    <a:pt x="6269" y="509"/>
                  </a:lnTo>
                  <a:lnTo>
                    <a:pt x="6511" y="558"/>
                  </a:lnTo>
                  <a:lnTo>
                    <a:pt x="6749" y="620"/>
                  </a:lnTo>
                  <a:lnTo>
                    <a:pt x="6982" y="692"/>
                  </a:lnTo>
                  <a:lnTo>
                    <a:pt x="7210" y="775"/>
                  </a:lnTo>
                  <a:lnTo>
                    <a:pt x="7432" y="869"/>
                  </a:lnTo>
                  <a:lnTo>
                    <a:pt x="7649" y="974"/>
                  </a:lnTo>
                  <a:lnTo>
                    <a:pt x="7859" y="1089"/>
                  </a:lnTo>
                  <a:lnTo>
                    <a:pt x="8064" y="1213"/>
                  </a:lnTo>
                  <a:lnTo>
                    <a:pt x="8262" y="1347"/>
                  </a:lnTo>
                  <a:lnTo>
                    <a:pt x="8453" y="1489"/>
                  </a:lnTo>
                  <a:lnTo>
                    <a:pt x="8637" y="1642"/>
                  </a:lnTo>
                  <a:lnTo>
                    <a:pt x="8813" y="1801"/>
                  </a:lnTo>
                  <a:lnTo>
                    <a:pt x="8981" y="1969"/>
                  </a:lnTo>
                  <a:lnTo>
                    <a:pt x="9142" y="2145"/>
                  </a:lnTo>
                  <a:lnTo>
                    <a:pt x="9293" y="2329"/>
                  </a:lnTo>
                  <a:lnTo>
                    <a:pt x="9436" y="2520"/>
                  </a:lnTo>
                  <a:lnTo>
                    <a:pt x="9570" y="2718"/>
                  </a:lnTo>
                  <a:lnTo>
                    <a:pt x="9694" y="2923"/>
                  </a:lnTo>
                  <a:lnTo>
                    <a:pt x="9809" y="3133"/>
                  </a:lnTo>
                  <a:lnTo>
                    <a:pt x="9913" y="3350"/>
                  </a:lnTo>
                  <a:lnTo>
                    <a:pt x="10007" y="3572"/>
                  </a:lnTo>
                  <a:lnTo>
                    <a:pt x="10090" y="3800"/>
                  </a:lnTo>
                  <a:lnTo>
                    <a:pt x="10162" y="4033"/>
                  </a:lnTo>
                  <a:lnTo>
                    <a:pt x="10224" y="4271"/>
                  </a:lnTo>
                  <a:lnTo>
                    <a:pt x="10274" y="4513"/>
                  </a:lnTo>
                  <a:lnTo>
                    <a:pt x="10311" y="4759"/>
                  </a:lnTo>
                  <a:lnTo>
                    <a:pt x="10337" y="5010"/>
                  </a:lnTo>
                  <a:lnTo>
                    <a:pt x="10349" y="5264"/>
                  </a:lnTo>
                  <a:lnTo>
                    <a:pt x="10350" y="5392"/>
                  </a:lnTo>
                  <a:lnTo>
                    <a:pt x="10349" y="5519"/>
                  </a:lnTo>
                  <a:lnTo>
                    <a:pt x="10335" y="5773"/>
                  </a:lnTo>
                  <a:lnTo>
                    <a:pt x="10311" y="6022"/>
                  </a:lnTo>
                  <a:lnTo>
                    <a:pt x="10273" y="6269"/>
                  </a:lnTo>
                  <a:lnTo>
                    <a:pt x="10222" y="6511"/>
                  </a:lnTo>
                  <a:lnTo>
                    <a:pt x="10162" y="6748"/>
                  </a:lnTo>
                  <a:lnTo>
                    <a:pt x="10089" y="6982"/>
                  </a:lnTo>
                  <a:lnTo>
                    <a:pt x="10005" y="7209"/>
                  </a:lnTo>
                  <a:lnTo>
                    <a:pt x="9911" y="7432"/>
                  </a:lnTo>
                  <a:lnTo>
                    <a:pt x="9806" y="7649"/>
                  </a:lnTo>
                  <a:lnTo>
                    <a:pt x="9692" y="7859"/>
                  </a:lnTo>
                  <a:lnTo>
                    <a:pt x="9567" y="8064"/>
                  </a:lnTo>
                  <a:lnTo>
                    <a:pt x="9434" y="8261"/>
                  </a:lnTo>
                  <a:lnTo>
                    <a:pt x="9292" y="8452"/>
                  </a:lnTo>
                  <a:lnTo>
                    <a:pt x="9139" y="8637"/>
                  </a:lnTo>
                  <a:lnTo>
                    <a:pt x="8979" y="8813"/>
                  </a:lnTo>
                  <a:lnTo>
                    <a:pt x="8812" y="8980"/>
                  </a:lnTo>
                  <a:lnTo>
                    <a:pt x="8636" y="9140"/>
                  </a:lnTo>
                  <a:lnTo>
                    <a:pt x="8451" y="9293"/>
                  </a:lnTo>
                  <a:lnTo>
                    <a:pt x="8260" y="9435"/>
                  </a:lnTo>
                  <a:lnTo>
                    <a:pt x="8063" y="9568"/>
                  </a:lnTo>
                  <a:lnTo>
                    <a:pt x="7858" y="9693"/>
                  </a:lnTo>
                  <a:lnTo>
                    <a:pt x="7648" y="9807"/>
                  </a:lnTo>
                  <a:lnTo>
                    <a:pt x="7431" y="9912"/>
                  </a:lnTo>
                  <a:lnTo>
                    <a:pt x="7209" y="10006"/>
                  </a:lnTo>
                  <a:lnTo>
                    <a:pt x="6981" y="10090"/>
                  </a:lnTo>
                  <a:lnTo>
                    <a:pt x="6749" y="10162"/>
                  </a:lnTo>
                  <a:lnTo>
                    <a:pt x="6510" y="10223"/>
                  </a:lnTo>
                  <a:lnTo>
                    <a:pt x="6269" y="10274"/>
                  </a:lnTo>
                  <a:lnTo>
                    <a:pt x="6023" y="10312"/>
                  </a:lnTo>
                  <a:lnTo>
                    <a:pt x="5772" y="10337"/>
                  </a:lnTo>
                  <a:lnTo>
                    <a:pt x="5520" y="10350"/>
                  </a:lnTo>
                  <a:lnTo>
                    <a:pt x="5391" y="103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28"/>
            <p:cNvSpPr>
              <a:spLocks/>
            </p:cNvSpPr>
            <p:nvPr/>
          </p:nvSpPr>
          <p:spPr bwMode="auto">
            <a:xfrm>
              <a:off x="4461" y="3309"/>
              <a:ext cx="196" cy="196"/>
            </a:xfrm>
            <a:custGeom>
              <a:avLst/>
              <a:gdLst>
                <a:gd name="T0" fmla="*/ 590 w 590"/>
                <a:gd name="T1" fmla="*/ 374 h 589"/>
                <a:gd name="T2" fmla="*/ 216 w 590"/>
                <a:gd name="T3" fmla="*/ 589 h 589"/>
                <a:gd name="T4" fmla="*/ 0 w 590"/>
                <a:gd name="T5" fmla="*/ 215 h 589"/>
                <a:gd name="T6" fmla="*/ 374 w 590"/>
                <a:gd name="T7" fmla="*/ 0 h 589"/>
                <a:gd name="T8" fmla="*/ 590 w 590"/>
                <a:gd name="T9" fmla="*/ 374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89">
                  <a:moveTo>
                    <a:pt x="590" y="374"/>
                  </a:moveTo>
                  <a:lnTo>
                    <a:pt x="216" y="589"/>
                  </a:lnTo>
                  <a:lnTo>
                    <a:pt x="0" y="215"/>
                  </a:lnTo>
                  <a:lnTo>
                    <a:pt x="374" y="0"/>
                  </a:lnTo>
                  <a:lnTo>
                    <a:pt x="590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29"/>
            <p:cNvSpPr>
              <a:spLocks/>
            </p:cNvSpPr>
            <p:nvPr/>
          </p:nvSpPr>
          <p:spPr bwMode="auto">
            <a:xfrm>
              <a:off x="3023" y="819"/>
              <a:ext cx="197" cy="196"/>
            </a:xfrm>
            <a:custGeom>
              <a:avLst/>
              <a:gdLst>
                <a:gd name="T0" fmla="*/ 589 w 589"/>
                <a:gd name="T1" fmla="*/ 374 h 589"/>
                <a:gd name="T2" fmla="*/ 215 w 589"/>
                <a:gd name="T3" fmla="*/ 589 h 589"/>
                <a:gd name="T4" fmla="*/ 0 w 589"/>
                <a:gd name="T5" fmla="*/ 215 h 589"/>
                <a:gd name="T6" fmla="*/ 374 w 589"/>
                <a:gd name="T7" fmla="*/ 0 h 589"/>
                <a:gd name="T8" fmla="*/ 589 w 589"/>
                <a:gd name="T9" fmla="*/ 374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9">
                  <a:moveTo>
                    <a:pt x="589" y="374"/>
                  </a:moveTo>
                  <a:lnTo>
                    <a:pt x="215" y="589"/>
                  </a:lnTo>
                  <a:lnTo>
                    <a:pt x="0" y="215"/>
                  </a:lnTo>
                  <a:lnTo>
                    <a:pt x="374" y="0"/>
                  </a:lnTo>
                  <a:lnTo>
                    <a:pt x="589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30"/>
            <p:cNvSpPr>
              <a:spLocks/>
            </p:cNvSpPr>
            <p:nvPr/>
          </p:nvSpPr>
          <p:spPr bwMode="auto">
            <a:xfrm>
              <a:off x="4987" y="2783"/>
              <a:ext cx="196" cy="196"/>
            </a:xfrm>
            <a:custGeom>
              <a:avLst/>
              <a:gdLst>
                <a:gd name="T0" fmla="*/ 589 w 589"/>
                <a:gd name="T1" fmla="*/ 216 h 589"/>
                <a:gd name="T2" fmla="*/ 373 w 589"/>
                <a:gd name="T3" fmla="*/ 589 h 589"/>
                <a:gd name="T4" fmla="*/ 0 w 589"/>
                <a:gd name="T5" fmla="*/ 373 h 589"/>
                <a:gd name="T6" fmla="*/ 215 w 589"/>
                <a:gd name="T7" fmla="*/ 0 h 589"/>
                <a:gd name="T8" fmla="*/ 589 w 589"/>
                <a:gd name="T9" fmla="*/ 216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9">
                  <a:moveTo>
                    <a:pt x="589" y="216"/>
                  </a:moveTo>
                  <a:lnTo>
                    <a:pt x="373" y="589"/>
                  </a:lnTo>
                  <a:lnTo>
                    <a:pt x="0" y="373"/>
                  </a:lnTo>
                  <a:lnTo>
                    <a:pt x="215" y="0"/>
                  </a:lnTo>
                  <a:lnTo>
                    <a:pt x="589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31"/>
            <p:cNvSpPr>
              <a:spLocks/>
            </p:cNvSpPr>
            <p:nvPr/>
          </p:nvSpPr>
          <p:spPr bwMode="auto">
            <a:xfrm>
              <a:off x="2497" y="1345"/>
              <a:ext cx="197" cy="196"/>
            </a:xfrm>
            <a:custGeom>
              <a:avLst/>
              <a:gdLst>
                <a:gd name="T0" fmla="*/ 590 w 590"/>
                <a:gd name="T1" fmla="*/ 216 h 590"/>
                <a:gd name="T2" fmla="*/ 374 w 590"/>
                <a:gd name="T3" fmla="*/ 590 h 590"/>
                <a:gd name="T4" fmla="*/ 0 w 590"/>
                <a:gd name="T5" fmla="*/ 374 h 590"/>
                <a:gd name="T6" fmla="*/ 216 w 590"/>
                <a:gd name="T7" fmla="*/ 0 h 590"/>
                <a:gd name="T8" fmla="*/ 590 w 590"/>
                <a:gd name="T9" fmla="*/ 216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90">
                  <a:moveTo>
                    <a:pt x="590" y="216"/>
                  </a:moveTo>
                  <a:lnTo>
                    <a:pt x="374" y="590"/>
                  </a:lnTo>
                  <a:lnTo>
                    <a:pt x="0" y="374"/>
                  </a:lnTo>
                  <a:lnTo>
                    <a:pt x="216" y="0"/>
                  </a:lnTo>
                  <a:lnTo>
                    <a:pt x="590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3" name="Rectangle 32"/>
            <p:cNvSpPr>
              <a:spLocks noChangeArrowheads="1"/>
            </p:cNvSpPr>
            <p:nvPr/>
          </p:nvSpPr>
          <p:spPr bwMode="auto">
            <a:xfrm>
              <a:off x="5206" y="2090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4" name="Rectangle 33"/>
            <p:cNvSpPr>
              <a:spLocks noChangeArrowheads="1"/>
            </p:cNvSpPr>
            <p:nvPr/>
          </p:nvSpPr>
          <p:spPr bwMode="auto">
            <a:xfrm>
              <a:off x="2331" y="2090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34"/>
            <p:cNvSpPr>
              <a:spLocks/>
            </p:cNvSpPr>
            <p:nvPr/>
          </p:nvSpPr>
          <p:spPr bwMode="auto">
            <a:xfrm>
              <a:off x="4987" y="1345"/>
              <a:ext cx="196" cy="196"/>
            </a:xfrm>
            <a:custGeom>
              <a:avLst/>
              <a:gdLst>
                <a:gd name="T0" fmla="*/ 589 w 589"/>
                <a:gd name="T1" fmla="*/ 374 h 590"/>
                <a:gd name="T2" fmla="*/ 215 w 589"/>
                <a:gd name="T3" fmla="*/ 590 h 590"/>
                <a:gd name="T4" fmla="*/ 0 w 589"/>
                <a:gd name="T5" fmla="*/ 216 h 590"/>
                <a:gd name="T6" fmla="*/ 373 w 589"/>
                <a:gd name="T7" fmla="*/ 0 h 590"/>
                <a:gd name="T8" fmla="*/ 589 w 589"/>
                <a:gd name="T9" fmla="*/ 37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90">
                  <a:moveTo>
                    <a:pt x="589" y="374"/>
                  </a:moveTo>
                  <a:lnTo>
                    <a:pt x="215" y="590"/>
                  </a:lnTo>
                  <a:lnTo>
                    <a:pt x="0" y="216"/>
                  </a:lnTo>
                  <a:lnTo>
                    <a:pt x="373" y="0"/>
                  </a:lnTo>
                  <a:lnTo>
                    <a:pt x="589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35"/>
            <p:cNvSpPr>
              <a:spLocks/>
            </p:cNvSpPr>
            <p:nvPr/>
          </p:nvSpPr>
          <p:spPr bwMode="auto">
            <a:xfrm>
              <a:off x="2497" y="2782"/>
              <a:ext cx="197" cy="197"/>
            </a:xfrm>
            <a:custGeom>
              <a:avLst/>
              <a:gdLst>
                <a:gd name="T0" fmla="*/ 590 w 590"/>
                <a:gd name="T1" fmla="*/ 374 h 590"/>
                <a:gd name="T2" fmla="*/ 216 w 590"/>
                <a:gd name="T3" fmla="*/ 590 h 590"/>
                <a:gd name="T4" fmla="*/ 0 w 590"/>
                <a:gd name="T5" fmla="*/ 216 h 590"/>
                <a:gd name="T6" fmla="*/ 374 w 590"/>
                <a:gd name="T7" fmla="*/ 0 h 590"/>
                <a:gd name="T8" fmla="*/ 590 w 590"/>
                <a:gd name="T9" fmla="*/ 37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90">
                  <a:moveTo>
                    <a:pt x="590" y="374"/>
                  </a:moveTo>
                  <a:lnTo>
                    <a:pt x="216" y="590"/>
                  </a:lnTo>
                  <a:lnTo>
                    <a:pt x="0" y="216"/>
                  </a:lnTo>
                  <a:lnTo>
                    <a:pt x="374" y="0"/>
                  </a:lnTo>
                  <a:lnTo>
                    <a:pt x="590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36"/>
            <p:cNvSpPr>
              <a:spLocks/>
            </p:cNvSpPr>
            <p:nvPr/>
          </p:nvSpPr>
          <p:spPr bwMode="auto">
            <a:xfrm>
              <a:off x="4461" y="819"/>
              <a:ext cx="196" cy="196"/>
            </a:xfrm>
            <a:custGeom>
              <a:avLst/>
              <a:gdLst>
                <a:gd name="T0" fmla="*/ 588 w 588"/>
                <a:gd name="T1" fmla="*/ 215 h 589"/>
                <a:gd name="T2" fmla="*/ 372 w 588"/>
                <a:gd name="T3" fmla="*/ 589 h 589"/>
                <a:gd name="T4" fmla="*/ 0 w 588"/>
                <a:gd name="T5" fmla="*/ 374 h 589"/>
                <a:gd name="T6" fmla="*/ 215 w 588"/>
                <a:gd name="T7" fmla="*/ 0 h 589"/>
                <a:gd name="T8" fmla="*/ 588 w 588"/>
                <a:gd name="T9" fmla="*/ 21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" h="589">
                  <a:moveTo>
                    <a:pt x="588" y="215"/>
                  </a:moveTo>
                  <a:lnTo>
                    <a:pt x="372" y="589"/>
                  </a:lnTo>
                  <a:lnTo>
                    <a:pt x="0" y="374"/>
                  </a:lnTo>
                  <a:lnTo>
                    <a:pt x="215" y="0"/>
                  </a:lnTo>
                  <a:lnTo>
                    <a:pt x="588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37"/>
            <p:cNvSpPr>
              <a:spLocks/>
            </p:cNvSpPr>
            <p:nvPr/>
          </p:nvSpPr>
          <p:spPr bwMode="auto">
            <a:xfrm>
              <a:off x="3023" y="3309"/>
              <a:ext cx="197" cy="196"/>
            </a:xfrm>
            <a:custGeom>
              <a:avLst/>
              <a:gdLst>
                <a:gd name="T0" fmla="*/ 589 w 589"/>
                <a:gd name="T1" fmla="*/ 216 h 588"/>
                <a:gd name="T2" fmla="*/ 374 w 589"/>
                <a:gd name="T3" fmla="*/ 588 h 588"/>
                <a:gd name="T4" fmla="*/ 0 w 589"/>
                <a:gd name="T5" fmla="*/ 373 h 588"/>
                <a:gd name="T6" fmla="*/ 215 w 589"/>
                <a:gd name="T7" fmla="*/ 0 h 588"/>
                <a:gd name="T8" fmla="*/ 589 w 589"/>
                <a:gd name="T9" fmla="*/ 216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8">
                  <a:moveTo>
                    <a:pt x="589" y="216"/>
                  </a:moveTo>
                  <a:lnTo>
                    <a:pt x="374" y="588"/>
                  </a:lnTo>
                  <a:lnTo>
                    <a:pt x="0" y="373"/>
                  </a:lnTo>
                  <a:lnTo>
                    <a:pt x="215" y="0"/>
                  </a:lnTo>
                  <a:lnTo>
                    <a:pt x="589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9" name="Rectangle 38"/>
            <p:cNvSpPr>
              <a:spLocks noChangeArrowheads="1"/>
            </p:cNvSpPr>
            <p:nvPr/>
          </p:nvSpPr>
          <p:spPr bwMode="auto">
            <a:xfrm>
              <a:off x="3769" y="3528"/>
              <a:ext cx="143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39"/>
            <p:cNvSpPr>
              <a:spLocks noEditPoints="1"/>
            </p:cNvSpPr>
            <p:nvPr/>
          </p:nvSpPr>
          <p:spPr bwMode="auto">
            <a:xfrm>
              <a:off x="2970" y="652"/>
              <a:ext cx="1999" cy="2381"/>
            </a:xfrm>
            <a:custGeom>
              <a:avLst/>
              <a:gdLst>
                <a:gd name="T0" fmla="*/ 3258 w 5998"/>
                <a:gd name="T1" fmla="*/ 614 h 7142"/>
                <a:gd name="T2" fmla="*/ 3181 w 5998"/>
                <a:gd name="T3" fmla="*/ 339 h 7142"/>
                <a:gd name="T4" fmla="*/ 2921 w 5998"/>
                <a:gd name="T5" fmla="*/ 78 h 7142"/>
                <a:gd name="T6" fmla="*/ 2645 w 5998"/>
                <a:gd name="T7" fmla="*/ 2 h 7142"/>
                <a:gd name="T8" fmla="*/ 2513 w 5998"/>
                <a:gd name="T9" fmla="*/ 9 h 7142"/>
                <a:gd name="T10" fmla="*/ 2200 w 5998"/>
                <a:gd name="T11" fmla="*/ 148 h 7142"/>
                <a:gd name="T12" fmla="*/ 1993 w 5998"/>
                <a:gd name="T13" fmla="*/ 455 h 7142"/>
                <a:gd name="T14" fmla="*/ 1966 w 5998"/>
                <a:gd name="T15" fmla="*/ 649 h 7142"/>
                <a:gd name="T16" fmla="*/ 1854 w 5998"/>
                <a:gd name="T17" fmla="*/ 4124 h 7142"/>
                <a:gd name="T18" fmla="*/ 1760 w 5998"/>
                <a:gd name="T19" fmla="*/ 4431 h 7142"/>
                <a:gd name="T20" fmla="*/ 128 w 5998"/>
                <a:gd name="T21" fmla="*/ 6072 h 7142"/>
                <a:gd name="T22" fmla="*/ 24 w 5998"/>
                <a:gd name="T23" fmla="*/ 6278 h 7142"/>
                <a:gd name="T24" fmla="*/ 24 w 5998"/>
                <a:gd name="T25" fmla="*/ 6663 h 7142"/>
                <a:gd name="T26" fmla="*/ 128 w 5998"/>
                <a:gd name="T27" fmla="*/ 6869 h 7142"/>
                <a:gd name="T28" fmla="*/ 221 w 5998"/>
                <a:gd name="T29" fmla="*/ 6971 h 7142"/>
                <a:gd name="T30" fmla="*/ 387 w 5998"/>
                <a:gd name="T31" fmla="*/ 7081 h 7142"/>
                <a:gd name="T32" fmla="*/ 736 w 5998"/>
                <a:gd name="T33" fmla="*/ 7142 h 7142"/>
                <a:gd name="T34" fmla="*/ 1013 w 5998"/>
                <a:gd name="T35" fmla="*/ 7050 h 7142"/>
                <a:gd name="T36" fmla="*/ 1147 w 5998"/>
                <a:gd name="T37" fmla="*/ 6946 h 7142"/>
                <a:gd name="T38" fmla="*/ 2831 w 5998"/>
                <a:gd name="T39" fmla="*/ 5360 h 7142"/>
                <a:gd name="T40" fmla="*/ 3048 w 5998"/>
                <a:gd name="T41" fmla="*/ 5271 h 7142"/>
                <a:gd name="T42" fmla="*/ 3229 w 5998"/>
                <a:gd name="T43" fmla="*/ 5129 h 7142"/>
                <a:gd name="T44" fmla="*/ 3367 w 5998"/>
                <a:gd name="T45" fmla="*/ 4945 h 7142"/>
                <a:gd name="T46" fmla="*/ 3451 w 5998"/>
                <a:gd name="T47" fmla="*/ 4728 h 7142"/>
                <a:gd name="T48" fmla="*/ 3475 w 5998"/>
                <a:gd name="T49" fmla="*/ 4530 h 7142"/>
                <a:gd name="T50" fmla="*/ 3425 w 5998"/>
                <a:gd name="T51" fmla="*/ 4249 h 7142"/>
                <a:gd name="T52" fmla="*/ 5998 w 5998"/>
                <a:gd name="T53" fmla="*/ 1448 h 7142"/>
                <a:gd name="T54" fmla="*/ 2612 w 5998"/>
                <a:gd name="T55" fmla="*/ 433 h 7142"/>
                <a:gd name="T56" fmla="*/ 2715 w 5998"/>
                <a:gd name="T57" fmla="*/ 458 h 7142"/>
                <a:gd name="T58" fmla="*/ 2802 w 5998"/>
                <a:gd name="T59" fmla="*/ 545 h 7142"/>
                <a:gd name="T60" fmla="*/ 2828 w 5998"/>
                <a:gd name="T61" fmla="*/ 649 h 7142"/>
                <a:gd name="T62" fmla="*/ 2667 w 5998"/>
                <a:gd name="T63" fmla="*/ 3668 h 7142"/>
                <a:gd name="T64" fmla="*/ 2397 w 5998"/>
                <a:gd name="T65" fmla="*/ 3698 h 7142"/>
                <a:gd name="T66" fmla="*/ 2405 w 5998"/>
                <a:gd name="T67" fmla="*/ 583 h 7142"/>
                <a:gd name="T68" fmla="*/ 2475 w 5998"/>
                <a:gd name="T69" fmla="*/ 481 h 7142"/>
                <a:gd name="T70" fmla="*/ 2589 w 5998"/>
                <a:gd name="T71" fmla="*/ 433 h 7142"/>
                <a:gd name="T72" fmla="*/ 824 w 5998"/>
                <a:gd name="T73" fmla="*/ 6657 h 7142"/>
                <a:gd name="T74" fmla="*/ 694 w 5998"/>
                <a:gd name="T75" fmla="*/ 6709 h 7142"/>
                <a:gd name="T76" fmla="*/ 559 w 5998"/>
                <a:gd name="T77" fmla="*/ 6683 h 7142"/>
                <a:gd name="T78" fmla="*/ 483 w 5998"/>
                <a:gd name="T79" fmla="*/ 6623 h 7142"/>
                <a:gd name="T80" fmla="*/ 431 w 5998"/>
                <a:gd name="T81" fmla="*/ 6493 h 7142"/>
                <a:gd name="T82" fmla="*/ 457 w 5998"/>
                <a:gd name="T83" fmla="*/ 6358 h 7142"/>
                <a:gd name="T84" fmla="*/ 1859 w 5998"/>
                <a:gd name="T85" fmla="*/ 4941 h 7142"/>
                <a:gd name="T86" fmla="*/ 2049 w 5998"/>
                <a:gd name="T87" fmla="*/ 5178 h 7142"/>
                <a:gd name="T88" fmla="*/ 843 w 5998"/>
                <a:gd name="T89" fmla="*/ 6641 h 7142"/>
                <a:gd name="T90" fmla="*/ 2483 w 5998"/>
                <a:gd name="T91" fmla="*/ 4942 h 7142"/>
                <a:gd name="T92" fmla="*/ 2278 w 5998"/>
                <a:gd name="T93" fmla="*/ 4804 h 7142"/>
                <a:gd name="T94" fmla="*/ 2183 w 5998"/>
                <a:gd name="T95" fmla="*/ 4574 h 7142"/>
                <a:gd name="T96" fmla="*/ 2199 w 5998"/>
                <a:gd name="T97" fmla="*/ 4401 h 7142"/>
                <a:gd name="T98" fmla="*/ 2337 w 5998"/>
                <a:gd name="T99" fmla="*/ 4196 h 7142"/>
                <a:gd name="T100" fmla="*/ 2567 w 5998"/>
                <a:gd name="T101" fmla="*/ 4100 h 7142"/>
                <a:gd name="T102" fmla="*/ 2741 w 5998"/>
                <a:gd name="T103" fmla="*/ 4117 h 7142"/>
                <a:gd name="T104" fmla="*/ 2945 w 5998"/>
                <a:gd name="T105" fmla="*/ 4255 h 7142"/>
                <a:gd name="T106" fmla="*/ 3042 w 5998"/>
                <a:gd name="T107" fmla="*/ 4485 h 7142"/>
                <a:gd name="T108" fmla="*/ 3024 w 5998"/>
                <a:gd name="T109" fmla="*/ 4658 h 7142"/>
                <a:gd name="T110" fmla="*/ 2887 w 5998"/>
                <a:gd name="T111" fmla="*/ 4863 h 7142"/>
                <a:gd name="T112" fmla="*/ 2656 w 5998"/>
                <a:gd name="T113" fmla="*/ 4960 h 7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98" h="7142">
                  <a:moveTo>
                    <a:pt x="3259" y="3578"/>
                  </a:moveTo>
                  <a:lnTo>
                    <a:pt x="3259" y="649"/>
                  </a:lnTo>
                  <a:lnTo>
                    <a:pt x="3258" y="614"/>
                  </a:lnTo>
                  <a:lnTo>
                    <a:pt x="3252" y="549"/>
                  </a:lnTo>
                  <a:lnTo>
                    <a:pt x="3230" y="455"/>
                  </a:lnTo>
                  <a:lnTo>
                    <a:pt x="3181" y="339"/>
                  </a:lnTo>
                  <a:lnTo>
                    <a:pt x="3112" y="235"/>
                  </a:lnTo>
                  <a:lnTo>
                    <a:pt x="3024" y="148"/>
                  </a:lnTo>
                  <a:lnTo>
                    <a:pt x="2921" y="78"/>
                  </a:lnTo>
                  <a:lnTo>
                    <a:pt x="2805" y="29"/>
                  </a:lnTo>
                  <a:lnTo>
                    <a:pt x="2711" y="9"/>
                  </a:lnTo>
                  <a:lnTo>
                    <a:pt x="2645" y="2"/>
                  </a:lnTo>
                  <a:lnTo>
                    <a:pt x="2612" y="0"/>
                  </a:lnTo>
                  <a:lnTo>
                    <a:pt x="2578" y="2"/>
                  </a:lnTo>
                  <a:lnTo>
                    <a:pt x="2513" y="9"/>
                  </a:lnTo>
                  <a:lnTo>
                    <a:pt x="2419" y="29"/>
                  </a:lnTo>
                  <a:lnTo>
                    <a:pt x="2303" y="78"/>
                  </a:lnTo>
                  <a:lnTo>
                    <a:pt x="2200" y="148"/>
                  </a:lnTo>
                  <a:lnTo>
                    <a:pt x="2112" y="235"/>
                  </a:lnTo>
                  <a:lnTo>
                    <a:pt x="2042" y="339"/>
                  </a:lnTo>
                  <a:lnTo>
                    <a:pt x="1993" y="455"/>
                  </a:lnTo>
                  <a:lnTo>
                    <a:pt x="1973" y="549"/>
                  </a:lnTo>
                  <a:lnTo>
                    <a:pt x="1966" y="614"/>
                  </a:lnTo>
                  <a:lnTo>
                    <a:pt x="1966" y="649"/>
                  </a:lnTo>
                  <a:lnTo>
                    <a:pt x="1966" y="3965"/>
                  </a:lnTo>
                  <a:lnTo>
                    <a:pt x="1923" y="4014"/>
                  </a:lnTo>
                  <a:lnTo>
                    <a:pt x="1854" y="4124"/>
                  </a:lnTo>
                  <a:lnTo>
                    <a:pt x="1802" y="4241"/>
                  </a:lnTo>
                  <a:lnTo>
                    <a:pt x="1768" y="4366"/>
                  </a:lnTo>
                  <a:lnTo>
                    <a:pt x="1760" y="4431"/>
                  </a:lnTo>
                  <a:lnTo>
                    <a:pt x="195" y="5994"/>
                  </a:lnTo>
                  <a:lnTo>
                    <a:pt x="172" y="6020"/>
                  </a:lnTo>
                  <a:lnTo>
                    <a:pt x="128" y="6072"/>
                  </a:lnTo>
                  <a:lnTo>
                    <a:pt x="91" y="6128"/>
                  </a:lnTo>
                  <a:lnTo>
                    <a:pt x="60" y="6186"/>
                  </a:lnTo>
                  <a:lnTo>
                    <a:pt x="24" y="6278"/>
                  </a:lnTo>
                  <a:lnTo>
                    <a:pt x="0" y="6406"/>
                  </a:lnTo>
                  <a:lnTo>
                    <a:pt x="0" y="6534"/>
                  </a:lnTo>
                  <a:lnTo>
                    <a:pt x="24" y="6663"/>
                  </a:lnTo>
                  <a:lnTo>
                    <a:pt x="60" y="6754"/>
                  </a:lnTo>
                  <a:lnTo>
                    <a:pt x="91" y="6813"/>
                  </a:lnTo>
                  <a:lnTo>
                    <a:pt x="128" y="6869"/>
                  </a:lnTo>
                  <a:lnTo>
                    <a:pt x="172" y="6922"/>
                  </a:lnTo>
                  <a:lnTo>
                    <a:pt x="195" y="6946"/>
                  </a:lnTo>
                  <a:lnTo>
                    <a:pt x="221" y="6971"/>
                  </a:lnTo>
                  <a:lnTo>
                    <a:pt x="273" y="7013"/>
                  </a:lnTo>
                  <a:lnTo>
                    <a:pt x="329" y="7050"/>
                  </a:lnTo>
                  <a:lnTo>
                    <a:pt x="387" y="7081"/>
                  </a:lnTo>
                  <a:lnTo>
                    <a:pt x="480" y="7117"/>
                  </a:lnTo>
                  <a:lnTo>
                    <a:pt x="607" y="7142"/>
                  </a:lnTo>
                  <a:lnTo>
                    <a:pt x="736" y="7142"/>
                  </a:lnTo>
                  <a:lnTo>
                    <a:pt x="863" y="7117"/>
                  </a:lnTo>
                  <a:lnTo>
                    <a:pt x="955" y="7081"/>
                  </a:lnTo>
                  <a:lnTo>
                    <a:pt x="1013" y="7050"/>
                  </a:lnTo>
                  <a:lnTo>
                    <a:pt x="1069" y="7013"/>
                  </a:lnTo>
                  <a:lnTo>
                    <a:pt x="1123" y="6971"/>
                  </a:lnTo>
                  <a:lnTo>
                    <a:pt x="1147" y="6946"/>
                  </a:lnTo>
                  <a:lnTo>
                    <a:pt x="2712" y="5381"/>
                  </a:lnTo>
                  <a:lnTo>
                    <a:pt x="2752" y="5377"/>
                  </a:lnTo>
                  <a:lnTo>
                    <a:pt x="2831" y="5360"/>
                  </a:lnTo>
                  <a:lnTo>
                    <a:pt x="2906" y="5336"/>
                  </a:lnTo>
                  <a:lnTo>
                    <a:pt x="2978" y="5306"/>
                  </a:lnTo>
                  <a:lnTo>
                    <a:pt x="3048" y="5271"/>
                  </a:lnTo>
                  <a:lnTo>
                    <a:pt x="3113" y="5229"/>
                  </a:lnTo>
                  <a:lnTo>
                    <a:pt x="3173" y="5181"/>
                  </a:lnTo>
                  <a:lnTo>
                    <a:pt x="3229" y="5129"/>
                  </a:lnTo>
                  <a:lnTo>
                    <a:pt x="3281" y="5072"/>
                  </a:lnTo>
                  <a:lnTo>
                    <a:pt x="3326" y="5010"/>
                  </a:lnTo>
                  <a:lnTo>
                    <a:pt x="3367" y="4945"/>
                  </a:lnTo>
                  <a:lnTo>
                    <a:pt x="3401" y="4875"/>
                  </a:lnTo>
                  <a:lnTo>
                    <a:pt x="3430" y="4803"/>
                  </a:lnTo>
                  <a:lnTo>
                    <a:pt x="3451" y="4728"/>
                  </a:lnTo>
                  <a:lnTo>
                    <a:pt x="3466" y="4650"/>
                  </a:lnTo>
                  <a:lnTo>
                    <a:pt x="3473" y="4570"/>
                  </a:lnTo>
                  <a:lnTo>
                    <a:pt x="3475" y="4530"/>
                  </a:lnTo>
                  <a:lnTo>
                    <a:pt x="3473" y="4471"/>
                  </a:lnTo>
                  <a:lnTo>
                    <a:pt x="3457" y="4358"/>
                  </a:lnTo>
                  <a:lnTo>
                    <a:pt x="3425" y="4249"/>
                  </a:lnTo>
                  <a:lnTo>
                    <a:pt x="3380" y="4144"/>
                  </a:lnTo>
                  <a:lnTo>
                    <a:pt x="3352" y="4094"/>
                  </a:lnTo>
                  <a:lnTo>
                    <a:pt x="5998" y="1448"/>
                  </a:lnTo>
                  <a:lnTo>
                    <a:pt x="5694" y="1142"/>
                  </a:lnTo>
                  <a:lnTo>
                    <a:pt x="3259" y="3578"/>
                  </a:lnTo>
                  <a:close/>
                  <a:moveTo>
                    <a:pt x="2612" y="433"/>
                  </a:moveTo>
                  <a:lnTo>
                    <a:pt x="2634" y="433"/>
                  </a:lnTo>
                  <a:lnTo>
                    <a:pt x="2676" y="441"/>
                  </a:lnTo>
                  <a:lnTo>
                    <a:pt x="2715" y="458"/>
                  </a:lnTo>
                  <a:lnTo>
                    <a:pt x="2749" y="481"/>
                  </a:lnTo>
                  <a:lnTo>
                    <a:pt x="2779" y="511"/>
                  </a:lnTo>
                  <a:lnTo>
                    <a:pt x="2802" y="545"/>
                  </a:lnTo>
                  <a:lnTo>
                    <a:pt x="2818" y="583"/>
                  </a:lnTo>
                  <a:lnTo>
                    <a:pt x="2827" y="625"/>
                  </a:lnTo>
                  <a:lnTo>
                    <a:pt x="2828" y="649"/>
                  </a:lnTo>
                  <a:lnTo>
                    <a:pt x="2828" y="3698"/>
                  </a:lnTo>
                  <a:lnTo>
                    <a:pt x="2775" y="3684"/>
                  </a:lnTo>
                  <a:lnTo>
                    <a:pt x="2667" y="3668"/>
                  </a:lnTo>
                  <a:lnTo>
                    <a:pt x="2558" y="3668"/>
                  </a:lnTo>
                  <a:lnTo>
                    <a:pt x="2450" y="3684"/>
                  </a:lnTo>
                  <a:lnTo>
                    <a:pt x="2397" y="3698"/>
                  </a:lnTo>
                  <a:lnTo>
                    <a:pt x="2397" y="649"/>
                  </a:lnTo>
                  <a:lnTo>
                    <a:pt x="2397" y="625"/>
                  </a:lnTo>
                  <a:lnTo>
                    <a:pt x="2405" y="583"/>
                  </a:lnTo>
                  <a:lnTo>
                    <a:pt x="2421" y="545"/>
                  </a:lnTo>
                  <a:lnTo>
                    <a:pt x="2446" y="511"/>
                  </a:lnTo>
                  <a:lnTo>
                    <a:pt x="2475" y="481"/>
                  </a:lnTo>
                  <a:lnTo>
                    <a:pt x="2509" y="458"/>
                  </a:lnTo>
                  <a:lnTo>
                    <a:pt x="2548" y="441"/>
                  </a:lnTo>
                  <a:lnTo>
                    <a:pt x="2589" y="433"/>
                  </a:lnTo>
                  <a:lnTo>
                    <a:pt x="2612" y="433"/>
                  </a:lnTo>
                  <a:close/>
                  <a:moveTo>
                    <a:pt x="843" y="6641"/>
                  </a:moveTo>
                  <a:lnTo>
                    <a:pt x="824" y="6657"/>
                  </a:lnTo>
                  <a:lnTo>
                    <a:pt x="783" y="6683"/>
                  </a:lnTo>
                  <a:lnTo>
                    <a:pt x="739" y="6701"/>
                  </a:lnTo>
                  <a:lnTo>
                    <a:pt x="694" y="6709"/>
                  </a:lnTo>
                  <a:lnTo>
                    <a:pt x="648" y="6709"/>
                  </a:lnTo>
                  <a:lnTo>
                    <a:pt x="603" y="6701"/>
                  </a:lnTo>
                  <a:lnTo>
                    <a:pt x="559" y="6683"/>
                  </a:lnTo>
                  <a:lnTo>
                    <a:pt x="518" y="6657"/>
                  </a:lnTo>
                  <a:lnTo>
                    <a:pt x="500" y="6641"/>
                  </a:lnTo>
                  <a:lnTo>
                    <a:pt x="483" y="6623"/>
                  </a:lnTo>
                  <a:lnTo>
                    <a:pt x="457" y="6583"/>
                  </a:lnTo>
                  <a:lnTo>
                    <a:pt x="439" y="6540"/>
                  </a:lnTo>
                  <a:lnTo>
                    <a:pt x="431" y="6493"/>
                  </a:lnTo>
                  <a:lnTo>
                    <a:pt x="431" y="6447"/>
                  </a:lnTo>
                  <a:lnTo>
                    <a:pt x="439" y="6402"/>
                  </a:lnTo>
                  <a:lnTo>
                    <a:pt x="457" y="6358"/>
                  </a:lnTo>
                  <a:lnTo>
                    <a:pt x="483" y="6317"/>
                  </a:lnTo>
                  <a:lnTo>
                    <a:pt x="500" y="6300"/>
                  </a:lnTo>
                  <a:lnTo>
                    <a:pt x="1859" y="4941"/>
                  </a:lnTo>
                  <a:lnTo>
                    <a:pt x="1889" y="4994"/>
                  </a:lnTo>
                  <a:lnTo>
                    <a:pt x="1963" y="5092"/>
                  </a:lnTo>
                  <a:lnTo>
                    <a:pt x="2049" y="5178"/>
                  </a:lnTo>
                  <a:lnTo>
                    <a:pt x="2147" y="5252"/>
                  </a:lnTo>
                  <a:lnTo>
                    <a:pt x="2200" y="5283"/>
                  </a:lnTo>
                  <a:lnTo>
                    <a:pt x="843" y="6641"/>
                  </a:lnTo>
                  <a:close/>
                  <a:moveTo>
                    <a:pt x="2612" y="4961"/>
                  </a:moveTo>
                  <a:lnTo>
                    <a:pt x="2567" y="4960"/>
                  </a:lnTo>
                  <a:lnTo>
                    <a:pt x="2483" y="4942"/>
                  </a:lnTo>
                  <a:lnTo>
                    <a:pt x="2406" y="4909"/>
                  </a:lnTo>
                  <a:lnTo>
                    <a:pt x="2337" y="4863"/>
                  </a:lnTo>
                  <a:lnTo>
                    <a:pt x="2278" y="4804"/>
                  </a:lnTo>
                  <a:lnTo>
                    <a:pt x="2232" y="4736"/>
                  </a:lnTo>
                  <a:lnTo>
                    <a:pt x="2199" y="4658"/>
                  </a:lnTo>
                  <a:lnTo>
                    <a:pt x="2183" y="4574"/>
                  </a:lnTo>
                  <a:lnTo>
                    <a:pt x="2181" y="4530"/>
                  </a:lnTo>
                  <a:lnTo>
                    <a:pt x="2183" y="4485"/>
                  </a:lnTo>
                  <a:lnTo>
                    <a:pt x="2199" y="4401"/>
                  </a:lnTo>
                  <a:lnTo>
                    <a:pt x="2232" y="4324"/>
                  </a:lnTo>
                  <a:lnTo>
                    <a:pt x="2278" y="4255"/>
                  </a:lnTo>
                  <a:lnTo>
                    <a:pt x="2337" y="4196"/>
                  </a:lnTo>
                  <a:lnTo>
                    <a:pt x="2406" y="4149"/>
                  </a:lnTo>
                  <a:lnTo>
                    <a:pt x="2483" y="4117"/>
                  </a:lnTo>
                  <a:lnTo>
                    <a:pt x="2567" y="4100"/>
                  </a:lnTo>
                  <a:lnTo>
                    <a:pt x="2612" y="4098"/>
                  </a:lnTo>
                  <a:lnTo>
                    <a:pt x="2656" y="4100"/>
                  </a:lnTo>
                  <a:lnTo>
                    <a:pt x="2741" y="4117"/>
                  </a:lnTo>
                  <a:lnTo>
                    <a:pt x="2818" y="4149"/>
                  </a:lnTo>
                  <a:lnTo>
                    <a:pt x="2887" y="4196"/>
                  </a:lnTo>
                  <a:lnTo>
                    <a:pt x="2945" y="4255"/>
                  </a:lnTo>
                  <a:lnTo>
                    <a:pt x="2992" y="4324"/>
                  </a:lnTo>
                  <a:lnTo>
                    <a:pt x="3024" y="4401"/>
                  </a:lnTo>
                  <a:lnTo>
                    <a:pt x="3042" y="4485"/>
                  </a:lnTo>
                  <a:lnTo>
                    <a:pt x="3043" y="4530"/>
                  </a:lnTo>
                  <a:lnTo>
                    <a:pt x="3042" y="4574"/>
                  </a:lnTo>
                  <a:lnTo>
                    <a:pt x="3024" y="4658"/>
                  </a:lnTo>
                  <a:lnTo>
                    <a:pt x="2992" y="4736"/>
                  </a:lnTo>
                  <a:lnTo>
                    <a:pt x="2945" y="4804"/>
                  </a:lnTo>
                  <a:lnTo>
                    <a:pt x="2887" y="4863"/>
                  </a:lnTo>
                  <a:lnTo>
                    <a:pt x="2818" y="4909"/>
                  </a:lnTo>
                  <a:lnTo>
                    <a:pt x="2741" y="4942"/>
                  </a:lnTo>
                  <a:lnTo>
                    <a:pt x="2656" y="4960"/>
                  </a:lnTo>
                  <a:lnTo>
                    <a:pt x="2612" y="49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61" name="Group 42"/>
          <p:cNvGrpSpPr>
            <a:grpSpLocks noChangeAspect="1"/>
          </p:cNvGrpSpPr>
          <p:nvPr/>
        </p:nvGrpSpPr>
        <p:grpSpPr bwMode="auto">
          <a:xfrm>
            <a:off x="865107" y="4994831"/>
            <a:ext cx="155948" cy="179995"/>
            <a:chOff x="1967" y="0"/>
            <a:chExt cx="3742" cy="4319"/>
          </a:xfrm>
          <a:solidFill>
            <a:srgbClr val="213990">
              <a:alpha val="54000"/>
            </a:srgbClr>
          </a:solidFill>
        </p:grpSpPr>
        <p:sp>
          <p:nvSpPr>
            <p:cNvPr id="162" name="Freeform 43"/>
            <p:cNvSpPr>
              <a:spLocks noEditPoints="1"/>
            </p:cNvSpPr>
            <p:nvPr/>
          </p:nvSpPr>
          <p:spPr bwMode="auto">
            <a:xfrm>
              <a:off x="1967" y="0"/>
              <a:ext cx="3742" cy="3167"/>
            </a:xfrm>
            <a:custGeom>
              <a:avLst/>
              <a:gdLst>
                <a:gd name="T0" fmla="*/ 3737 w 11227"/>
                <a:gd name="T1" fmla="*/ 9069 h 9501"/>
                <a:gd name="T2" fmla="*/ 7988 w 11227"/>
                <a:gd name="T3" fmla="*/ 9501 h 9501"/>
                <a:gd name="T4" fmla="*/ 7004 w 11227"/>
                <a:gd name="T5" fmla="*/ 7773 h 9501"/>
                <a:gd name="T6" fmla="*/ 10495 w 11227"/>
                <a:gd name="T7" fmla="*/ 7763 h 9501"/>
                <a:gd name="T8" fmla="*/ 10738 w 11227"/>
                <a:gd name="T9" fmla="*/ 7688 h 9501"/>
                <a:gd name="T10" fmla="*/ 10944 w 11227"/>
                <a:gd name="T11" fmla="*/ 7549 h 9501"/>
                <a:gd name="T12" fmla="*/ 11103 w 11227"/>
                <a:gd name="T13" fmla="*/ 7357 h 9501"/>
                <a:gd name="T14" fmla="*/ 11200 w 11227"/>
                <a:gd name="T15" fmla="*/ 7125 h 9501"/>
                <a:gd name="T16" fmla="*/ 11227 w 11227"/>
                <a:gd name="T17" fmla="*/ 6909 h 9501"/>
                <a:gd name="T18" fmla="*/ 11218 w 11227"/>
                <a:gd name="T19" fmla="*/ 733 h 9501"/>
                <a:gd name="T20" fmla="*/ 11143 w 11227"/>
                <a:gd name="T21" fmla="*/ 489 h 9501"/>
                <a:gd name="T22" fmla="*/ 11003 w 11227"/>
                <a:gd name="T23" fmla="*/ 283 h 9501"/>
                <a:gd name="T24" fmla="*/ 10812 w 11227"/>
                <a:gd name="T25" fmla="*/ 124 h 9501"/>
                <a:gd name="T26" fmla="*/ 10579 w 11227"/>
                <a:gd name="T27" fmla="*/ 27 h 9501"/>
                <a:gd name="T28" fmla="*/ 10364 w 11227"/>
                <a:gd name="T29" fmla="*/ 0 h 9501"/>
                <a:gd name="T30" fmla="*/ 733 w 11227"/>
                <a:gd name="T31" fmla="*/ 10 h 9501"/>
                <a:gd name="T32" fmla="*/ 490 w 11227"/>
                <a:gd name="T33" fmla="*/ 85 h 9501"/>
                <a:gd name="T34" fmla="*/ 283 w 11227"/>
                <a:gd name="T35" fmla="*/ 224 h 9501"/>
                <a:gd name="T36" fmla="*/ 125 w 11227"/>
                <a:gd name="T37" fmla="*/ 416 h 9501"/>
                <a:gd name="T38" fmla="*/ 28 w 11227"/>
                <a:gd name="T39" fmla="*/ 648 h 9501"/>
                <a:gd name="T40" fmla="*/ 0 w 11227"/>
                <a:gd name="T41" fmla="*/ 864 h 9501"/>
                <a:gd name="T42" fmla="*/ 10 w 11227"/>
                <a:gd name="T43" fmla="*/ 7042 h 9501"/>
                <a:gd name="T44" fmla="*/ 85 w 11227"/>
                <a:gd name="T45" fmla="*/ 7284 h 9501"/>
                <a:gd name="T46" fmla="*/ 225 w 11227"/>
                <a:gd name="T47" fmla="*/ 7490 h 9501"/>
                <a:gd name="T48" fmla="*/ 416 w 11227"/>
                <a:gd name="T49" fmla="*/ 7649 h 9501"/>
                <a:gd name="T50" fmla="*/ 648 w 11227"/>
                <a:gd name="T51" fmla="*/ 7747 h 9501"/>
                <a:gd name="T52" fmla="*/ 864 w 11227"/>
                <a:gd name="T53" fmla="*/ 7773 h 9501"/>
                <a:gd name="T54" fmla="*/ 4684 w 11227"/>
                <a:gd name="T55" fmla="*/ 7773 h 9501"/>
                <a:gd name="T56" fmla="*/ 10795 w 11227"/>
                <a:gd name="T57" fmla="*/ 6909 h 9501"/>
                <a:gd name="T58" fmla="*/ 10743 w 11227"/>
                <a:gd name="T59" fmla="*/ 7116 h 9501"/>
                <a:gd name="T60" fmla="*/ 10570 w 11227"/>
                <a:gd name="T61" fmla="*/ 7289 h 9501"/>
                <a:gd name="T62" fmla="*/ 10364 w 11227"/>
                <a:gd name="T63" fmla="*/ 7341 h 9501"/>
                <a:gd name="T64" fmla="*/ 736 w 11227"/>
                <a:gd name="T65" fmla="*/ 7322 h 9501"/>
                <a:gd name="T66" fmla="*/ 531 w 11227"/>
                <a:gd name="T67" fmla="*/ 7185 h 9501"/>
                <a:gd name="T68" fmla="*/ 434 w 11227"/>
                <a:gd name="T69" fmla="*/ 6954 h 9501"/>
                <a:gd name="T70" fmla="*/ 10795 w 11227"/>
                <a:gd name="T71" fmla="*/ 6477 h 9501"/>
                <a:gd name="T72" fmla="*/ 434 w 11227"/>
                <a:gd name="T73" fmla="*/ 819 h 9501"/>
                <a:gd name="T74" fmla="*/ 531 w 11227"/>
                <a:gd name="T75" fmla="*/ 589 h 9501"/>
                <a:gd name="T76" fmla="*/ 736 w 11227"/>
                <a:gd name="T77" fmla="*/ 451 h 9501"/>
                <a:gd name="T78" fmla="*/ 10364 w 11227"/>
                <a:gd name="T79" fmla="*/ 432 h 9501"/>
                <a:gd name="T80" fmla="*/ 10570 w 11227"/>
                <a:gd name="T81" fmla="*/ 484 h 9501"/>
                <a:gd name="T82" fmla="*/ 10743 w 11227"/>
                <a:gd name="T83" fmla="*/ 657 h 9501"/>
                <a:gd name="T84" fmla="*/ 10795 w 11227"/>
                <a:gd name="T85" fmla="*/ 864 h 9501"/>
                <a:gd name="T86" fmla="*/ 432 w 11227"/>
                <a:gd name="T87" fmla="*/ 864 h 9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227" h="9501">
                  <a:moveTo>
                    <a:pt x="864" y="7773"/>
                  </a:moveTo>
                  <a:lnTo>
                    <a:pt x="4223" y="7773"/>
                  </a:lnTo>
                  <a:lnTo>
                    <a:pt x="3737" y="9069"/>
                  </a:lnTo>
                  <a:lnTo>
                    <a:pt x="3239" y="9069"/>
                  </a:lnTo>
                  <a:lnTo>
                    <a:pt x="3239" y="9501"/>
                  </a:lnTo>
                  <a:lnTo>
                    <a:pt x="7988" y="9501"/>
                  </a:lnTo>
                  <a:lnTo>
                    <a:pt x="7988" y="9069"/>
                  </a:lnTo>
                  <a:lnTo>
                    <a:pt x="7491" y="9069"/>
                  </a:lnTo>
                  <a:lnTo>
                    <a:pt x="7004" y="7773"/>
                  </a:lnTo>
                  <a:lnTo>
                    <a:pt x="10364" y="7773"/>
                  </a:lnTo>
                  <a:lnTo>
                    <a:pt x="10409" y="7773"/>
                  </a:lnTo>
                  <a:lnTo>
                    <a:pt x="10495" y="7763"/>
                  </a:lnTo>
                  <a:lnTo>
                    <a:pt x="10579" y="7746"/>
                  </a:lnTo>
                  <a:lnTo>
                    <a:pt x="10660" y="7721"/>
                  </a:lnTo>
                  <a:lnTo>
                    <a:pt x="10738" y="7688"/>
                  </a:lnTo>
                  <a:lnTo>
                    <a:pt x="10812" y="7649"/>
                  </a:lnTo>
                  <a:lnTo>
                    <a:pt x="10880" y="7602"/>
                  </a:lnTo>
                  <a:lnTo>
                    <a:pt x="10944" y="7549"/>
                  </a:lnTo>
                  <a:lnTo>
                    <a:pt x="11003" y="7490"/>
                  </a:lnTo>
                  <a:lnTo>
                    <a:pt x="11056" y="7426"/>
                  </a:lnTo>
                  <a:lnTo>
                    <a:pt x="11103" y="7357"/>
                  </a:lnTo>
                  <a:lnTo>
                    <a:pt x="11143" y="7284"/>
                  </a:lnTo>
                  <a:lnTo>
                    <a:pt x="11175" y="7207"/>
                  </a:lnTo>
                  <a:lnTo>
                    <a:pt x="11200" y="7125"/>
                  </a:lnTo>
                  <a:lnTo>
                    <a:pt x="11218" y="7042"/>
                  </a:lnTo>
                  <a:lnTo>
                    <a:pt x="11226" y="6954"/>
                  </a:lnTo>
                  <a:lnTo>
                    <a:pt x="11227" y="6909"/>
                  </a:lnTo>
                  <a:lnTo>
                    <a:pt x="11227" y="864"/>
                  </a:lnTo>
                  <a:lnTo>
                    <a:pt x="11226" y="819"/>
                  </a:lnTo>
                  <a:lnTo>
                    <a:pt x="11218" y="733"/>
                  </a:lnTo>
                  <a:lnTo>
                    <a:pt x="11200" y="648"/>
                  </a:lnTo>
                  <a:lnTo>
                    <a:pt x="11175" y="567"/>
                  </a:lnTo>
                  <a:lnTo>
                    <a:pt x="11143" y="489"/>
                  </a:lnTo>
                  <a:lnTo>
                    <a:pt x="11103" y="416"/>
                  </a:lnTo>
                  <a:lnTo>
                    <a:pt x="11056" y="347"/>
                  </a:lnTo>
                  <a:lnTo>
                    <a:pt x="11003" y="283"/>
                  </a:lnTo>
                  <a:lnTo>
                    <a:pt x="10944" y="224"/>
                  </a:lnTo>
                  <a:lnTo>
                    <a:pt x="10880" y="171"/>
                  </a:lnTo>
                  <a:lnTo>
                    <a:pt x="10812" y="124"/>
                  </a:lnTo>
                  <a:lnTo>
                    <a:pt x="10738" y="85"/>
                  </a:lnTo>
                  <a:lnTo>
                    <a:pt x="10660" y="52"/>
                  </a:lnTo>
                  <a:lnTo>
                    <a:pt x="10579" y="27"/>
                  </a:lnTo>
                  <a:lnTo>
                    <a:pt x="10495" y="10"/>
                  </a:lnTo>
                  <a:lnTo>
                    <a:pt x="10409" y="1"/>
                  </a:lnTo>
                  <a:lnTo>
                    <a:pt x="10364" y="0"/>
                  </a:lnTo>
                  <a:lnTo>
                    <a:pt x="864" y="0"/>
                  </a:lnTo>
                  <a:lnTo>
                    <a:pt x="819" y="1"/>
                  </a:lnTo>
                  <a:lnTo>
                    <a:pt x="733" y="10"/>
                  </a:lnTo>
                  <a:lnTo>
                    <a:pt x="648" y="27"/>
                  </a:lnTo>
                  <a:lnTo>
                    <a:pt x="568" y="52"/>
                  </a:lnTo>
                  <a:lnTo>
                    <a:pt x="490" y="85"/>
                  </a:lnTo>
                  <a:lnTo>
                    <a:pt x="416" y="124"/>
                  </a:lnTo>
                  <a:lnTo>
                    <a:pt x="348" y="171"/>
                  </a:lnTo>
                  <a:lnTo>
                    <a:pt x="283" y="224"/>
                  </a:lnTo>
                  <a:lnTo>
                    <a:pt x="225" y="283"/>
                  </a:lnTo>
                  <a:lnTo>
                    <a:pt x="173" y="347"/>
                  </a:lnTo>
                  <a:lnTo>
                    <a:pt x="125" y="416"/>
                  </a:lnTo>
                  <a:lnTo>
                    <a:pt x="85" y="489"/>
                  </a:lnTo>
                  <a:lnTo>
                    <a:pt x="52" y="567"/>
                  </a:lnTo>
                  <a:lnTo>
                    <a:pt x="28" y="648"/>
                  </a:lnTo>
                  <a:lnTo>
                    <a:pt x="10" y="733"/>
                  </a:lnTo>
                  <a:lnTo>
                    <a:pt x="2" y="819"/>
                  </a:lnTo>
                  <a:lnTo>
                    <a:pt x="0" y="864"/>
                  </a:lnTo>
                  <a:lnTo>
                    <a:pt x="0" y="6909"/>
                  </a:lnTo>
                  <a:lnTo>
                    <a:pt x="2" y="6954"/>
                  </a:lnTo>
                  <a:lnTo>
                    <a:pt x="10" y="7042"/>
                  </a:lnTo>
                  <a:lnTo>
                    <a:pt x="28" y="7125"/>
                  </a:lnTo>
                  <a:lnTo>
                    <a:pt x="52" y="7207"/>
                  </a:lnTo>
                  <a:lnTo>
                    <a:pt x="85" y="7284"/>
                  </a:lnTo>
                  <a:lnTo>
                    <a:pt x="125" y="7357"/>
                  </a:lnTo>
                  <a:lnTo>
                    <a:pt x="173" y="7426"/>
                  </a:lnTo>
                  <a:lnTo>
                    <a:pt x="225" y="7490"/>
                  </a:lnTo>
                  <a:lnTo>
                    <a:pt x="283" y="7549"/>
                  </a:lnTo>
                  <a:lnTo>
                    <a:pt x="348" y="7602"/>
                  </a:lnTo>
                  <a:lnTo>
                    <a:pt x="416" y="7649"/>
                  </a:lnTo>
                  <a:lnTo>
                    <a:pt x="490" y="7688"/>
                  </a:lnTo>
                  <a:lnTo>
                    <a:pt x="568" y="7721"/>
                  </a:lnTo>
                  <a:lnTo>
                    <a:pt x="648" y="7747"/>
                  </a:lnTo>
                  <a:lnTo>
                    <a:pt x="733" y="7763"/>
                  </a:lnTo>
                  <a:lnTo>
                    <a:pt x="819" y="7773"/>
                  </a:lnTo>
                  <a:lnTo>
                    <a:pt x="864" y="7773"/>
                  </a:lnTo>
                  <a:close/>
                  <a:moveTo>
                    <a:pt x="7029" y="9069"/>
                  </a:moveTo>
                  <a:lnTo>
                    <a:pt x="4199" y="9069"/>
                  </a:lnTo>
                  <a:lnTo>
                    <a:pt x="4684" y="7773"/>
                  </a:lnTo>
                  <a:lnTo>
                    <a:pt x="6544" y="7773"/>
                  </a:lnTo>
                  <a:lnTo>
                    <a:pt x="7029" y="9069"/>
                  </a:lnTo>
                  <a:close/>
                  <a:moveTo>
                    <a:pt x="10795" y="6909"/>
                  </a:moveTo>
                  <a:lnTo>
                    <a:pt x="10794" y="6954"/>
                  </a:lnTo>
                  <a:lnTo>
                    <a:pt x="10776" y="7038"/>
                  </a:lnTo>
                  <a:lnTo>
                    <a:pt x="10743" y="7116"/>
                  </a:lnTo>
                  <a:lnTo>
                    <a:pt x="10697" y="7185"/>
                  </a:lnTo>
                  <a:lnTo>
                    <a:pt x="10638" y="7243"/>
                  </a:lnTo>
                  <a:lnTo>
                    <a:pt x="10570" y="7289"/>
                  </a:lnTo>
                  <a:lnTo>
                    <a:pt x="10492" y="7322"/>
                  </a:lnTo>
                  <a:lnTo>
                    <a:pt x="10407" y="7340"/>
                  </a:lnTo>
                  <a:lnTo>
                    <a:pt x="10364" y="7341"/>
                  </a:lnTo>
                  <a:lnTo>
                    <a:pt x="864" y="7341"/>
                  </a:lnTo>
                  <a:lnTo>
                    <a:pt x="820" y="7340"/>
                  </a:lnTo>
                  <a:lnTo>
                    <a:pt x="736" y="7322"/>
                  </a:lnTo>
                  <a:lnTo>
                    <a:pt x="658" y="7289"/>
                  </a:lnTo>
                  <a:lnTo>
                    <a:pt x="589" y="7243"/>
                  </a:lnTo>
                  <a:lnTo>
                    <a:pt x="531" y="7185"/>
                  </a:lnTo>
                  <a:lnTo>
                    <a:pt x="484" y="7116"/>
                  </a:lnTo>
                  <a:lnTo>
                    <a:pt x="451" y="7038"/>
                  </a:lnTo>
                  <a:lnTo>
                    <a:pt x="434" y="6954"/>
                  </a:lnTo>
                  <a:lnTo>
                    <a:pt x="432" y="6909"/>
                  </a:lnTo>
                  <a:lnTo>
                    <a:pt x="432" y="6477"/>
                  </a:lnTo>
                  <a:lnTo>
                    <a:pt x="10795" y="6477"/>
                  </a:lnTo>
                  <a:lnTo>
                    <a:pt x="10795" y="6909"/>
                  </a:lnTo>
                  <a:close/>
                  <a:moveTo>
                    <a:pt x="432" y="864"/>
                  </a:moveTo>
                  <a:lnTo>
                    <a:pt x="434" y="819"/>
                  </a:lnTo>
                  <a:lnTo>
                    <a:pt x="451" y="735"/>
                  </a:lnTo>
                  <a:lnTo>
                    <a:pt x="484" y="657"/>
                  </a:lnTo>
                  <a:lnTo>
                    <a:pt x="531" y="589"/>
                  </a:lnTo>
                  <a:lnTo>
                    <a:pt x="589" y="530"/>
                  </a:lnTo>
                  <a:lnTo>
                    <a:pt x="658" y="484"/>
                  </a:lnTo>
                  <a:lnTo>
                    <a:pt x="736" y="451"/>
                  </a:lnTo>
                  <a:lnTo>
                    <a:pt x="820" y="433"/>
                  </a:lnTo>
                  <a:lnTo>
                    <a:pt x="864" y="432"/>
                  </a:lnTo>
                  <a:lnTo>
                    <a:pt x="10364" y="432"/>
                  </a:lnTo>
                  <a:lnTo>
                    <a:pt x="10407" y="433"/>
                  </a:lnTo>
                  <a:lnTo>
                    <a:pt x="10492" y="451"/>
                  </a:lnTo>
                  <a:lnTo>
                    <a:pt x="10570" y="484"/>
                  </a:lnTo>
                  <a:lnTo>
                    <a:pt x="10638" y="530"/>
                  </a:lnTo>
                  <a:lnTo>
                    <a:pt x="10697" y="589"/>
                  </a:lnTo>
                  <a:lnTo>
                    <a:pt x="10743" y="657"/>
                  </a:lnTo>
                  <a:lnTo>
                    <a:pt x="10776" y="735"/>
                  </a:lnTo>
                  <a:lnTo>
                    <a:pt x="10794" y="819"/>
                  </a:lnTo>
                  <a:lnTo>
                    <a:pt x="10795" y="864"/>
                  </a:lnTo>
                  <a:lnTo>
                    <a:pt x="10795" y="6045"/>
                  </a:lnTo>
                  <a:lnTo>
                    <a:pt x="432" y="6045"/>
                  </a:lnTo>
                  <a:lnTo>
                    <a:pt x="432" y="8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3" name="Freeform 44"/>
            <p:cNvSpPr>
              <a:spLocks noEditPoints="1"/>
            </p:cNvSpPr>
            <p:nvPr/>
          </p:nvSpPr>
          <p:spPr bwMode="auto">
            <a:xfrm>
              <a:off x="2255" y="3311"/>
              <a:ext cx="2159" cy="1008"/>
            </a:xfrm>
            <a:custGeom>
              <a:avLst/>
              <a:gdLst>
                <a:gd name="T0" fmla="*/ 216 w 6477"/>
                <a:gd name="T1" fmla="*/ 0 h 3023"/>
                <a:gd name="T2" fmla="*/ 194 w 6477"/>
                <a:gd name="T3" fmla="*/ 0 h 3023"/>
                <a:gd name="T4" fmla="*/ 152 w 6477"/>
                <a:gd name="T5" fmla="*/ 9 h 3023"/>
                <a:gd name="T6" fmla="*/ 114 w 6477"/>
                <a:gd name="T7" fmla="*/ 26 h 3023"/>
                <a:gd name="T8" fmla="*/ 78 w 6477"/>
                <a:gd name="T9" fmla="*/ 49 h 3023"/>
                <a:gd name="T10" fmla="*/ 49 w 6477"/>
                <a:gd name="T11" fmla="*/ 77 h 3023"/>
                <a:gd name="T12" fmla="*/ 26 w 6477"/>
                <a:gd name="T13" fmla="*/ 112 h 3023"/>
                <a:gd name="T14" fmla="*/ 10 w 6477"/>
                <a:gd name="T15" fmla="*/ 151 h 3023"/>
                <a:gd name="T16" fmla="*/ 2 w 6477"/>
                <a:gd name="T17" fmla="*/ 194 h 3023"/>
                <a:gd name="T18" fmla="*/ 0 w 6477"/>
                <a:gd name="T19" fmla="*/ 215 h 3023"/>
                <a:gd name="T20" fmla="*/ 0 w 6477"/>
                <a:gd name="T21" fmla="*/ 2807 h 3023"/>
                <a:gd name="T22" fmla="*/ 2 w 6477"/>
                <a:gd name="T23" fmla="*/ 2829 h 3023"/>
                <a:gd name="T24" fmla="*/ 10 w 6477"/>
                <a:gd name="T25" fmla="*/ 2871 h 3023"/>
                <a:gd name="T26" fmla="*/ 26 w 6477"/>
                <a:gd name="T27" fmla="*/ 2909 h 3023"/>
                <a:gd name="T28" fmla="*/ 49 w 6477"/>
                <a:gd name="T29" fmla="*/ 2944 h 3023"/>
                <a:gd name="T30" fmla="*/ 78 w 6477"/>
                <a:gd name="T31" fmla="*/ 2974 h 3023"/>
                <a:gd name="T32" fmla="*/ 114 w 6477"/>
                <a:gd name="T33" fmla="*/ 2997 h 3023"/>
                <a:gd name="T34" fmla="*/ 152 w 6477"/>
                <a:gd name="T35" fmla="*/ 3013 h 3023"/>
                <a:gd name="T36" fmla="*/ 194 w 6477"/>
                <a:gd name="T37" fmla="*/ 3022 h 3023"/>
                <a:gd name="T38" fmla="*/ 216 w 6477"/>
                <a:gd name="T39" fmla="*/ 3023 h 3023"/>
                <a:gd name="T40" fmla="*/ 6261 w 6477"/>
                <a:gd name="T41" fmla="*/ 3023 h 3023"/>
                <a:gd name="T42" fmla="*/ 6284 w 6477"/>
                <a:gd name="T43" fmla="*/ 3022 h 3023"/>
                <a:gd name="T44" fmla="*/ 6325 w 6477"/>
                <a:gd name="T45" fmla="*/ 3013 h 3023"/>
                <a:gd name="T46" fmla="*/ 6365 w 6477"/>
                <a:gd name="T47" fmla="*/ 2997 h 3023"/>
                <a:gd name="T48" fmla="*/ 6399 w 6477"/>
                <a:gd name="T49" fmla="*/ 2974 h 3023"/>
                <a:gd name="T50" fmla="*/ 6427 w 6477"/>
                <a:gd name="T51" fmla="*/ 2944 h 3023"/>
                <a:gd name="T52" fmla="*/ 6451 w 6477"/>
                <a:gd name="T53" fmla="*/ 2909 h 3023"/>
                <a:gd name="T54" fmla="*/ 6467 w 6477"/>
                <a:gd name="T55" fmla="*/ 2871 h 3023"/>
                <a:gd name="T56" fmla="*/ 6477 w 6477"/>
                <a:gd name="T57" fmla="*/ 2829 h 3023"/>
                <a:gd name="T58" fmla="*/ 6477 w 6477"/>
                <a:gd name="T59" fmla="*/ 2807 h 3023"/>
                <a:gd name="T60" fmla="*/ 6477 w 6477"/>
                <a:gd name="T61" fmla="*/ 215 h 3023"/>
                <a:gd name="T62" fmla="*/ 6477 w 6477"/>
                <a:gd name="T63" fmla="*/ 194 h 3023"/>
                <a:gd name="T64" fmla="*/ 6467 w 6477"/>
                <a:gd name="T65" fmla="*/ 151 h 3023"/>
                <a:gd name="T66" fmla="*/ 6451 w 6477"/>
                <a:gd name="T67" fmla="*/ 112 h 3023"/>
                <a:gd name="T68" fmla="*/ 6427 w 6477"/>
                <a:gd name="T69" fmla="*/ 77 h 3023"/>
                <a:gd name="T70" fmla="*/ 6399 w 6477"/>
                <a:gd name="T71" fmla="*/ 49 h 3023"/>
                <a:gd name="T72" fmla="*/ 6365 w 6477"/>
                <a:gd name="T73" fmla="*/ 26 h 3023"/>
                <a:gd name="T74" fmla="*/ 6325 w 6477"/>
                <a:gd name="T75" fmla="*/ 9 h 3023"/>
                <a:gd name="T76" fmla="*/ 6284 w 6477"/>
                <a:gd name="T77" fmla="*/ 0 h 3023"/>
                <a:gd name="T78" fmla="*/ 6261 w 6477"/>
                <a:gd name="T79" fmla="*/ 0 h 3023"/>
                <a:gd name="T80" fmla="*/ 216 w 6477"/>
                <a:gd name="T81" fmla="*/ 0 h 3023"/>
                <a:gd name="T82" fmla="*/ 6045 w 6477"/>
                <a:gd name="T83" fmla="*/ 2591 h 3023"/>
                <a:gd name="T84" fmla="*/ 432 w 6477"/>
                <a:gd name="T85" fmla="*/ 2591 h 3023"/>
                <a:gd name="T86" fmla="*/ 432 w 6477"/>
                <a:gd name="T87" fmla="*/ 431 h 3023"/>
                <a:gd name="T88" fmla="*/ 6045 w 6477"/>
                <a:gd name="T89" fmla="*/ 431 h 3023"/>
                <a:gd name="T90" fmla="*/ 6045 w 6477"/>
                <a:gd name="T91" fmla="*/ 2591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477" h="3023">
                  <a:moveTo>
                    <a:pt x="216" y="0"/>
                  </a:moveTo>
                  <a:lnTo>
                    <a:pt x="194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78" y="49"/>
                  </a:lnTo>
                  <a:lnTo>
                    <a:pt x="49" y="77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5"/>
                  </a:lnTo>
                  <a:lnTo>
                    <a:pt x="0" y="2807"/>
                  </a:lnTo>
                  <a:lnTo>
                    <a:pt x="2" y="2829"/>
                  </a:lnTo>
                  <a:lnTo>
                    <a:pt x="10" y="2871"/>
                  </a:lnTo>
                  <a:lnTo>
                    <a:pt x="26" y="2909"/>
                  </a:lnTo>
                  <a:lnTo>
                    <a:pt x="49" y="2944"/>
                  </a:lnTo>
                  <a:lnTo>
                    <a:pt x="78" y="2974"/>
                  </a:lnTo>
                  <a:lnTo>
                    <a:pt x="114" y="2997"/>
                  </a:lnTo>
                  <a:lnTo>
                    <a:pt x="152" y="3013"/>
                  </a:lnTo>
                  <a:lnTo>
                    <a:pt x="194" y="3022"/>
                  </a:lnTo>
                  <a:lnTo>
                    <a:pt x="216" y="3023"/>
                  </a:lnTo>
                  <a:lnTo>
                    <a:pt x="6261" y="3023"/>
                  </a:lnTo>
                  <a:lnTo>
                    <a:pt x="6284" y="3022"/>
                  </a:lnTo>
                  <a:lnTo>
                    <a:pt x="6325" y="3013"/>
                  </a:lnTo>
                  <a:lnTo>
                    <a:pt x="6365" y="2997"/>
                  </a:lnTo>
                  <a:lnTo>
                    <a:pt x="6399" y="2974"/>
                  </a:lnTo>
                  <a:lnTo>
                    <a:pt x="6427" y="2944"/>
                  </a:lnTo>
                  <a:lnTo>
                    <a:pt x="6451" y="2909"/>
                  </a:lnTo>
                  <a:lnTo>
                    <a:pt x="6467" y="2871"/>
                  </a:lnTo>
                  <a:lnTo>
                    <a:pt x="6477" y="2829"/>
                  </a:lnTo>
                  <a:lnTo>
                    <a:pt x="6477" y="2807"/>
                  </a:lnTo>
                  <a:lnTo>
                    <a:pt x="6477" y="215"/>
                  </a:lnTo>
                  <a:lnTo>
                    <a:pt x="6477" y="194"/>
                  </a:lnTo>
                  <a:lnTo>
                    <a:pt x="6467" y="151"/>
                  </a:lnTo>
                  <a:lnTo>
                    <a:pt x="6451" y="112"/>
                  </a:lnTo>
                  <a:lnTo>
                    <a:pt x="6427" y="77"/>
                  </a:lnTo>
                  <a:lnTo>
                    <a:pt x="6399" y="49"/>
                  </a:lnTo>
                  <a:lnTo>
                    <a:pt x="6365" y="26"/>
                  </a:lnTo>
                  <a:lnTo>
                    <a:pt x="6325" y="9"/>
                  </a:lnTo>
                  <a:lnTo>
                    <a:pt x="6284" y="0"/>
                  </a:lnTo>
                  <a:lnTo>
                    <a:pt x="6261" y="0"/>
                  </a:lnTo>
                  <a:lnTo>
                    <a:pt x="216" y="0"/>
                  </a:lnTo>
                  <a:close/>
                  <a:moveTo>
                    <a:pt x="6045" y="2591"/>
                  </a:moveTo>
                  <a:lnTo>
                    <a:pt x="432" y="2591"/>
                  </a:lnTo>
                  <a:lnTo>
                    <a:pt x="432" y="431"/>
                  </a:lnTo>
                  <a:lnTo>
                    <a:pt x="6045" y="431"/>
                  </a:lnTo>
                  <a:lnTo>
                    <a:pt x="6045" y="25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4" name="Rectangle 45"/>
            <p:cNvSpPr>
              <a:spLocks noChangeArrowheads="1"/>
            </p:cNvSpPr>
            <p:nvPr/>
          </p:nvSpPr>
          <p:spPr bwMode="auto">
            <a:xfrm>
              <a:off x="2543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5" name="Rectangle 46"/>
            <p:cNvSpPr>
              <a:spLocks noChangeArrowheads="1"/>
            </p:cNvSpPr>
            <p:nvPr/>
          </p:nvSpPr>
          <p:spPr bwMode="auto">
            <a:xfrm>
              <a:off x="3982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6" name="Rectangle 47"/>
            <p:cNvSpPr>
              <a:spLocks noChangeArrowheads="1"/>
            </p:cNvSpPr>
            <p:nvPr/>
          </p:nvSpPr>
          <p:spPr bwMode="auto">
            <a:xfrm>
              <a:off x="2543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7" name="Rectangle 48"/>
            <p:cNvSpPr>
              <a:spLocks noChangeArrowheads="1"/>
            </p:cNvSpPr>
            <p:nvPr/>
          </p:nvSpPr>
          <p:spPr bwMode="auto">
            <a:xfrm>
              <a:off x="2831" y="3599"/>
              <a:ext cx="143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8" name="Rectangle 49"/>
            <p:cNvSpPr>
              <a:spLocks noChangeArrowheads="1"/>
            </p:cNvSpPr>
            <p:nvPr/>
          </p:nvSpPr>
          <p:spPr bwMode="auto">
            <a:xfrm>
              <a:off x="3118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9" name="Rectangle 50"/>
            <p:cNvSpPr>
              <a:spLocks noChangeArrowheads="1"/>
            </p:cNvSpPr>
            <p:nvPr/>
          </p:nvSpPr>
          <p:spPr bwMode="auto">
            <a:xfrm>
              <a:off x="3406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0" name="Rectangle 51"/>
            <p:cNvSpPr>
              <a:spLocks noChangeArrowheads="1"/>
            </p:cNvSpPr>
            <p:nvPr/>
          </p:nvSpPr>
          <p:spPr bwMode="auto">
            <a:xfrm>
              <a:off x="3694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1" name="Rectangle 52"/>
            <p:cNvSpPr>
              <a:spLocks noChangeArrowheads="1"/>
            </p:cNvSpPr>
            <p:nvPr/>
          </p:nvSpPr>
          <p:spPr bwMode="auto">
            <a:xfrm>
              <a:off x="3982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2" name="Rectangle 53"/>
            <p:cNvSpPr>
              <a:spLocks noChangeArrowheads="1"/>
            </p:cNvSpPr>
            <p:nvPr/>
          </p:nvSpPr>
          <p:spPr bwMode="auto">
            <a:xfrm>
              <a:off x="2831" y="3887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3" name="Freeform 54"/>
            <p:cNvSpPr>
              <a:spLocks noEditPoints="1"/>
            </p:cNvSpPr>
            <p:nvPr/>
          </p:nvSpPr>
          <p:spPr bwMode="auto">
            <a:xfrm>
              <a:off x="4701" y="3311"/>
              <a:ext cx="720" cy="1008"/>
            </a:xfrm>
            <a:custGeom>
              <a:avLst/>
              <a:gdLst>
                <a:gd name="T0" fmla="*/ 0 w 2160"/>
                <a:gd name="T1" fmla="*/ 1943 h 3023"/>
                <a:gd name="T2" fmla="*/ 13 w 2160"/>
                <a:gd name="T3" fmla="*/ 2107 h 3023"/>
                <a:gd name="T4" fmla="*/ 66 w 2160"/>
                <a:gd name="T5" fmla="*/ 2314 h 3023"/>
                <a:gd name="T6" fmla="*/ 156 w 2160"/>
                <a:gd name="T7" fmla="*/ 2502 h 3023"/>
                <a:gd name="T8" fmla="*/ 280 w 2160"/>
                <a:gd name="T9" fmla="*/ 2669 h 3023"/>
                <a:gd name="T10" fmla="*/ 433 w 2160"/>
                <a:gd name="T11" fmla="*/ 2808 h 3023"/>
                <a:gd name="T12" fmla="*/ 611 w 2160"/>
                <a:gd name="T13" fmla="*/ 2916 h 3023"/>
                <a:gd name="T14" fmla="*/ 811 w 2160"/>
                <a:gd name="T15" fmla="*/ 2989 h 3023"/>
                <a:gd name="T16" fmla="*/ 1024 w 2160"/>
                <a:gd name="T17" fmla="*/ 3022 h 3023"/>
                <a:gd name="T18" fmla="*/ 1136 w 2160"/>
                <a:gd name="T19" fmla="*/ 3022 h 3023"/>
                <a:gd name="T20" fmla="*/ 1350 w 2160"/>
                <a:gd name="T21" fmla="*/ 2989 h 3023"/>
                <a:gd name="T22" fmla="*/ 1549 w 2160"/>
                <a:gd name="T23" fmla="*/ 2916 h 3023"/>
                <a:gd name="T24" fmla="*/ 1726 w 2160"/>
                <a:gd name="T25" fmla="*/ 2808 h 3023"/>
                <a:gd name="T26" fmla="*/ 1879 w 2160"/>
                <a:gd name="T27" fmla="*/ 2669 h 3023"/>
                <a:gd name="T28" fmla="*/ 2004 w 2160"/>
                <a:gd name="T29" fmla="*/ 2502 h 3023"/>
                <a:gd name="T30" fmla="*/ 2094 w 2160"/>
                <a:gd name="T31" fmla="*/ 2314 h 3023"/>
                <a:gd name="T32" fmla="*/ 2147 w 2160"/>
                <a:gd name="T33" fmla="*/ 2107 h 3023"/>
                <a:gd name="T34" fmla="*/ 2160 w 2160"/>
                <a:gd name="T35" fmla="*/ 1943 h 3023"/>
                <a:gd name="T36" fmla="*/ 2158 w 2160"/>
                <a:gd name="T37" fmla="*/ 1023 h 3023"/>
                <a:gd name="T38" fmla="*/ 2125 w 2160"/>
                <a:gd name="T39" fmla="*/ 809 h 3023"/>
                <a:gd name="T40" fmla="*/ 2053 w 2160"/>
                <a:gd name="T41" fmla="*/ 610 h 3023"/>
                <a:gd name="T42" fmla="*/ 1945 w 2160"/>
                <a:gd name="T43" fmla="*/ 433 h 3023"/>
                <a:gd name="T44" fmla="*/ 1806 w 2160"/>
                <a:gd name="T45" fmla="*/ 280 h 3023"/>
                <a:gd name="T46" fmla="*/ 1640 w 2160"/>
                <a:gd name="T47" fmla="*/ 155 h 3023"/>
                <a:gd name="T48" fmla="*/ 1452 w 2160"/>
                <a:gd name="T49" fmla="*/ 65 h 3023"/>
                <a:gd name="T50" fmla="*/ 1244 w 2160"/>
                <a:gd name="T51" fmla="*/ 12 h 3023"/>
                <a:gd name="T52" fmla="*/ 1080 w 2160"/>
                <a:gd name="T53" fmla="*/ 0 h 3023"/>
                <a:gd name="T54" fmla="*/ 916 w 2160"/>
                <a:gd name="T55" fmla="*/ 12 h 3023"/>
                <a:gd name="T56" fmla="*/ 708 w 2160"/>
                <a:gd name="T57" fmla="*/ 65 h 3023"/>
                <a:gd name="T58" fmla="*/ 520 w 2160"/>
                <a:gd name="T59" fmla="*/ 155 h 3023"/>
                <a:gd name="T60" fmla="*/ 354 w 2160"/>
                <a:gd name="T61" fmla="*/ 280 h 3023"/>
                <a:gd name="T62" fmla="*/ 215 w 2160"/>
                <a:gd name="T63" fmla="*/ 433 h 3023"/>
                <a:gd name="T64" fmla="*/ 107 w 2160"/>
                <a:gd name="T65" fmla="*/ 610 h 3023"/>
                <a:gd name="T66" fmla="*/ 34 w 2160"/>
                <a:gd name="T67" fmla="*/ 809 h 3023"/>
                <a:gd name="T68" fmla="*/ 2 w 2160"/>
                <a:gd name="T69" fmla="*/ 1023 h 3023"/>
                <a:gd name="T70" fmla="*/ 1728 w 2160"/>
                <a:gd name="T71" fmla="*/ 1079 h 3023"/>
                <a:gd name="T72" fmla="*/ 1728 w 2160"/>
                <a:gd name="T73" fmla="*/ 1976 h 3023"/>
                <a:gd name="T74" fmla="*/ 1699 w 2160"/>
                <a:gd name="T75" fmla="*/ 2136 h 3023"/>
                <a:gd name="T76" fmla="*/ 1580 w 2160"/>
                <a:gd name="T77" fmla="*/ 2356 h 3023"/>
                <a:gd name="T78" fmla="*/ 1389 w 2160"/>
                <a:gd name="T79" fmla="*/ 2513 h 3023"/>
                <a:gd name="T80" fmla="*/ 1178 w 2160"/>
                <a:gd name="T81" fmla="*/ 2583 h 3023"/>
                <a:gd name="T82" fmla="*/ 1080 w 2160"/>
                <a:gd name="T83" fmla="*/ 2591 h 3023"/>
                <a:gd name="T84" fmla="*/ 982 w 2160"/>
                <a:gd name="T85" fmla="*/ 2583 h 3023"/>
                <a:gd name="T86" fmla="*/ 771 w 2160"/>
                <a:gd name="T87" fmla="*/ 2513 h 3023"/>
                <a:gd name="T88" fmla="*/ 580 w 2160"/>
                <a:gd name="T89" fmla="*/ 2356 h 3023"/>
                <a:gd name="T90" fmla="*/ 461 w 2160"/>
                <a:gd name="T91" fmla="*/ 2136 h 3023"/>
                <a:gd name="T92" fmla="*/ 433 w 2160"/>
                <a:gd name="T93" fmla="*/ 1976 h 3023"/>
                <a:gd name="T94" fmla="*/ 432 w 2160"/>
                <a:gd name="T95" fmla="*/ 1079 h 3023"/>
                <a:gd name="T96" fmla="*/ 450 w 2160"/>
                <a:gd name="T97" fmla="*/ 929 h 3023"/>
                <a:gd name="T98" fmla="*/ 525 w 2160"/>
                <a:gd name="T99" fmla="*/ 747 h 3023"/>
                <a:gd name="T100" fmla="*/ 649 w 2160"/>
                <a:gd name="T101" fmla="*/ 597 h 3023"/>
                <a:gd name="T102" fmla="*/ 816 w 2160"/>
                <a:gd name="T103" fmla="*/ 489 h 3023"/>
                <a:gd name="T104" fmla="*/ 864 w 2160"/>
                <a:gd name="T105" fmla="*/ 1079 h 3023"/>
                <a:gd name="T106" fmla="*/ 1296 w 2160"/>
                <a:gd name="T107" fmla="*/ 471 h 3023"/>
                <a:gd name="T108" fmla="*/ 1432 w 2160"/>
                <a:gd name="T109" fmla="*/ 537 h 3023"/>
                <a:gd name="T110" fmla="*/ 1579 w 2160"/>
                <a:gd name="T111" fmla="*/ 668 h 3023"/>
                <a:gd name="T112" fmla="*/ 1680 w 2160"/>
                <a:gd name="T113" fmla="*/ 835 h 3023"/>
                <a:gd name="T114" fmla="*/ 1726 w 2160"/>
                <a:gd name="T115" fmla="*/ 1027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60" h="3023">
                  <a:moveTo>
                    <a:pt x="0" y="1079"/>
                  </a:moveTo>
                  <a:lnTo>
                    <a:pt x="0" y="1943"/>
                  </a:lnTo>
                  <a:lnTo>
                    <a:pt x="2" y="1998"/>
                  </a:lnTo>
                  <a:lnTo>
                    <a:pt x="13" y="2107"/>
                  </a:lnTo>
                  <a:lnTo>
                    <a:pt x="34" y="2212"/>
                  </a:lnTo>
                  <a:lnTo>
                    <a:pt x="66" y="2314"/>
                  </a:lnTo>
                  <a:lnTo>
                    <a:pt x="107" y="2411"/>
                  </a:lnTo>
                  <a:lnTo>
                    <a:pt x="156" y="2502"/>
                  </a:lnTo>
                  <a:lnTo>
                    <a:pt x="215" y="2588"/>
                  </a:lnTo>
                  <a:lnTo>
                    <a:pt x="280" y="2669"/>
                  </a:lnTo>
                  <a:lnTo>
                    <a:pt x="354" y="2743"/>
                  </a:lnTo>
                  <a:lnTo>
                    <a:pt x="433" y="2808"/>
                  </a:lnTo>
                  <a:lnTo>
                    <a:pt x="520" y="2866"/>
                  </a:lnTo>
                  <a:lnTo>
                    <a:pt x="611" y="2916"/>
                  </a:lnTo>
                  <a:lnTo>
                    <a:pt x="708" y="2957"/>
                  </a:lnTo>
                  <a:lnTo>
                    <a:pt x="811" y="2989"/>
                  </a:lnTo>
                  <a:lnTo>
                    <a:pt x="916" y="3011"/>
                  </a:lnTo>
                  <a:lnTo>
                    <a:pt x="1024" y="3022"/>
                  </a:lnTo>
                  <a:lnTo>
                    <a:pt x="1080" y="3023"/>
                  </a:lnTo>
                  <a:lnTo>
                    <a:pt x="1136" y="3022"/>
                  </a:lnTo>
                  <a:lnTo>
                    <a:pt x="1244" y="3011"/>
                  </a:lnTo>
                  <a:lnTo>
                    <a:pt x="1350" y="2989"/>
                  </a:lnTo>
                  <a:lnTo>
                    <a:pt x="1452" y="2957"/>
                  </a:lnTo>
                  <a:lnTo>
                    <a:pt x="1549" y="2916"/>
                  </a:lnTo>
                  <a:lnTo>
                    <a:pt x="1640" y="2866"/>
                  </a:lnTo>
                  <a:lnTo>
                    <a:pt x="1726" y="2808"/>
                  </a:lnTo>
                  <a:lnTo>
                    <a:pt x="1806" y="2743"/>
                  </a:lnTo>
                  <a:lnTo>
                    <a:pt x="1879" y="2669"/>
                  </a:lnTo>
                  <a:lnTo>
                    <a:pt x="1945" y="2588"/>
                  </a:lnTo>
                  <a:lnTo>
                    <a:pt x="2004" y="2502"/>
                  </a:lnTo>
                  <a:lnTo>
                    <a:pt x="2053" y="2411"/>
                  </a:lnTo>
                  <a:lnTo>
                    <a:pt x="2094" y="2314"/>
                  </a:lnTo>
                  <a:lnTo>
                    <a:pt x="2125" y="2212"/>
                  </a:lnTo>
                  <a:lnTo>
                    <a:pt x="2147" y="2107"/>
                  </a:lnTo>
                  <a:lnTo>
                    <a:pt x="2158" y="1998"/>
                  </a:lnTo>
                  <a:lnTo>
                    <a:pt x="2160" y="1943"/>
                  </a:lnTo>
                  <a:lnTo>
                    <a:pt x="2160" y="1079"/>
                  </a:lnTo>
                  <a:lnTo>
                    <a:pt x="2158" y="1023"/>
                  </a:lnTo>
                  <a:lnTo>
                    <a:pt x="2147" y="914"/>
                  </a:lnTo>
                  <a:lnTo>
                    <a:pt x="2125" y="809"/>
                  </a:lnTo>
                  <a:lnTo>
                    <a:pt x="2094" y="708"/>
                  </a:lnTo>
                  <a:lnTo>
                    <a:pt x="2053" y="610"/>
                  </a:lnTo>
                  <a:lnTo>
                    <a:pt x="2004" y="519"/>
                  </a:lnTo>
                  <a:lnTo>
                    <a:pt x="1945" y="433"/>
                  </a:lnTo>
                  <a:lnTo>
                    <a:pt x="1879" y="352"/>
                  </a:lnTo>
                  <a:lnTo>
                    <a:pt x="1806" y="280"/>
                  </a:lnTo>
                  <a:lnTo>
                    <a:pt x="1726" y="214"/>
                  </a:lnTo>
                  <a:lnTo>
                    <a:pt x="1640" y="155"/>
                  </a:lnTo>
                  <a:lnTo>
                    <a:pt x="1549" y="106"/>
                  </a:lnTo>
                  <a:lnTo>
                    <a:pt x="1452" y="65"/>
                  </a:lnTo>
                  <a:lnTo>
                    <a:pt x="1350" y="32"/>
                  </a:lnTo>
                  <a:lnTo>
                    <a:pt x="1244" y="12"/>
                  </a:lnTo>
                  <a:lnTo>
                    <a:pt x="1136" y="1"/>
                  </a:lnTo>
                  <a:lnTo>
                    <a:pt x="1080" y="0"/>
                  </a:lnTo>
                  <a:lnTo>
                    <a:pt x="1024" y="1"/>
                  </a:lnTo>
                  <a:lnTo>
                    <a:pt x="916" y="12"/>
                  </a:lnTo>
                  <a:lnTo>
                    <a:pt x="811" y="32"/>
                  </a:lnTo>
                  <a:lnTo>
                    <a:pt x="708" y="65"/>
                  </a:lnTo>
                  <a:lnTo>
                    <a:pt x="611" y="106"/>
                  </a:lnTo>
                  <a:lnTo>
                    <a:pt x="520" y="155"/>
                  </a:lnTo>
                  <a:lnTo>
                    <a:pt x="433" y="214"/>
                  </a:lnTo>
                  <a:lnTo>
                    <a:pt x="354" y="280"/>
                  </a:lnTo>
                  <a:lnTo>
                    <a:pt x="280" y="352"/>
                  </a:lnTo>
                  <a:lnTo>
                    <a:pt x="215" y="433"/>
                  </a:lnTo>
                  <a:lnTo>
                    <a:pt x="156" y="519"/>
                  </a:lnTo>
                  <a:lnTo>
                    <a:pt x="107" y="610"/>
                  </a:lnTo>
                  <a:lnTo>
                    <a:pt x="66" y="708"/>
                  </a:lnTo>
                  <a:lnTo>
                    <a:pt x="34" y="809"/>
                  </a:lnTo>
                  <a:lnTo>
                    <a:pt x="13" y="914"/>
                  </a:lnTo>
                  <a:lnTo>
                    <a:pt x="2" y="1023"/>
                  </a:lnTo>
                  <a:lnTo>
                    <a:pt x="0" y="1079"/>
                  </a:lnTo>
                  <a:close/>
                  <a:moveTo>
                    <a:pt x="1728" y="1079"/>
                  </a:moveTo>
                  <a:lnTo>
                    <a:pt x="1728" y="1943"/>
                  </a:lnTo>
                  <a:lnTo>
                    <a:pt x="1728" y="1976"/>
                  </a:lnTo>
                  <a:lnTo>
                    <a:pt x="1721" y="2042"/>
                  </a:lnTo>
                  <a:lnTo>
                    <a:pt x="1699" y="2136"/>
                  </a:lnTo>
                  <a:lnTo>
                    <a:pt x="1651" y="2252"/>
                  </a:lnTo>
                  <a:lnTo>
                    <a:pt x="1580" y="2356"/>
                  </a:lnTo>
                  <a:lnTo>
                    <a:pt x="1493" y="2443"/>
                  </a:lnTo>
                  <a:lnTo>
                    <a:pt x="1389" y="2513"/>
                  </a:lnTo>
                  <a:lnTo>
                    <a:pt x="1273" y="2562"/>
                  </a:lnTo>
                  <a:lnTo>
                    <a:pt x="1178" y="2583"/>
                  </a:lnTo>
                  <a:lnTo>
                    <a:pt x="1114" y="2590"/>
                  </a:lnTo>
                  <a:lnTo>
                    <a:pt x="1080" y="2591"/>
                  </a:lnTo>
                  <a:lnTo>
                    <a:pt x="1047" y="2590"/>
                  </a:lnTo>
                  <a:lnTo>
                    <a:pt x="982" y="2583"/>
                  </a:lnTo>
                  <a:lnTo>
                    <a:pt x="887" y="2562"/>
                  </a:lnTo>
                  <a:lnTo>
                    <a:pt x="771" y="2513"/>
                  </a:lnTo>
                  <a:lnTo>
                    <a:pt x="667" y="2443"/>
                  </a:lnTo>
                  <a:lnTo>
                    <a:pt x="580" y="2356"/>
                  </a:lnTo>
                  <a:lnTo>
                    <a:pt x="510" y="2252"/>
                  </a:lnTo>
                  <a:lnTo>
                    <a:pt x="461" y="2136"/>
                  </a:lnTo>
                  <a:lnTo>
                    <a:pt x="439" y="2042"/>
                  </a:lnTo>
                  <a:lnTo>
                    <a:pt x="433" y="1976"/>
                  </a:lnTo>
                  <a:lnTo>
                    <a:pt x="432" y="1943"/>
                  </a:lnTo>
                  <a:lnTo>
                    <a:pt x="432" y="1079"/>
                  </a:lnTo>
                  <a:lnTo>
                    <a:pt x="433" y="1027"/>
                  </a:lnTo>
                  <a:lnTo>
                    <a:pt x="450" y="929"/>
                  </a:lnTo>
                  <a:lnTo>
                    <a:pt x="480" y="835"/>
                  </a:lnTo>
                  <a:lnTo>
                    <a:pt x="525" y="747"/>
                  </a:lnTo>
                  <a:lnTo>
                    <a:pt x="581" y="668"/>
                  </a:lnTo>
                  <a:lnTo>
                    <a:pt x="649" y="597"/>
                  </a:lnTo>
                  <a:lnTo>
                    <a:pt x="729" y="537"/>
                  </a:lnTo>
                  <a:lnTo>
                    <a:pt x="816" y="489"/>
                  </a:lnTo>
                  <a:lnTo>
                    <a:pt x="864" y="471"/>
                  </a:lnTo>
                  <a:lnTo>
                    <a:pt x="864" y="1079"/>
                  </a:lnTo>
                  <a:lnTo>
                    <a:pt x="1296" y="1079"/>
                  </a:lnTo>
                  <a:lnTo>
                    <a:pt x="1296" y="471"/>
                  </a:lnTo>
                  <a:lnTo>
                    <a:pt x="1344" y="489"/>
                  </a:lnTo>
                  <a:lnTo>
                    <a:pt x="1432" y="537"/>
                  </a:lnTo>
                  <a:lnTo>
                    <a:pt x="1510" y="597"/>
                  </a:lnTo>
                  <a:lnTo>
                    <a:pt x="1579" y="668"/>
                  </a:lnTo>
                  <a:lnTo>
                    <a:pt x="1636" y="747"/>
                  </a:lnTo>
                  <a:lnTo>
                    <a:pt x="1680" y="835"/>
                  </a:lnTo>
                  <a:lnTo>
                    <a:pt x="1710" y="929"/>
                  </a:lnTo>
                  <a:lnTo>
                    <a:pt x="1726" y="1027"/>
                  </a:lnTo>
                  <a:lnTo>
                    <a:pt x="1728" y="10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4" name="Freeform 55"/>
            <p:cNvSpPr>
              <a:spLocks/>
            </p:cNvSpPr>
            <p:nvPr/>
          </p:nvSpPr>
          <p:spPr bwMode="auto">
            <a:xfrm>
              <a:off x="3427" y="741"/>
              <a:ext cx="822" cy="821"/>
            </a:xfrm>
            <a:custGeom>
              <a:avLst/>
              <a:gdLst>
                <a:gd name="T0" fmla="*/ 2464 w 2464"/>
                <a:gd name="T1" fmla="*/ 305 h 2465"/>
                <a:gd name="T2" fmla="*/ 305 w 2464"/>
                <a:gd name="T3" fmla="*/ 2465 h 2465"/>
                <a:gd name="T4" fmla="*/ 0 w 2464"/>
                <a:gd name="T5" fmla="*/ 2160 h 2465"/>
                <a:gd name="T6" fmla="*/ 2159 w 2464"/>
                <a:gd name="T7" fmla="*/ 0 h 2465"/>
                <a:gd name="T8" fmla="*/ 2464 w 2464"/>
                <a:gd name="T9" fmla="*/ 305 h 2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4" h="2465">
                  <a:moveTo>
                    <a:pt x="2464" y="305"/>
                  </a:moveTo>
                  <a:lnTo>
                    <a:pt x="305" y="2465"/>
                  </a:lnTo>
                  <a:lnTo>
                    <a:pt x="0" y="2160"/>
                  </a:lnTo>
                  <a:lnTo>
                    <a:pt x="2159" y="0"/>
                  </a:lnTo>
                  <a:lnTo>
                    <a:pt x="2464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5" name="Freeform 56"/>
            <p:cNvSpPr>
              <a:spLocks/>
            </p:cNvSpPr>
            <p:nvPr/>
          </p:nvSpPr>
          <p:spPr bwMode="auto">
            <a:xfrm>
              <a:off x="3355" y="669"/>
              <a:ext cx="534" cy="533"/>
            </a:xfrm>
            <a:custGeom>
              <a:avLst/>
              <a:gdLst>
                <a:gd name="T0" fmla="*/ 1600 w 1600"/>
                <a:gd name="T1" fmla="*/ 305 h 1601"/>
                <a:gd name="T2" fmla="*/ 305 w 1600"/>
                <a:gd name="T3" fmla="*/ 1601 h 1601"/>
                <a:gd name="T4" fmla="*/ 0 w 1600"/>
                <a:gd name="T5" fmla="*/ 1296 h 1601"/>
                <a:gd name="T6" fmla="*/ 1295 w 1600"/>
                <a:gd name="T7" fmla="*/ 0 h 1601"/>
                <a:gd name="T8" fmla="*/ 1600 w 1600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0" h="1601">
                  <a:moveTo>
                    <a:pt x="1600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5" y="0"/>
                  </a:lnTo>
                  <a:lnTo>
                    <a:pt x="1600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6" name="Freeform 57"/>
            <p:cNvSpPr>
              <a:spLocks/>
            </p:cNvSpPr>
            <p:nvPr/>
          </p:nvSpPr>
          <p:spPr bwMode="auto">
            <a:xfrm>
              <a:off x="3787" y="1101"/>
              <a:ext cx="534" cy="533"/>
            </a:xfrm>
            <a:custGeom>
              <a:avLst/>
              <a:gdLst>
                <a:gd name="T0" fmla="*/ 1601 w 1601"/>
                <a:gd name="T1" fmla="*/ 305 h 1601"/>
                <a:gd name="T2" fmla="*/ 305 w 1601"/>
                <a:gd name="T3" fmla="*/ 1601 h 1601"/>
                <a:gd name="T4" fmla="*/ 0 w 1601"/>
                <a:gd name="T5" fmla="*/ 1296 h 1601"/>
                <a:gd name="T6" fmla="*/ 1296 w 1601"/>
                <a:gd name="T7" fmla="*/ 0 h 1601"/>
                <a:gd name="T8" fmla="*/ 1601 w 1601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" h="1601">
                  <a:moveTo>
                    <a:pt x="1601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6" y="0"/>
                  </a:lnTo>
                  <a:lnTo>
                    <a:pt x="1601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77" name="직사각형 176"/>
          <p:cNvSpPr/>
          <p:nvPr/>
        </p:nvSpPr>
        <p:spPr>
          <a:xfrm>
            <a:off x="645427" y="407274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178" name="직사각형 177"/>
          <p:cNvSpPr/>
          <p:nvPr/>
        </p:nvSpPr>
        <p:spPr>
          <a:xfrm>
            <a:off x="650418" y="5205602"/>
            <a:ext cx="5757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srgbClr val="213990"/>
                </a:solidFill>
                <a:cs typeface="Aharoni" panose="02010803020104030203" pitchFamily="2" charset="-79"/>
              </a:rPr>
              <a:t>CONTENTS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10415865" y="127045"/>
            <a:ext cx="1487655" cy="520655"/>
            <a:chOff x="10415865" y="127045"/>
            <a:chExt cx="1487655" cy="520655"/>
          </a:xfrm>
        </p:grpSpPr>
        <p:grpSp>
          <p:nvGrpSpPr>
            <p:cNvPr id="179" name="그룹 178">
              <a:extLst>
                <a:ext uri="{FF2B5EF4-FFF2-40B4-BE49-F238E27FC236}">
                  <a16:creationId xmlns:a16="http://schemas.microsoft.com/office/drawing/2014/main" xmlns="" id="{82B1EC7E-B4C1-427F-9DD0-1F995024FB07}"/>
                </a:ext>
              </a:extLst>
            </p:cNvPr>
            <p:cNvGrpSpPr/>
            <p:nvPr/>
          </p:nvGrpSpPr>
          <p:grpSpPr>
            <a:xfrm>
              <a:off x="11430313" y="127045"/>
              <a:ext cx="323769" cy="323769"/>
              <a:chOff x="1593332" y="2172798"/>
              <a:chExt cx="1083168" cy="1083168"/>
            </a:xfrm>
          </p:grpSpPr>
          <p:sp>
            <p:nvSpPr>
              <p:cNvPr id="180" name="타원 179">
                <a:extLst>
                  <a:ext uri="{FF2B5EF4-FFF2-40B4-BE49-F238E27FC236}">
                    <a16:creationId xmlns:a16="http://schemas.microsoft.com/office/drawing/2014/main" xmlns="" id="{7A7D0EE5-09F8-4A5D-9D20-26D494089502}"/>
                  </a:ext>
                </a:extLst>
              </p:cNvPr>
              <p:cNvSpPr/>
              <p:nvPr/>
            </p:nvSpPr>
            <p:spPr>
              <a:xfrm>
                <a:off x="1593332" y="2172798"/>
                <a:ext cx="1083168" cy="108316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181" name="그림 180">
                <a:extLst>
                  <a:ext uri="{FF2B5EF4-FFF2-40B4-BE49-F238E27FC236}">
                    <a16:creationId xmlns:a16="http://schemas.microsoft.com/office/drawing/2014/main" xmlns="" id="{5ABCC0C8-17E4-4B81-A27A-147B2E5454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1655" y="2321121"/>
                <a:ext cx="786521" cy="786521"/>
              </a:xfrm>
              <a:prstGeom prst="rect">
                <a:avLst/>
              </a:prstGeom>
            </p:spPr>
          </p:pic>
        </p:grpSp>
        <p:sp>
          <p:nvSpPr>
            <p:cNvPr id="182" name="직사각형 181">
              <a:extLst>
                <a:ext uri="{FF2B5EF4-FFF2-40B4-BE49-F238E27FC236}">
                  <a16:creationId xmlns:a16="http://schemas.microsoft.com/office/drawing/2014/main" xmlns="" id="{7C63EB2D-4443-423A-B6F5-EB0E0415417D}"/>
                </a:ext>
              </a:extLst>
            </p:cNvPr>
            <p:cNvSpPr/>
            <p:nvPr/>
          </p:nvSpPr>
          <p:spPr>
            <a:xfrm>
              <a:off x="11273281" y="463034"/>
              <a:ext cx="630239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600" dirty="0">
                  <a:solidFill>
                    <a:prstClr val="white"/>
                  </a:solidFill>
                </a:rPr>
                <a:t>seok830621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sp>
          <p:nvSpPr>
            <p:cNvPr id="184" name="Freeform 9">
              <a:extLst>
                <a:ext uri="{FF2B5EF4-FFF2-40B4-BE49-F238E27FC236}">
                  <a16:creationId xmlns:a16="http://schemas.microsoft.com/office/drawing/2014/main" xmlns="" id="{8F6AB17A-3FA7-474D-BBEF-83CB2760D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36765" y="327852"/>
              <a:ext cx="141676" cy="186968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5" name="타원 184">
              <a:extLst>
                <a:ext uri="{FF2B5EF4-FFF2-40B4-BE49-F238E27FC236}">
                  <a16:creationId xmlns:a16="http://schemas.microsoft.com/office/drawing/2014/main" xmlns="" id="{5C7F552E-2F2C-476B-BDF9-0C3593816EC0}"/>
                </a:ext>
              </a:extLst>
            </p:cNvPr>
            <p:cNvSpPr/>
            <p:nvPr/>
          </p:nvSpPr>
          <p:spPr>
            <a:xfrm>
              <a:off x="10937555" y="227705"/>
              <a:ext cx="177525" cy="177525"/>
            </a:xfrm>
            <a:prstGeom prst="ellipse">
              <a:avLst/>
            </a:prstGeom>
            <a:solidFill>
              <a:srgbClr val="0DC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1000" dirty="0">
                  <a:solidFill>
                    <a:prstClr val="white"/>
                  </a:solidFill>
                </a:rPr>
                <a:t>5</a:t>
              </a:r>
              <a:endParaRPr lang="ko-KR" altLang="en-US" sz="1000" dirty="0">
                <a:solidFill>
                  <a:prstClr val="white"/>
                </a:solidFill>
              </a:endParaRPr>
            </a:p>
          </p:txBody>
        </p:sp>
        <p:sp>
          <p:nvSpPr>
            <p:cNvPr id="186" name="Freeform 36">
              <a:extLst>
                <a:ext uri="{FF2B5EF4-FFF2-40B4-BE49-F238E27FC236}">
                  <a16:creationId xmlns:a16="http://schemas.microsoft.com/office/drawing/2014/main" xmlns="" id="{10D33EC3-8543-4845-97A2-D38BE89D3A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15865" y="312686"/>
              <a:ext cx="113404" cy="190736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7" name="타원 186">
              <a:extLst>
                <a:ext uri="{FF2B5EF4-FFF2-40B4-BE49-F238E27FC236}">
                  <a16:creationId xmlns:a16="http://schemas.microsoft.com/office/drawing/2014/main" xmlns="" id="{C77FE53B-CD33-43C1-8B9D-5F70E8EB8C19}"/>
                </a:ext>
              </a:extLst>
            </p:cNvPr>
            <p:cNvSpPr/>
            <p:nvPr/>
          </p:nvSpPr>
          <p:spPr>
            <a:xfrm>
              <a:off x="10479835" y="220365"/>
              <a:ext cx="177525" cy="177525"/>
            </a:xfrm>
            <a:prstGeom prst="ellipse">
              <a:avLst/>
            </a:prstGeom>
            <a:solidFill>
              <a:srgbClr val="0DC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600" dirty="0">
                  <a:solidFill>
                    <a:prstClr val="white"/>
                  </a:solidFill>
                </a:rPr>
                <a:t>off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</p:grpSp>
      <p:sp>
        <p:nvSpPr>
          <p:cNvPr id="188" name="직사각형 187"/>
          <p:cNvSpPr/>
          <p:nvPr/>
        </p:nvSpPr>
        <p:spPr>
          <a:xfrm>
            <a:off x="5614013" y="1825999"/>
            <a:ext cx="2669060" cy="4942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</p:txBody>
      </p:sp>
      <p:grpSp>
        <p:nvGrpSpPr>
          <p:cNvPr id="189" name="그룹 188"/>
          <p:cNvGrpSpPr/>
          <p:nvPr/>
        </p:nvGrpSpPr>
        <p:grpSpPr>
          <a:xfrm>
            <a:off x="8687000" y="4179813"/>
            <a:ext cx="258465" cy="286477"/>
            <a:chOff x="4006850" y="1601788"/>
            <a:chExt cx="322263" cy="357188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90" name="Freeform 17"/>
            <p:cNvSpPr>
              <a:spLocks/>
            </p:cNvSpPr>
            <p:nvPr/>
          </p:nvSpPr>
          <p:spPr bwMode="auto">
            <a:xfrm>
              <a:off x="4125913" y="1674813"/>
              <a:ext cx="141288" cy="109538"/>
            </a:xfrm>
            <a:custGeom>
              <a:avLst/>
              <a:gdLst>
                <a:gd name="T0" fmla="*/ 680 w 1255"/>
                <a:gd name="T1" fmla="*/ 0 h 963"/>
                <a:gd name="T2" fmla="*/ 736 w 1255"/>
                <a:gd name="T3" fmla="*/ 1 h 963"/>
                <a:gd name="T4" fmla="*/ 793 w 1255"/>
                <a:gd name="T5" fmla="*/ 6 h 963"/>
                <a:gd name="T6" fmla="*/ 849 w 1255"/>
                <a:gd name="T7" fmla="*/ 17 h 963"/>
                <a:gd name="T8" fmla="*/ 904 w 1255"/>
                <a:gd name="T9" fmla="*/ 32 h 963"/>
                <a:gd name="T10" fmla="*/ 958 w 1255"/>
                <a:gd name="T11" fmla="*/ 52 h 963"/>
                <a:gd name="T12" fmla="*/ 1010 w 1255"/>
                <a:gd name="T13" fmla="*/ 77 h 963"/>
                <a:gd name="T14" fmla="*/ 1060 w 1255"/>
                <a:gd name="T15" fmla="*/ 105 h 963"/>
                <a:gd name="T16" fmla="*/ 1107 w 1255"/>
                <a:gd name="T17" fmla="*/ 140 h 963"/>
                <a:gd name="T18" fmla="*/ 1153 w 1255"/>
                <a:gd name="T19" fmla="*/ 178 h 963"/>
                <a:gd name="T20" fmla="*/ 1195 w 1255"/>
                <a:gd name="T21" fmla="*/ 221 h 963"/>
                <a:gd name="T22" fmla="*/ 1255 w 1255"/>
                <a:gd name="T23" fmla="*/ 287 h 963"/>
                <a:gd name="T24" fmla="*/ 1116 w 1255"/>
                <a:gd name="T25" fmla="*/ 413 h 963"/>
                <a:gd name="T26" fmla="*/ 1093 w 1255"/>
                <a:gd name="T27" fmla="*/ 391 h 963"/>
                <a:gd name="T28" fmla="*/ 1070 w 1255"/>
                <a:gd name="T29" fmla="*/ 375 h 963"/>
                <a:gd name="T30" fmla="*/ 1045 w 1255"/>
                <a:gd name="T31" fmla="*/ 364 h 963"/>
                <a:gd name="T32" fmla="*/ 1021 w 1255"/>
                <a:gd name="T33" fmla="*/ 357 h 963"/>
                <a:gd name="T34" fmla="*/ 997 w 1255"/>
                <a:gd name="T35" fmla="*/ 354 h 963"/>
                <a:gd name="T36" fmla="*/ 974 w 1255"/>
                <a:gd name="T37" fmla="*/ 354 h 963"/>
                <a:gd name="T38" fmla="*/ 952 w 1255"/>
                <a:gd name="T39" fmla="*/ 356 h 963"/>
                <a:gd name="T40" fmla="*/ 930 w 1255"/>
                <a:gd name="T41" fmla="*/ 361 h 963"/>
                <a:gd name="T42" fmla="*/ 911 w 1255"/>
                <a:gd name="T43" fmla="*/ 367 h 963"/>
                <a:gd name="T44" fmla="*/ 894 w 1255"/>
                <a:gd name="T45" fmla="*/ 373 h 963"/>
                <a:gd name="T46" fmla="*/ 878 w 1255"/>
                <a:gd name="T47" fmla="*/ 380 h 963"/>
                <a:gd name="T48" fmla="*/ 866 w 1255"/>
                <a:gd name="T49" fmla="*/ 386 h 963"/>
                <a:gd name="T50" fmla="*/ 857 w 1255"/>
                <a:gd name="T51" fmla="*/ 391 h 963"/>
                <a:gd name="T52" fmla="*/ 851 w 1255"/>
                <a:gd name="T53" fmla="*/ 395 h 963"/>
                <a:gd name="T54" fmla="*/ 849 w 1255"/>
                <a:gd name="T55" fmla="*/ 396 h 963"/>
                <a:gd name="T56" fmla="*/ 699 w 1255"/>
                <a:gd name="T57" fmla="*/ 532 h 963"/>
                <a:gd name="T58" fmla="*/ 676 w 1255"/>
                <a:gd name="T59" fmla="*/ 556 h 963"/>
                <a:gd name="T60" fmla="*/ 657 w 1255"/>
                <a:gd name="T61" fmla="*/ 581 h 963"/>
                <a:gd name="T62" fmla="*/ 645 w 1255"/>
                <a:gd name="T63" fmla="*/ 605 h 963"/>
                <a:gd name="T64" fmla="*/ 638 w 1255"/>
                <a:gd name="T65" fmla="*/ 631 h 963"/>
                <a:gd name="T66" fmla="*/ 635 w 1255"/>
                <a:gd name="T67" fmla="*/ 654 h 963"/>
                <a:gd name="T68" fmla="*/ 635 w 1255"/>
                <a:gd name="T69" fmla="*/ 677 h 963"/>
                <a:gd name="T70" fmla="*/ 638 w 1255"/>
                <a:gd name="T71" fmla="*/ 700 h 963"/>
                <a:gd name="T72" fmla="*/ 643 w 1255"/>
                <a:gd name="T73" fmla="*/ 720 h 963"/>
                <a:gd name="T74" fmla="*/ 650 w 1255"/>
                <a:gd name="T75" fmla="*/ 739 h 963"/>
                <a:gd name="T76" fmla="*/ 657 w 1255"/>
                <a:gd name="T77" fmla="*/ 757 h 963"/>
                <a:gd name="T78" fmla="*/ 666 w 1255"/>
                <a:gd name="T79" fmla="*/ 771 h 963"/>
                <a:gd name="T80" fmla="*/ 673 w 1255"/>
                <a:gd name="T81" fmla="*/ 783 h 963"/>
                <a:gd name="T82" fmla="*/ 679 w 1255"/>
                <a:gd name="T83" fmla="*/ 792 h 963"/>
                <a:gd name="T84" fmla="*/ 684 w 1255"/>
                <a:gd name="T85" fmla="*/ 799 h 963"/>
                <a:gd name="T86" fmla="*/ 686 w 1255"/>
                <a:gd name="T87" fmla="*/ 802 h 963"/>
                <a:gd name="T88" fmla="*/ 505 w 1255"/>
                <a:gd name="T89" fmla="*/ 963 h 963"/>
                <a:gd name="T90" fmla="*/ 0 w 1255"/>
                <a:gd name="T91" fmla="*/ 400 h 963"/>
                <a:gd name="T92" fmla="*/ 255 w 1255"/>
                <a:gd name="T93" fmla="*/ 170 h 963"/>
                <a:gd name="T94" fmla="*/ 302 w 1255"/>
                <a:gd name="T95" fmla="*/ 133 h 963"/>
                <a:gd name="T96" fmla="*/ 352 w 1255"/>
                <a:gd name="T97" fmla="*/ 99 h 963"/>
                <a:gd name="T98" fmla="*/ 403 w 1255"/>
                <a:gd name="T99" fmla="*/ 71 h 963"/>
                <a:gd name="T100" fmla="*/ 457 w 1255"/>
                <a:gd name="T101" fmla="*/ 46 h 963"/>
                <a:gd name="T102" fmla="*/ 511 w 1255"/>
                <a:gd name="T103" fmla="*/ 28 h 963"/>
                <a:gd name="T104" fmla="*/ 567 w 1255"/>
                <a:gd name="T105" fmla="*/ 13 h 963"/>
                <a:gd name="T106" fmla="*/ 623 w 1255"/>
                <a:gd name="T107" fmla="*/ 4 h 963"/>
                <a:gd name="T108" fmla="*/ 680 w 1255"/>
                <a:gd name="T109" fmla="*/ 0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55" h="963">
                  <a:moveTo>
                    <a:pt x="680" y="0"/>
                  </a:moveTo>
                  <a:lnTo>
                    <a:pt x="736" y="1"/>
                  </a:lnTo>
                  <a:lnTo>
                    <a:pt x="793" y="6"/>
                  </a:lnTo>
                  <a:lnTo>
                    <a:pt x="849" y="17"/>
                  </a:lnTo>
                  <a:lnTo>
                    <a:pt x="904" y="32"/>
                  </a:lnTo>
                  <a:lnTo>
                    <a:pt x="958" y="52"/>
                  </a:lnTo>
                  <a:lnTo>
                    <a:pt x="1010" y="77"/>
                  </a:lnTo>
                  <a:lnTo>
                    <a:pt x="1060" y="105"/>
                  </a:lnTo>
                  <a:lnTo>
                    <a:pt x="1107" y="140"/>
                  </a:lnTo>
                  <a:lnTo>
                    <a:pt x="1153" y="178"/>
                  </a:lnTo>
                  <a:lnTo>
                    <a:pt x="1195" y="221"/>
                  </a:lnTo>
                  <a:lnTo>
                    <a:pt x="1255" y="287"/>
                  </a:lnTo>
                  <a:lnTo>
                    <a:pt x="1116" y="413"/>
                  </a:lnTo>
                  <a:lnTo>
                    <a:pt x="1093" y="391"/>
                  </a:lnTo>
                  <a:lnTo>
                    <a:pt x="1070" y="375"/>
                  </a:lnTo>
                  <a:lnTo>
                    <a:pt x="1045" y="364"/>
                  </a:lnTo>
                  <a:lnTo>
                    <a:pt x="1021" y="357"/>
                  </a:lnTo>
                  <a:lnTo>
                    <a:pt x="997" y="354"/>
                  </a:lnTo>
                  <a:lnTo>
                    <a:pt x="974" y="354"/>
                  </a:lnTo>
                  <a:lnTo>
                    <a:pt x="952" y="356"/>
                  </a:lnTo>
                  <a:lnTo>
                    <a:pt x="930" y="361"/>
                  </a:lnTo>
                  <a:lnTo>
                    <a:pt x="911" y="367"/>
                  </a:lnTo>
                  <a:lnTo>
                    <a:pt x="894" y="373"/>
                  </a:lnTo>
                  <a:lnTo>
                    <a:pt x="878" y="380"/>
                  </a:lnTo>
                  <a:lnTo>
                    <a:pt x="866" y="386"/>
                  </a:lnTo>
                  <a:lnTo>
                    <a:pt x="857" y="391"/>
                  </a:lnTo>
                  <a:lnTo>
                    <a:pt x="851" y="395"/>
                  </a:lnTo>
                  <a:lnTo>
                    <a:pt x="849" y="396"/>
                  </a:lnTo>
                  <a:lnTo>
                    <a:pt x="699" y="532"/>
                  </a:lnTo>
                  <a:lnTo>
                    <a:pt x="676" y="556"/>
                  </a:lnTo>
                  <a:lnTo>
                    <a:pt x="657" y="581"/>
                  </a:lnTo>
                  <a:lnTo>
                    <a:pt x="645" y="605"/>
                  </a:lnTo>
                  <a:lnTo>
                    <a:pt x="638" y="631"/>
                  </a:lnTo>
                  <a:lnTo>
                    <a:pt x="635" y="654"/>
                  </a:lnTo>
                  <a:lnTo>
                    <a:pt x="635" y="677"/>
                  </a:lnTo>
                  <a:lnTo>
                    <a:pt x="638" y="700"/>
                  </a:lnTo>
                  <a:lnTo>
                    <a:pt x="643" y="720"/>
                  </a:lnTo>
                  <a:lnTo>
                    <a:pt x="650" y="739"/>
                  </a:lnTo>
                  <a:lnTo>
                    <a:pt x="657" y="757"/>
                  </a:lnTo>
                  <a:lnTo>
                    <a:pt x="666" y="771"/>
                  </a:lnTo>
                  <a:lnTo>
                    <a:pt x="673" y="783"/>
                  </a:lnTo>
                  <a:lnTo>
                    <a:pt x="679" y="792"/>
                  </a:lnTo>
                  <a:lnTo>
                    <a:pt x="684" y="799"/>
                  </a:lnTo>
                  <a:lnTo>
                    <a:pt x="686" y="802"/>
                  </a:lnTo>
                  <a:lnTo>
                    <a:pt x="505" y="963"/>
                  </a:lnTo>
                  <a:lnTo>
                    <a:pt x="0" y="400"/>
                  </a:lnTo>
                  <a:lnTo>
                    <a:pt x="255" y="170"/>
                  </a:lnTo>
                  <a:lnTo>
                    <a:pt x="302" y="133"/>
                  </a:lnTo>
                  <a:lnTo>
                    <a:pt x="352" y="99"/>
                  </a:lnTo>
                  <a:lnTo>
                    <a:pt x="403" y="71"/>
                  </a:lnTo>
                  <a:lnTo>
                    <a:pt x="457" y="46"/>
                  </a:lnTo>
                  <a:lnTo>
                    <a:pt x="511" y="28"/>
                  </a:lnTo>
                  <a:lnTo>
                    <a:pt x="567" y="13"/>
                  </a:lnTo>
                  <a:lnTo>
                    <a:pt x="623" y="4"/>
                  </a:lnTo>
                  <a:lnTo>
                    <a:pt x="68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1" name="Freeform 18"/>
            <p:cNvSpPr>
              <a:spLocks/>
            </p:cNvSpPr>
            <p:nvPr/>
          </p:nvSpPr>
          <p:spPr bwMode="auto">
            <a:xfrm>
              <a:off x="4006850" y="1725613"/>
              <a:ext cx="234950" cy="233363"/>
            </a:xfrm>
            <a:custGeom>
              <a:avLst/>
              <a:gdLst>
                <a:gd name="T0" fmla="*/ 992 w 2072"/>
                <a:gd name="T1" fmla="*/ 0 h 2058"/>
                <a:gd name="T2" fmla="*/ 2072 w 2072"/>
                <a:gd name="T3" fmla="*/ 1204 h 2058"/>
                <a:gd name="T4" fmla="*/ 1350 w 2072"/>
                <a:gd name="T5" fmla="*/ 1852 h 2058"/>
                <a:gd name="T6" fmla="*/ 1309 w 2072"/>
                <a:gd name="T7" fmla="*/ 1886 h 2058"/>
                <a:gd name="T8" fmla="*/ 1266 w 2072"/>
                <a:gd name="T9" fmla="*/ 1916 h 2058"/>
                <a:gd name="T10" fmla="*/ 1220 w 2072"/>
                <a:gd name="T11" fmla="*/ 1945 h 2058"/>
                <a:gd name="T12" fmla="*/ 1172 w 2072"/>
                <a:gd name="T13" fmla="*/ 1970 h 2058"/>
                <a:gd name="T14" fmla="*/ 1122 w 2072"/>
                <a:gd name="T15" fmla="*/ 1993 h 2058"/>
                <a:gd name="T16" fmla="*/ 1070 w 2072"/>
                <a:gd name="T17" fmla="*/ 2011 h 2058"/>
                <a:gd name="T18" fmla="*/ 1018 w 2072"/>
                <a:gd name="T19" fmla="*/ 2027 h 2058"/>
                <a:gd name="T20" fmla="*/ 964 w 2072"/>
                <a:gd name="T21" fmla="*/ 2040 h 2058"/>
                <a:gd name="T22" fmla="*/ 910 w 2072"/>
                <a:gd name="T23" fmla="*/ 2050 h 2058"/>
                <a:gd name="T24" fmla="*/ 856 w 2072"/>
                <a:gd name="T25" fmla="*/ 2056 h 2058"/>
                <a:gd name="T26" fmla="*/ 801 w 2072"/>
                <a:gd name="T27" fmla="*/ 2058 h 2058"/>
                <a:gd name="T28" fmla="*/ 747 w 2072"/>
                <a:gd name="T29" fmla="*/ 2057 h 2058"/>
                <a:gd name="T30" fmla="*/ 694 w 2072"/>
                <a:gd name="T31" fmla="*/ 2052 h 2058"/>
                <a:gd name="T32" fmla="*/ 642 w 2072"/>
                <a:gd name="T33" fmla="*/ 2044 h 2058"/>
                <a:gd name="T34" fmla="*/ 592 w 2072"/>
                <a:gd name="T35" fmla="*/ 2032 h 2058"/>
                <a:gd name="T36" fmla="*/ 542 w 2072"/>
                <a:gd name="T37" fmla="*/ 2015 h 2058"/>
                <a:gd name="T38" fmla="*/ 494 w 2072"/>
                <a:gd name="T39" fmla="*/ 1995 h 2058"/>
                <a:gd name="T40" fmla="*/ 449 w 2072"/>
                <a:gd name="T41" fmla="*/ 1971 h 2058"/>
                <a:gd name="T42" fmla="*/ 406 w 2072"/>
                <a:gd name="T43" fmla="*/ 1943 h 2058"/>
                <a:gd name="T44" fmla="*/ 367 w 2072"/>
                <a:gd name="T45" fmla="*/ 1910 h 2058"/>
                <a:gd name="T46" fmla="*/ 330 w 2072"/>
                <a:gd name="T47" fmla="*/ 1874 h 2058"/>
                <a:gd name="T48" fmla="*/ 138 w 2072"/>
                <a:gd name="T49" fmla="*/ 1661 h 2058"/>
                <a:gd name="T50" fmla="*/ 106 w 2072"/>
                <a:gd name="T51" fmla="*/ 1620 h 2058"/>
                <a:gd name="T52" fmla="*/ 77 w 2072"/>
                <a:gd name="T53" fmla="*/ 1577 h 2058"/>
                <a:gd name="T54" fmla="*/ 54 w 2072"/>
                <a:gd name="T55" fmla="*/ 1532 h 2058"/>
                <a:gd name="T56" fmla="*/ 35 w 2072"/>
                <a:gd name="T57" fmla="*/ 1484 h 2058"/>
                <a:gd name="T58" fmla="*/ 20 w 2072"/>
                <a:gd name="T59" fmla="*/ 1435 h 2058"/>
                <a:gd name="T60" fmla="*/ 9 w 2072"/>
                <a:gd name="T61" fmla="*/ 1384 h 2058"/>
                <a:gd name="T62" fmla="*/ 3 w 2072"/>
                <a:gd name="T63" fmla="*/ 1331 h 2058"/>
                <a:gd name="T64" fmla="*/ 0 w 2072"/>
                <a:gd name="T65" fmla="*/ 1278 h 2058"/>
                <a:gd name="T66" fmla="*/ 1 w 2072"/>
                <a:gd name="T67" fmla="*/ 1225 h 2058"/>
                <a:gd name="T68" fmla="*/ 6 w 2072"/>
                <a:gd name="T69" fmla="*/ 1171 h 2058"/>
                <a:gd name="T70" fmla="*/ 14 w 2072"/>
                <a:gd name="T71" fmla="*/ 1117 h 2058"/>
                <a:gd name="T72" fmla="*/ 26 w 2072"/>
                <a:gd name="T73" fmla="*/ 1064 h 2058"/>
                <a:gd name="T74" fmla="*/ 41 w 2072"/>
                <a:gd name="T75" fmla="*/ 1011 h 2058"/>
                <a:gd name="T76" fmla="*/ 60 w 2072"/>
                <a:gd name="T77" fmla="*/ 959 h 2058"/>
                <a:gd name="T78" fmla="*/ 81 w 2072"/>
                <a:gd name="T79" fmla="*/ 908 h 2058"/>
                <a:gd name="T80" fmla="*/ 106 w 2072"/>
                <a:gd name="T81" fmla="*/ 860 h 2058"/>
                <a:gd name="T82" fmla="*/ 133 w 2072"/>
                <a:gd name="T83" fmla="*/ 813 h 2058"/>
                <a:gd name="T84" fmla="*/ 164 w 2072"/>
                <a:gd name="T85" fmla="*/ 768 h 2058"/>
                <a:gd name="T86" fmla="*/ 197 w 2072"/>
                <a:gd name="T87" fmla="*/ 725 h 2058"/>
                <a:gd name="T88" fmla="*/ 232 w 2072"/>
                <a:gd name="T89" fmla="*/ 685 h 2058"/>
                <a:gd name="T90" fmla="*/ 270 w 2072"/>
                <a:gd name="T91" fmla="*/ 649 h 2058"/>
                <a:gd name="T92" fmla="*/ 992 w 2072"/>
                <a:gd name="T93" fmla="*/ 0 h 2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72" h="2058">
                  <a:moveTo>
                    <a:pt x="992" y="0"/>
                  </a:moveTo>
                  <a:lnTo>
                    <a:pt x="2072" y="1204"/>
                  </a:lnTo>
                  <a:lnTo>
                    <a:pt x="1350" y="1852"/>
                  </a:lnTo>
                  <a:lnTo>
                    <a:pt x="1309" y="1886"/>
                  </a:lnTo>
                  <a:lnTo>
                    <a:pt x="1266" y="1916"/>
                  </a:lnTo>
                  <a:lnTo>
                    <a:pt x="1220" y="1945"/>
                  </a:lnTo>
                  <a:lnTo>
                    <a:pt x="1172" y="1970"/>
                  </a:lnTo>
                  <a:lnTo>
                    <a:pt x="1122" y="1993"/>
                  </a:lnTo>
                  <a:lnTo>
                    <a:pt x="1070" y="2011"/>
                  </a:lnTo>
                  <a:lnTo>
                    <a:pt x="1018" y="2027"/>
                  </a:lnTo>
                  <a:lnTo>
                    <a:pt x="964" y="2040"/>
                  </a:lnTo>
                  <a:lnTo>
                    <a:pt x="910" y="2050"/>
                  </a:lnTo>
                  <a:lnTo>
                    <a:pt x="856" y="2056"/>
                  </a:lnTo>
                  <a:lnTo>
                    <a:pt x="801" y="2058"/>
                  </a:lnTo>
                  <a:lnTo>
                    <a:pt x="747" y="2057"/>
                  </a:lnTo>
                  <a:lnTo>
                    <a:pt x="694" y="2052"/>
                  </a:lnTo>
                  <a:lnTo>
                    <a:pt x="642" y="2044"/>
                  </a:lnTo>
                  <a:lnTo>
                    <a:pt x="592" y="2032"/>
                  </a:lnTo>
                  <a:lnTo>
                    <a:pt x="542" y="2015"/>
                  </a:lnTo>
                  <a:lnTo>
                    <a:pt x="494" y="1995"/>
                  </a:lnTo>
                  <a:lnTo>
                    <a:pt x="449" y="1971"/>
                  </a:lnTo>
                  <a:lnTo>
                    <a:pt x="406" y="1943"/>
                  </a:lnTo>
                  <a:lnTo>
                    <a:pt x="367" y="1910"/>
                  </a:lnTo>
                  <a:lnTo>
                    <a:pt x="330" y="1874"/>
                  </a:lnTo>
                  <a:lnTo>
                    <a:pt x="138" y="1661"/>
                  </a:lnTo>
                  <a:lnTo>
                    <a:pt x="106" y="1620"/>
                  </a:lnTo>
                  <a:lnTo>
                    <a:pt x="77" y="1577"/>
                  </a:lnTo>
                  <a:lnTo>
                    <a:pt x="54" y="1532"/>
                  </a:lnTo>
                  <a:lnTo>
                    <a:pt x="35" y="1484"/>
                  </a:lnTo>
                  <a:lnTo>
                    <a:pt x="20" y="1435"/>
                  </a:lnTo>
                  <a:lnTo>
                    <a:pt x="9" y="1384"/>
                  </a:lnTo>
                  <a:lnTo>
                    <a:pt x="3" y="1331"/>
                  </a:lnTo>
                  <a:lnTo>
                    <a:pt x="0" y="1278"/>
                  </a:lnTo>
                  <a:lnTo>
                    <a:pt x="1" y="1225"/>
                  </a:lnTo>
                  <a:lnTo>
                    <a:pt x="6" y="1171"/>
                  </a:lnTo>
                  <a:lnTo>
                    <a:pt x="14" y="1117"/>
                  </a:lnTo>
                  <a:lnTo>
                    <a:pt x="26" y="1064"/>
                  </a:lnTo>
                  <a:lnTo>
                    <a:pt x="41" y="1011"/>
                  </a:lnTo>
                  <a:lnTo>
                    <a:pt x="60" y="959"/>
                  </a:lnTo>
                  <a:lnTo>
                    <a:pt x="81" y="908"/>
                  </a:lnTo>
                  <a:lnTo>
                    <a:pt x="106" y="860"/>
                  </a:lnTo>
                  <a:lnTo>
                    <a:pt x="133" y="813"/>
                  </a:lnTo>
                  <a:lnTo>
                    <a:pt x="164" y="768"/>
                  </a:lnTo>
                  <a:lnTo>
                    <a:pt x="197" y="725"/>
                  </a:lnTo>
                  <a:lnTo>
                    <a:pt x="232" y="685"/>
                  </a:lnTo>
                  <a:lnTo>
                    <a:pt x="270" y="649"/>
                  </a:lnTo>
                  <a:lnTo>
                    <a:pt x="99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2" name="Freeform 19"/>
            <p:cNvSpPr>
              <a:spLocks/>
            </p:cNvSpPr>
            <p:nvPr/>
          </p:nvSpPr>
          <p:spPr bwMode="auto">
            <a:xfrm>
              <a:off x="4191000" y="1716088"/>
              <a:ext cx="111125" cy="141288"/>
            </a:xfrm>
            <a:custGeom>
              <a:avLst/>
              <a:gdLst>
                <a:gd name="T0" fmla="*/ 754 w 984"/>
                <a:gd name="T1" fmla="*/ 0 h 1236"/>
                <a:gd name="T2" fmla="*/ 814 w 984"/>
                <a:gd name="T3" fmla="*/ 66 h 1236"/>
                <a:gd name="T4" fmla="*/ 853 w 984"/>
                <a:gd name="T5" fmla="*/ 113 h 1236"/>
                <a:gd name="T6" fmla="*/ 887 w 984"/>
                <a:gd name="T7" fmla="*/ 162 h 1236"/>
                <a:gd name="T8" fmla="*/ 915 w 984"/>
                <a:gd name="T9" fmla="*/ 214 h 1236"/>
                <a:gd name="T10" fmla="*/ 939 w 984"/>
                <a:gd name="T11" fmla="*/ 267 h 1236"/>
                <a:gd name="T12" fmla="*/ 957 w 984"/>
                <a:gd name="T13" fmla="*/ 321 h 1236"/>
                <a:gd name="T14" fmla="*/ 971 w 984"/>
                <a:gd name="T15" fmla="*/ 377 h 1236"/>
                <a:gd name="T16" fmla="*/ 980 w 984"/>
                <a:gd name="T17" fmla="*/ 433 h 1236"/>
                <a:gd name="T18" fmla="*/ 984 w 984"/>
                <a:gd name="T19" fmla="*/ 490 h 1236"/>
                <a:gd name="T20" fmla="*/ 983 w 984"/>
                <a:gd name="T21" fmla="*/ 547 h 1236"/>
                <a:gd name="T22" fmla="*/ 978 w 984"/>
                <a:gd name="T23" fmla="*/ 603 h 1236"/>
                <a:gd name="T24" fmla="*/ 968 w 984"/>
                <a:gd name="T25" fmla="*/ 659 h 1236"/>
                <a:gd name="T26" fmla="*/ 953 w 984"/>
                <a:gd name="T27" fmla="*/ 714 h 1236"/>
                <a:gd name="T28" fmla="*/ 933 w 984"/>
                <a:gd name="T29" fmla="*/ 768 h 1236"/>
                <a:gd name="T30" fmla="*/ 908 w 984"/>
                <a:gd name="T31" fmla="*/ 819 h 1236"/>
                <a:gd name="T32" fmla="*/ 880 w 984"/>
                <a:gd name="T33" fmla="*/ 870 h 1236"/>
                <a:gd name="T34" fmla="*/ 845 w 984"/>
                <a:gd name="T35" fmla="*/ 918 h 1236"/>
                <a:gd name="T36" fmla="*/ 806 w 984"/>
                <a:gd name="T37" fmla="*/ 963 h 1236"/>
                <a:gd name="T38" fmla="*/ 764 w 984"/>
                <a:gd name="T39" fmla="*/ 1006 h 1236"/>
                <a:gd name="T40" fmla="*/ 507 w 984"/>
                <a:gd name="T41" fmla="*/ 1236 h 1236"/>
                <a:gd name="T42" fmla="*/ 0 w 984"/>
                <a:gd name="T43" fmla="*/ 671 h 1236"/>
                <a:gd name="T44" fmla="*/ 180 w 984"/>
                <a:gd name="T45" fmla="*/ 509 h 1236"/>
                <a:gd name="T46" fmla="*/ 180 w 984"/>
                <a:gd name="T47" fmla="*/ 507 h 1236"/>
                <a:gd name="T48" fmla="*/ 205 w 984"/>
                <a:gd name="T49" fmla="*/ 530 h 1236"/>
                <a:gd name="T50" fmla="*/ 229 w 984"/>
                <a:gd name="T51" fmla="*/ 548 h 1236"/>
                <a:gd name="T52" fmla="*/ 254 w 984"/>
                <a:gd name="T53" fmla="*/ 559 h 1236"/>
                <a:gd name="T54" fmla="*/ 279 w 984"/>
                <a:gd name="T55" fmla="*/ 566 h 1236"/>
                <a:gd name="T56" fmla="*/ 303 w 984"/>
                <a:gd name="T57" fmla="*/ 569 h 1236"/>
                <a:gd name="T58" fmla="*/ 328 w 984"/>
                <a:gd name="T59" fmla="*/ 568 h 1236"/>
                <a:gd name="T60" fmla="*/ 350 w 984"/>
                <a:gd name="T61" fmla="*/ 565 h 1236"/>
                <a:gd name="T62" fmla="*/ 372 w 984"/>
                <a:gd name="T63" fmla="*/ 559 h 1236"/>
                <a:gd name="T64" fmla="*/ 391 w 984"/>
                <a:gd name="T65" fmla="*/ 552 h 1236"/>
                <a:gd name="T66" fmla="*/ 409 w 984"/>
                <a:gd name="T67" fmla="*/ 545 h 1236"/>
                <a:gd name="T68" fmla="*/ 423 w 984"/>
                <a:gd name="T69" fmla="*/ 536 h 1236"/>
                <a:gd name="T70" fmla="*/ 436 w 984"/>
                <a:gd name="T71" fmla="*/ 529 h 1236"/>
                <a:gd name="T72" fmla="*/ 445 w 984"/>
                <a:gd name="T73" fmla="*/ 523 h 1236"/>
                <a:gd name="T74" fmla="*/ 451 w 984"/>
                <a:gd name="T75" fmla="*/ 519 h 1236"/>
                <a:gd name="T76" fmla="*/ 453 w 984"/>
                <a:gd name="T77" fmla="*/ 518 h 1236"/>
                <a:gd name="T78" fmla="*/ 595 w 984"/>
                <a:gd name="T79" fmla="*/ 391 h 1236"/>
                <a:gd name="T80" fmla="*/ 618 w 984"/>
                <a:gd name="T81" fmla="*/ 366 h 1236"/>
                <a:gd name="T82" fmla="*/ 635 w 984"/>
                <a:gd name="T83" fmla="*/ 342 h 1236"/>
                <a:gd name="T84" fmla="*/ 647 w 984"/>
                <a:gd name="T85" fmla="*/ 317 h 1236"/>
                <a:gd name="T86" fmla="*/ 655 w 984"/>
                <a:gd name="T87" fmla="*/ 293 h 1236"/>
                <a:gd name="T88" fmla="*/ 659 w 984"/>
                <a:gd name="T89" fmla="*/ 269 h 1236"/>
                <a:gd name="T90" fmla="*/ 659 w 984"/>
                <a:gd name="T91" fmla="*/ 246 h 1236"/>
                <a:gd name="T92" fmla="*/ 656 w 984"/>
                <a:gd name="T93" fmla="*/ 224 h 1236"/>
                <a:gd name="T94" fmla="*/ 651 w 984"/>
                <a:gd name="T95" fmla="*/ 203 h 1236"/>
                <a:gd name="T96" fmla="*/ 644 w 984"/>
                <a:gd name="T97" fmla="*/ 185 h 1236"/>
                <a:gd name="T98" fmla="*/ 637 w 984"/>
                <a:gd name="T99" fmla="*/ 169 h 1236"/>
                <a:gd name="T100" fmla="*/ 630 w 984"/>
                <a:gd name="T101" fmla="*/ 154 h 1236"/>
                <a:gd name="T102" fmla="*/ 624 w 984"/>
                <a:gd name="T103" fmla="*/ 142 h 1236"/>
                <a:gd name="T104" fmla="*/ 618 w 984"/>
                <a:gd name="T105" fmla="*/ 134 h 1236"/>
                <a:gd name="T106" fmla="*/ 614 w 984"/>
                <a:gd name="T107" fmla="*/ 128 h 1236"/>
                <a:gd name="T108" fmla="*/ 613 w 984"/>
                <a:gd name="T109" fmla="*/ 127 h 1236"/>
                <a:gd name="T110" fmla="*/ 754 w 984"/>
                <a:gd name="T111" fmla="*/ 0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984" h="1236">
                  <a:moveTo>
                    <a:pt x="754" y="0"/>
                  </a:moveTo>
                  <a:lnTo>
                    <a:pt x="814" y="66"/>
                  </a:lnTo>
                  <a:lnTo>
                    <a:pt x="853" y="113"/>
                  </a:lnTo>
                  <a:lnTo>
                    <a:pt x="887" y="162"/>
                  </a:lnTo>
                  <a:lnTo>
                    <a:pt x="915" y="214"/>
                  </a:lnTo>
                  <a:lnTo>
                    <a:pt x="939" y="267"/>
                  </a:lnTo>
                  <a:lnTo>
                    <a:pt x="957" y="321"/>
                  </a:lnTo>
                  <a:lnTo>
                    <a:pt x="971" y="377"/>
                  </a:lnTo>
                  <a:lnTo>
                    <a:pt x="980" y="433"/>
                  </a:lnTo>
                  <a:lnTo>
                    <a:pt x="984" y="490"/>
                  </a:lnTo>
                  <a:lnTo>
                    <a:pt x="983" y="547"/>
                  </a:lnTo>
                  <a:lnTo>
                    <a:pt x="978" y="603"/>
                  </a:lnTo>
                  <a:lnTo>
                    <a:pt x="968" y="659"/>
                  </a:lnTo>
                  <a:lnTo>
                    <a:pt x="953" y="714"/>
                  </a:lnTo>
                  <a:lnTo>
                    <a:pt x="933" y="768"/>
                  </a:lnTo>
                  <a:lnTo>
                    <a:pt x="908" y="819"/>
                  </a:lnTo>
                  <a:lnTo>
                    <a:pt x="880" y="870"/>
                  </a:lnTo>
                  <a:lnTo>
                    <a:pt x="845" y="918"/>
                  </a:lnTo>
                  <a:lnTo>
                    <a:pt x="806" y="963"/>
                  </a:lnTo>
                  <a:lnTo>
                    <a:pt x="764" y="1006"/>
                  </a:lnTo>
                  <a:lnTo>
                    <a:pt x="507" y="1236"/>
                  </a:lnTo>
                  <a:lnTo>
                    <a:pt x="0" y="671"/>
                  </a:lnTo>
                  <a:lnTo>
                    <a:pt x="180" y="509"/>
                  </a:lnTo>
                  <a:lnTo>
                    <a:pt x="180" y="507"/>
                  </a:lnTo>
                  <a:lnTo>
                    <a:pt x="205" y="530"/>
                  </a:lnTo>
                  <a:lnTo>
                    <a:pt x="229" y="548"/>
                  </a:lnTo>
                  <a:lnTo>
                    <a:pt x="254" y="559"/>
                  </a:lnTo>
                  <a:lnTo>
                    <a:pt x="279" y="566"/>
                  </a:lnTo>
                  <a:lnTo>
                    <a:pt x="303" y="569"/>
                  </a:lnTo>
                  <a:lnTo>
                    <a:pt x="328" y="568"/>
                  </a:lnTo>
                  <a:lnTo>
                    <a:pt x="350" y="565"/>
                  </a:lnTo>
                  <a:lnTo>
                    <a:pt x="372" y="559"/>
                  </a:lnTo>
                  <a:lnTo>
                    <a:pt x="391" y="552"/>
                  </a:lnTo>
                  <a:lnTo>
                    <a:pt x="409" y="545"/>
                  </a:lnTo>
                  <a:lnTo>
                    <a:pt x="423" y="536"/>
                  </a:lnTo>
                  <a:lnTo>
                    <a:pt x="436" y="529"/>
                  </a:lnTo>
                  <a:lnTo>
                    <a:pt x="445" y="523"/>
                  </a:lnTo>
                  <a:lnTo>
                    <a:pt x="451" y="519"/>
                  </a:lnTo>
                  <a:lnTo>
                    <a:pt x="453" y="518"/>
                  </a:lnTo>
                  <a:lnTo>
                    <a:pt x="595" y="391"/>
                  </a:lnTo>
                  <a:lnTo>
                    <a:pt x="618" y="366"/>
                  </a:lnTo>
                  <a:lnTo>
                    <a:pt x="635" y="342"/>
                  </a:lnTo>
                  <a:lnTo>
                    <a:pt x="647" y="317"/>
                  </a:lnTo>
                  <a:lnTo>
                    <a:pt x="655" y="293"/>
                  </a:lnTo>
                  <a:lnTo>
                    <a:pt x="659" y="269"/>
                  </a:lnTo>
                  <a:lnTo>
                    <a:pt x="659" y="246"/>
                  </a:lnTo>
                  <a:lnTo>
                    <a:pt x="656" y="224"/>
                  </a:lnTo>
                  <a:lnTo>
                    <a:pt x="651" y="203"/>
                  </a:lnTo>
                  <a:lnTo>
                    <a:pt x="644" y="185"/>
                  </a:lnTo>
                  <a:lnTo>
                    <a:pt x="637" y="169"/>
                  </a:lnTo>
                  <a:lnTo>
                    <a:pt x="630" y="154"/>
                  </a:lnTo>
                  <a:lnTo>
                    <a:pt x="624" y="142"/>
                  </a:lnTo>
                  <a:lnTo>
                    <a:pt x="618" y="134"/>
                  </a:lnTo>
                  <a:lnTo>
                    <a:pt x="614" y="128"/>
                  </a:lnTo>
                  <a:lnTo>
                    <a:pt x="613" y="127"/>
                  </a:lnTo>
                  <a:lnTo>
                    <a:pt x="7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3" name="Freeform 20"/>
            <p:cNvSpPr>
              <a:spLocks/>
            </p:cNvSpPr>
            <p:nvPr/>
          </p:nvSpPr>
          <p:spPr bwMode="auto">
            <a:xfrm>
              <a:off x="4267200" y="1601788"/>
              <a:ext cx="61913" cy="114300"/>
            </a:xfrm>
            <a:custGeom>
              <a:avLst/>
              <a:gdLst>
                <a:gd name="T0" fmla="*/ 351 w 546"/>
                <a:gd name="T1" fmla="*/ 3 h 1016"/>
                <a:gd name="T2" fmla="*/ 442 w 546"/>
                <a:gd name="T3" fmla="*/ 23 h 1016"/>
                <a:gd name="T4" fmla="*/ 538 w 546"/>
                <a:gd name="T5" fmla="*/ 60 h 1016"/>
                <a:gd name="T6" fmla="*/ 546 w 546"/>
                <a:gd name="T7" fmla="*/ 72 h 1016"/>
                <a:gd name="T8" fmla="*/ 540 w 546"/>
                <a:gd name="T9" fmla="*/ 91 h 1016"/>
                <a:gd name="T10" fmla="*/ 521 w 546"/>
                <a:gd name="T11" fmla="*/ 113 h 1016"/>
                <a:gd name="T12" fmla="*/ 499 w 546"/>
                <a:gd name="T13" fmla="*/ 125 h 1016"/>
                <a:gd name="T14" fmla="*/ 480 w 546"/>
                <a:gd name="T15" fmla="*/ 125 h 1016"/>
                <a:gd name="T16" fmla="*/ 386 w 546"/>
                <a:gd name="T17" fmla="*/ 89 h 1016"/>
                <a:gd name="T18" fmla="*/ 305 w 546"/>
                <a:gd name="T19" fmla="*/ 72 h 1016"/>
                <a:gd name="T20" fmla="*/ 235 w 546"/>
                <a:gd name="T21" fmla="*/ 68 h 1016"/>
                <a:gd name="T22" fmla="*/ 178 w 546"/>
                <a:gd name="T23" fmla="*/ 75 h 1016"/>
                <a:gd name="T24" fmla="*/ 136 w 546"/>
                <a:gd name="T25" fmla="*/ 90 h 1016"/>
                <a:gd name="T26" fmla="*/ 107 w 546"/>
                <a:gd name="T27" fmla="*/ 111 h 1016"/>
                <a:gd name="T28" fmla="*/ 88 w 546"/>
                <a:gd name="T29" fmla="*/ 145 h 1016"/>
                <a:gd name="T30" fmla="*/ 82 w 546"/>
                <a:gd name="T31" fmla="*/ 191 h 1016"/>
                <a:gd name="T32" fmla="*/ 93 w 546"/>
                <a:gd name="T33" fmla="*/ 247 h 1016"/>
                <a:gd name="T34" fmla="*/ 124 w 546"/>
                <a:gd name="T35" fmla="*/ 310 h 1016"/>
                <a:gd name="T36" fmla="*/ 180 w 546"/>
                <a:gd name="T37" fmla="*/ 377 h 1016"/>
                <a:gd name="T38" fmla="*/ 262 w 546"/>
                <a:gd name="T39" fmla="*/ 449 h 1016"/>
                <a:gd name="T40" fmla="*/ 330 w 546"/>
                <a:gd name="T41" fmla="*/ 523 h 1016"/>
                <a:gd name="T42" fmla="*/ 372 w 546"/>
                <a:gd name="T43" fmla="*/ 594 h 1016"/>
                <a:gd name="T44" fmla="*/ 389 w 546"/>
                <a:gd name="T45" fmla="*/ 665 h 1016"/>
                <a:gd name="T46" fmla="*/ 381 w 546"/>
                <a:gd name="T47" fmla="*/ 733 h 1016"/>
                <a:gd name="T48" fmla="*/ 347 w 546"/>
                <a:gd name="T49" fmla="*/ 799 h 1016"/>
                <a:gd name="T50" fmla="*/ 302 w 546"/>
                <a:gd name="T51" fmla="*/ 856 h 1016"/>
                <a:gd name="T52" fmla="*/ 253 w 546"/>
                <a:gd name="T53" fmla="*/ 904 h 1016"/>
                <a:gd name="T54" fmla="*/ 202 w 546"/>
                <a:gd name="T55" fmla="*/ 944 h 1016"/>
                <a:gd name="T56" fmla="*/ 154 w 546"/>
                <a:gd name="T57" fmla="*/ 974 h 1016"/>
                <a:gd name="T58" fmla="*/ 114 w 546"/>
                <a:gd name="T59" fmla="*/ 996 h 1016"/>
                <a:gd name="T60" fmla="*/ 85 w 546"/>
                <a:gd name="T61" fmla="*/ 1011 h 1016"/>
                <a:gd name="T62" fmla="*/ 71 w 546"/>
                <a:gd name="T63" fmla="*/ 1016 h 1016"/>
                <a:gd name="T64" fmla="*/ 5 w 546"/>
                <a:gd name="T65" fmla="*/ 932 h 1016"/>
                <a:gd name="T66" fmla="*/ 28 w 546"/>
                <a:gd name="T67" fmla="*/ 923 h 1016"/>
                <a:gd name="T68" fmla="*/ 57 w 546"/>
                <a:gd name="T69" fmla="*/ 916 h 1016"/>
                <a:gd name="T70" fmla="*/ 85 w 546"/>
                <a:gd name="T71" fmla="*/ 911 h 1016"/>
                <a:gd name="T72" fmla="*/ 134 w 546"/>
                <a:gd name="T73" fmla="*/ 895 h 1016"/>
                <a:gd name="T74" fmla="*/ 199 w 546"/>
                <a:gd name="T75" fmla="*/ 862 h 1016"/>
                <a:gd name="T76" fmla="*/ 242 w 546"/>
                <a:gd name="T77" fmla="*/ 829 h 1016"/>
                <a:gd name="T78" fmla="*/ 269 w 546"/>
                <a:gd name="T79" fmla="*/ 802 h 1016"/>
                <a:gd name="T80" fmla="*/ 281 w 546"/>
                <a:gd name="T81" fmla="*/ 786 h 1016"/>
                <a:gd name="T82" fmla="*/ 289 w 546"/>
                <a:gd name="T83" fmla="*/ 773 h 1016"/>
                <a:gd name="T84" fmla="*/ 301 w 546"/>
                <a:gd name="T85" fmla="*/ 748 h 1016"/>
                <a:gd name="T86" fmla="*/ 309 w 546"/>
                <a:gd name="T87" fmla="*/ 717 h 1016"/>
                <a:gd name="T88" fmla="*/ 308 w 546"/>
                <a:gd name="T89" fmla="*/ 681 h 1016"/>
                <a:gd name="T90" fmla="*/ 295 w 546"/>
                <a:gd name="T91" fmla="*/ 639 h 1016"/>
                <a:gd name="T92" fmla="*/ 268 w 546"/>
                <a:gd name="T93" fmla="*/ 590 h 1016"/>
                <a:gd name="T94" fmla="*/ 222 w 546"/>
                <a:gd name="T95" fmla="*/ 535 h 1016"/>
                <a:gd name="T96" fmla="*/ 155 w 546"/>
                <a:gd name="T97" fmla="*/ 473 h 1016"/>
                <a:gd name="T98" fmla="*/ 87 w 546"/>
                <a:gd name="T99" fmla="*/ 407 h 1016"/>
                <a:gd name="T100" fmla="*/ 39 w 546"/>
                <a:gd name="T101" fmla="*/ 340 h 1016"/>
                <a:gd name="T102" fmla="*/ 12 w 546"/>
                <a:gd name="T103" fmla="*/ 272 h 1016"/>
                <a:gd name="T104" fmla="*/ 8 w 546"/>
                <a:gd name="T105" fmla="*/ 206 h 1016"/>
                <a:gd name="T106" fmla="*/ 27 w 546"/>
                <a:gd name="T107" fmla="*/ 144 h 1016"/>
                <a:gd name="T108" fmla="*/ 67 w 546"/>
                <a:gd name="T109" fmla="*/ 86 h 1016"/>
                <a:gd name="T110" fmla="*/ 123 w 546"/>
                <a:gd name="T111" fmla="*/ 41 h 1016"/>
                <a:gd name="T112" fmla="*/ 190 w 546"/>
                <a:gd name="T113" fmla="*/ 13 h 1016"/>
                <a:gd name="T114" fmla="*/ 267 w 546"/>
                <a:gd name="T115" fmla="*/ 0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46" h="1016">
                  <a:moveTo>
                    <a:pt x="309" y="0"/>
                  </a:moveTo>
                  <a:lnTo>
                    <a:pt x="351" y="3"/>
                  </a:lnTo>
                  <a:lnTo>
                    <a:pt x="396" y="11"/>
                  </a:lnTo>
                  <a:lnTo>
                    <a:pt x="442" y="23"/>
                  </a:lnTo>
                  <a:lnTo>
                    <a:pt x="490" y="39"/>
                  </a:lnTo>
                  <a:lnTo>
                    <a:pt x="538" y="60"/>
                  </a:lnTo>
                  <a:lnTo>
                    <a:pt x="544" y="64"/>
                  </a:lnTo>
                  <a:lnTo>
                    <a:pt x="546" y="72"/>
                  </a:lnTo>
                  <a:lnTo>
                    <a:pt x="545" y="81"/>
                  </a:lnTo>
                  <a:lnTo>
                    <a:pt x="540" y="91"/>
                  </a:lnTo>
                  <a:lnTo>
                    <a:pt x="532" y="102"/>
                  </a:lnTo>
                  <a:lnTo>
                    <a:pt x="521" y="113"/>
                  </a:lnTo>
                  <a:lnTo>
                    <a:pt x="510" y="120"/>
                  </a:lnTo>
                  <a:lnTo>
                    <a:pt x="499" y="125"/>
                  </a:lnTo>
                  <a:lnTo>
                    <a:pt x="489" y="127"/>
                  </a:lnTo>
                  <a:lnTo>
                    <a:pt x="480" y="125"/>
                  </a:lnTo>
                  <a:lnTo>
                    <a:pt x="432" y="105"/>
                  </a:lnTo>
                  <a:lnTo>
                    <a:pt x="386" y="89"/>
                  </a:lnTo>
                  <a:lnTo>
                    <a:pt x="344" y="79"/>
                  </a:lnTo>
                  <a:lnTo>
                    <a:pt x="305" y="72"/>
                  </a:lnTo>
                  <a:lnTo>
                    <a:pt x="268" y="68"/>
                  </a:lnTo>
                  <a:lnTo>
                    <a:pt x="235" y="68"/>
                  </a:lnTo>
                  <a:lnTo>
                    <a:pt x="205" y="70"/>
                  </a:lnTo>
                  <a:lnTo>
                    <a:pt x="178" y="75"/>
                  </a:lnTo>
                  <a:lnTo>
                    <a:pt x="155" y="82"/>
                  </a:lnTo>
                  <a:lnTo>
                    <a:pt x="136" y="90"/>
                  </a:lnTo>
                  <a:lnTo>
                    <a:pt x="119" y="100"/>
                  </a:lnTo>
                  <a:lnTo>
                    <a:pt x="107" y="111"/>
                  </a:lnTo>
                  <a:lnTo>
                    <a:pt x="96" y="126"/>
                  </a:lnTo>
                  <a:lnTo>
                    <a:pt x="88" y="145"/>
                  </a:lnTo>
                  <a:lnTo>
                    <a:pt x="83" y="167"/>
                  </a:lnTo>
                  <a:lnTo>
                    <a:pt x="82" y="191"/>
                  </a:lnTo>
                  <a:lnTo>
                    <a:pt x="85" y="218"/>
                  </a:lnTo>
                  <a:lnTo>
                    <a:pt x="93" y="247"/>
                  </a:lnTo>
                  <a:lnTo>
                    <a:pt x="105" y="278"/>
                  </a:lnTo>
                  <a:lnTo>
                    <a:pt x="124" y="310"/>
                  </a:lnTo>
                  <a:lnTo>
                    <a:pt x="149" y="343"/>
                  </a:lnTo>
                  <a:lnTo>
                    <a:pt x="180" y="377"/>
                  </a:lnTo>
                  <a:lnTo>
                    <a:pt x="219" y="411"/>
                  </a:lnTo>
                  <a:lnTo>
                    <a:pt x="262" y="449"/>
                  </a:lnTo>
                  <a:lnTo>
                    <a:pt x="298" y="486"/>
                  </a:lnTo>
                  <a:lnTo>
                    <a:pt x="330" y="523"/>
                  </a:lnTo>
                  <a:lnTo>
                    <a:pt x="353" y="559"/>
                  </a:lnTo>
                  <a:lnTo>
                    <a:pt x="372" y="594"/>
                  </a:lnTo>
                  <a:lnTo>
                    <a:pt x="383" y="630"/>
                  </a:lnTo>
                  <a:lnTo>
                    <a:pt x="389" y="665"/>
                  </a:lnTo>
                  <a:lnTo>
                    <a:pt x="388" y="699"/>
                  </a:lnTo>
                  <a:lnTo>
                    <a:pt x="381" y="733"/>
                  </a:lnTo>
                  <a:lnTo>
                    <a:pt x="368" y="766"/>
                  </a:lnTo>
                  <a:lnTo>
                    <a:pt x="347" y="799"/>
                  </a:lnTo>
                  <a:lnTo>
                    <a:pt x="326" y="828"/>
                  </a:lnTo>
                  <a:lnTo>
                    <a:pt x="302" y="856"/>
                  </a:lnTo>
                  <a:lnTo>
                    <a:pt x="278" y="880"/>
                  </a:lnTo>
                  <a:lnTo>
                    <a:pt x="253" y="904"/>
                  </a:lnTo>
                  <a:lnTo>
                    <a:pt x="227" y="924"/>
                  </a:lnTo>
                  <a:lnTo>
                    <a:pt x="202" y="944"/>
                  </a:lnTo>
                  <a:lnTo>
                    <a:pt x="177" y="960"/>
                  </a:lnTo>
                  <a:lnTo>
                    <a:pt x="154" y="974"/>
                  </a:lnTo>
                  <a:lnTo>
                    <a:pt x="132" y="986"/>
                  </a:lnTo>
                  <a:lnTo>
                    <a:pt x="114" y="996"/>
                  </a:lnTo>
                  <a:lnTo>
                    <a:pt x="98" y="1005"/>
                  </a:lnTo>
                  <a:lnTo>
                    <a:pt x="85" y="1011"/>
                  </a:lnTo>
                  <a:lnTo>
                    <a:pt x="76" y="1015"/>
                  </a:lnTo>
                  <a:lnTo>
                    <a:pt x="71" y="1016"/>
                  </a:lnTo>
                  <a:lnTo>
                    <a:pt x="0" y="939"/>
                  </a:lnTo>
                  <a:lnTo>
                    <a:pt x="5" y="932"/>
                  </a:lnTo>
                  <a:lnTo>
                    <a:pt x="14" y="927"/>
                  </a:lnTo>
                  <a:lnTo>
                    <a:pt x="28" y="923"/>
                  </a:lnTo>
                  <a:lnTo>
                    <a:pt x="42" y="919"/>
                  </a:lnTo>
                  <a:lnTo>
                    <a:pt x="57" y="916"/>
                  </a:lnTo>
                  <a:lnTo>
                    <a:pt x="72" y="913"/>
                  </a:lnTo>
                  <a:lnTo>
                    <a:pt x="85" y="911"/>
                  </a:lnTo>
                  <a:lnTo>
                    <a:pt x="94" y="910"/>
                  </a:lnTo>
                  <a:lnTo>
                    <a:pt x="134" y="895"/>
                  </a:lnTo>
                  <a:lnTo>
                    <a:pt x="169" y="879"/>
                  </a:lnTo>
                  <a:lnTo>
                    <a:pt x="199" y="862"/>
                  </a:lnTo>
                  <a:lnTo>
                    <a:pt x="223" y="846"/>
                  </a:lnTo>
                  <a:lnTo>
                    <a:pt x="242" y="829"/>
                  </a:lnTo>
                  <a:lnTo>
                    <a:pt x="258" y="815"/>
                  </a:lnTo>
                  <a:lnTo>
                    <a:pt x="269" y="802"/>
                  </a:lnTo>
                  <a:lnTo>
                    <a:pt x="277" y="792"/>
                  </a:lnTo>
                  <a:lnTo>
                    <a:pt x="281" y="786"/>
                  </a:lnTo>
                  <a:lnTo>
                    <a:pt x="282" y="784"/>
                  </a:lnTo>
                  <a:lnTo>
                    <a:pt x="289" y="773"/>
                  </a:lnTo>
                  <a:lnTo>
                    <a:pt x="295" y="761"/>
                  </a:lnTo>
                  <a:lnTo>
                    <a:pt x="301" y="748"/>
                  </a:lnTo>
                  <a:lnTo>
                    <a:pt x="306" y="734"/>
                  </a:lnTo>
                  <a:lnTo>
                    <a:pt x="309" y="717"/>
                  </a:lnTo>
                  <a:lnTo>
                    <a:pt x="310" y="700"/>
                  </a:lnTo>
                  <a:lnTo>
                    <a:pt x="308" y="681"/>
                  </a:lnTo>
                  <a:lnTo>
                    <a:pt x="302" y="660"/>
                  </a:lnTo>
                  <a:lnTo>
                    <a:pt x="295" y="639"/>
                  </a:lnTo>
                  <a:lnTo>
                    <a:pt x="283" y="616"/>
                  </a:lnTo>
                  <a:lnTo>
                    <a:pt x="268" y="590"/>
                  </a:lnTo>
                  <a:lnTo>
                    <a:pt x="248" y="564"/>
                  </a:lnTo>
                  <a:lnTo>
                    <a:pt x="222" y="535"/>
                  </a:lnTo>
                  <a:lnTo>
                    <a:pt x="192" y="505"/>
                  </a:lnTo>
                  <a:lnTo>
                    <a:pt x="155" y="473"/>
                  </a:lnTo>
                  <a:lnTo>
                    <a:pt x="118" y="441"/>
                  </a:lnTo>
                  <a:lnTo>
                    <a:pt x="87" y="407"/>
                  </a:lnTo>
                  <a:lnTo>
                    <a:pt x="60" y="373"/>
                  </a:lnTo>
                  <a:lnTo>
                    <a:pt x="39" y="340"/>
                  </a:lnTo>
                  <a:lnTo>
                    <a:pt x="24" y="306"/>
                  </a:lnTo>
                  <a:lnTo>
                    <a:pt x="12" y="272"/>
                  </a:lnTo>
                  <a:lnTo>
                    <a:pt x="7" y="239"/>
                  </a:lnTo>
                  <a:lnTo>
                    <a:pt x="8" y="206"/>
                  </a:lnTo>
                  <a:lnTo>
                    <a:pt x="14" y="175"/>
                  </a:lnTo>
                  <a:lnTo>
                    <a:pt x="27" y="144"/>
                  </a:lnTo>
                  <a:lnTo>
                    <a:pt x="44" y="115"/>
                  </a:lnTo>
                  <a:lnTo>
                    <a:pt x="67" y="86"/>
                  </a:lnTo>
                  <a:lnTo>
                    <a:pt x="94" y="62"/>
                  </a:lnTo>
                  <a:lnTo>
                    <a:pt x="123" y="41"/>
                  </a:lnTo>
                  <a:lnTo>
                    <a:pt x="156" y="25"/>
                  </a:lnTo>
                  <a:lnTo>
                    <a:pt x="190" y="13"/>
                  </a:lnTo>
                  <a:lnTo>
                    <a:pt x="227" y="4"/>
                  </a:lnTo>
                  <a:lnTo>
                    <a:pt x="267" y="0"/>
                  </a:lnTo>
                  <a:lnTo>
                    <a:pt x="30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94" name="Freeform 21"/>
            <p:cNvSpPr>
              <a:spLocks/>
            </p:cNvSpPr>
            <p:nvPr/>
          </p:nvSpPr>
          <p:spPr bwMode="auto">
            <a:xfrm>
              <a:off x="4211638" y="1727200"/>
              <a:ext cx="41275" cy="39688"/>
            </a:xfrm>
            <a:custGeom>
              <a:avLst/>
              <a:gdLst>
                <a:gd name="T0" fmla="*/ 263 w 366"/>
                <a:gd name="T1" fmla="*/ 0 h 351"/>
                <a:gd name="T2" fmla="*/ 283 w 366"/>
                <a:gd name="T3" fmla="*/ 3 h 351"/>
                <a:gd name="T4" fmla="*/ 303 w 366"/>
                <a:gd name="T5" fmla="*/ 11 h 351"/>
                <a:gd name="T6" fmla="*/ 322 w 366"/>
                <a:gd name="T7" fmla="*/ 22 h 351"/>
                <a:gd name="T8" fmla="*/ 338 w 366"/>
                <a:gd name="T9" fmla="*/ 37 h 351"/>
                <a:gd name="T10" fmla="*/ 350 w 366"/>
                <a:gd name="T11" fmla="*/ 54 h 351"/>
                <a:gd name="T12" fmla="*/ 360 w 366"/>
                <a:gd name="T13" fmla="*/ 75 h 351"/>
                <a:gd name="T14" fmla="*/ 365 w 366"/>
                <a:gd name="T15" fmla="*/ 95 h 351"/>
                <a:gd name="T16" fmla="*/ 366 w 366"/>
                <a:gd name="T17" fmla="*/ 115 h 351"/>
                <a:gd name="T18" fmla="*/ 363 w 366"/>
                <a:gd name="T19" fmla="*/ 136 h 351"/>
                <a:gd name="T20" fmla="*/ 356 w 366"/>
                <a:gd name="T21" fmla="*/ 156 h 351"/>
                <a:gd name="T22" fmla="*/ 344 w 366"/>
                <a:gd name="T23" fmla="*/ 175 h 351"/>
                <a:gd name="T24" fmla="*/ 330 w 366"/>
                <a:gd name="T25" fmla="*/ 191 h 351"/>
                <a:gd name="T26" fmla="*/ 182 w 366"/>
                <a:gd name="T27" fmla="*/ 323 h 351"/>
                <a:gd name="T28" fmla="*/ 164 w 366"/>
                <a:gd name="T29" fmla="*/ 336 h 351"/>
                <a:gd name="T30" fmla="*/ 145 w 366"/>
                <a:gd name="T31" fmla="*/ 346 h 351"/>
                <a:gd name="T32" fmla="*/ 124 w 366"/>
                <a:gd name="T33" fmla="*/ 351 h 351"/>
                <a:gd name="T34" fmla="*/ 103 w 366"/>
                <a:gd name="T35" fmla="*/ 351 h 351"/>
                <a:gd name="T36" fmla="*/ 83 w 366"/>
                <a:gd name="T37" fmla="*/ 348 h 351"/>
                <a:gd name="T38" fmla="*/ 63 w 366"/>
                <a:gd name="T39" fmla="*/ 340 h 351"/>
                <a:gd name="T40" fmla="*/ 44 w 366"/>
                <a:gd name="T41" fmla="*/ 330 h 351"/>
                <a:gd name="T42" fmla="*/ 28 w 366"/>
                <a:gd name="T43" fmla="*/ 315 h 351"/>
                <a:gd name="T44" fmla="*/ 15 w 366"/>
                <a:gd name="T45" fmla="*/ 297 h 351"/>
                <a:gd name="T46" fmla="*/ 6 w 366"/>
                <a:gd name="T47" fmla="*/ 277 h 351"/>
                <a:gd name="T48" fmla="*/ 1 w 366"/>
                <a:gd name="T49" fmla="*/ 257 h 351"/>
                <a:gd name="T50" fmla="*/ 0 w 366"/>
                <a:gd name="T51" fmla="*/ 236 h 351"/>
                <a:gd name="T52" fmla="*/ 3 w 366"/>
                <a:gd name="T53" fmla="*/ 215 h 351"/>
                <a:gd name="T54" fmla="*/ 10 w 366"/>
                <a:gd name="T55" fmla="*/ 196 h 351"/>
                <a:gd name="T56" fmla="*/ 22 w 366"/>
                <a:gd name="T57" fmla="*/ 178 h 351"/>
                <a:gd name="T58" fmla="*/ 37 w 366"/>
                <a:gd name="T59" fmla="*/ 161 h 351"/>
                <a:gd name="T60" fmla="*/ 183 w 366"/>
                <a:gd name="T61" fmla="*/ 29 h 351"/>
                <a:gd name="T62" fmla="*/ 202 w 366"/>
                <a:gd name="T63" fmla="*/ 16 h 351"/>
                <a:gd name="T64" fmla="*/ 221 w 366"/>
                <a:gd name="T65" fmla="*/ 7 h 351"/>
                <a:gd name="T66" fmla="*/ 241 w 366"/>
                <a:gd name="T67" fmla="*/ 1 h 351"/>
                <a:gd name="T68" fmla="*/ 263 w 366"/>
                <a:gd name="T69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66" h="351">
                  <a:moveTo>
                    <a:pt x="263" y="0"/>
                  </a:moveTo>
                  <a:lnTo>
                    <a:pt x="283" y="3"/>
                  </a:lnTo>
                  <a:lnTo>
                    <a:pt x="303" y="11"/>
                  </a:lnTo>
                  <a:lnTo>
                    <a:pt x="322" y="22"/>
                  </a:lnTo>
                  <a:lnTo>
                    <a:pt x="338" y="37"/>
                  </a:lnTo>
                  <a:lnTo>
                    <a:pt x="350" y="54"/>
                  </a:lnTo>
                  <a:lnTo>
                    <a:pt x="360" y="75"/>
                  </a:lnTo>
                  <a:lnTo>
                    <a:pt x="365" y="95"/>
                  </a:lnTo>
                  <a:lnTo>
                    <a:pt x="366" y="115"/>
                  </a:lnTo>
                  <a:lnTo>
                    <a:pt x="363" y="136"/>
                  </a:lnTo>
                  <a:lnTo>
                    <a:pt x="356" y="156"/>
                  </a:lnTo>
                  <a:lnTo>
                    <a:pt x="344" y="175"/>
                  </a:lnTo>
                  <a:lnTo>
                    <a:pt x="330" y="191"/>
                  </a:lnTo>
                  <a:lnTo>
                    <a:pt x="182" y="323"/>
                  </a:lnTo>
                  <a:lnTo>
                    <a:pt x="164" y="336"/>
                  </a:lnTo>
                  <a:lnTo>
                    <a:pt x="145" y="346"/>
                  </a:lnTo>
                  <a:lnTo>
                    <a:pt x="124" y="351"/>
                  </a:lnTo>
                  <a:lnTo>
                    <a:pt x="103" y="351"/>
                  </a:lnTo>
                  <a:lnTo>
                    <a:pt x="83" y="348"/>
                  </a:lnTo>
                  <a:lnTo>
                    <a:pt x="63" y="340"/>
                  </a:lnTo>
                  <a:lnTo>
                    <a:pt x="44" y="330"/>
                  </a:lnTo>
                  <a:lnTo>
                    <a:pt x="28" y="315"/>
                  </a:lnTo>
                  <a:lnTo>
                    <a:pt x="15" y="297"/>
                  </a:lnTo>
                  <a:lnTo>
                    <a:pt x="6" y="277"/>
                  </a:lnTo>
                  <a:lnTo>
                    <a:pt x="1" y="257"/>
                  </a:lnTo>
                  <a:lnTo>
                    <a:pt x="0" y="236"/>
                  </a:lnTo>
                  <a:lnTo>
                    <a:pt x="3" y="215"/>
                  </a:lnTo>
                  <a:lnTo>
                    <a:pt x="10" y="196"/>
                  </a:lnTo>
                  <a:lnTo>
                    <a:pt x="22" y="178"/>
                  </a:lnTo>
                  <a:lnTo>
                    <a:pt x="37" y="161"/>
                  </a:lnTo>
                  <a:lnTo>
                    <a:pt x="183" y="29"/>
                  </a:lnTo>
                  <a:lnTo>
                    <a:pt x="202" y="16"/>
                  </a:lnTo>
                  <a:lnTo>
                    <a:pt x="221" y="7"/>
                  </a:lnTo>
                  <a:lnTo>
                    <a:pt x="241" y="1"/>
                  </a:lnTo>
                  <a:lnTo>
                    <a:pt x="26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95" name="Freeform 6"/>
          <p:cNvSpPr>
            <a:spLocks/>
          </p:cNvSpPr>
          <p:nvPr/>
        </p:nvSpPr>
        <p:spPr bwMode="auto">
          <a:xfrm>
            <a:off x="4785300" y="5138839"/>
            <a:ext cx="255217" cy="226275"/>
          </a:xfrm>
          <a:custGeom>
            <a:avLst/>
            <a:gdLst>
              <a:gd name="T0" fmla="*/ 2689 w 3491"/>
              <a:gd name="T1" fmla="*/ 15 h 3097"/>
              <a:gd name="T2" fmla="*/ 2963 w 3491"/>
              <a:gd name="T3" fmla="*/ 108 h 3097"/>
              <a:gd name="T4" fmla="*/ 3204 w 3491"/>
              <a:gd name="T5" fmla="*/ 281 h 3097"/>
              <a:gd name="T6" fmla="*/ 3382 w 3491"/>
              <a:gd name="T7" fmla="*/ 518 h 3097"/>
              <a:gd name="T8" fmla="*/ 3475 w 3491"/>
              <a:gd name="T9" fmla="*/ 786 h 3097"/>
              <a:gd name="T10" fmla="*/ 3486 w 3491"/>
              <a:gd name="T11" fmla="*/ 1066 h 3097"/>
              <a:gd name="T12" fmla="*/ 3413 w 3491"/>
              <a:gd name="T13" fmla="*/ 1339 h 3097"/>
              <a:gd name="T14" fmla="*/ 3256 w 3491"/>
              <a:gd name="T15" fmla="*/ 1586 h 3097"/>
              <a:gd name="T16" fmla="*/ 1965 w 3491"/>
              <a:gd name="T17" fmla="*/ 2838 h 3097"/>
              <a:gd name="T18" fmla="*/ 1873 w 3491"/>
              <a:gd name="T19" fmla="*/ 2828 h 3097"/>
              <a:gd name="T20" fmla="*/ 1821 w 3491"/>
              <a:gd name="T21" fmla="*/ 2749 h 3097"/>
              <a:gd name="T22" fmla="*/ 1853 w 3491"/>
              <a:gd name="T23" fmla="*/ 2662 h 3097"/>
              <a:gd name="T24" fmla="*/ 3153 w 3491"/>
              <a:gd name="T25" fmla="*/ 1355 h 3097"/>
              <a:gd name="T26" fmla="*/ 3242 w 3491"/>
              <a:gd name="T27" fmla="*/ 1126 h 3097"/>
              <a:gd name="T28" fmla="*/ 3253 w 3491"/>
              <a:gd name="T29" fmla="*/ 885 h 3097"/>
              <a:gd name="T30" fmla="*/ 3183 w 3491"/>
              <a:gd name="T31" fmla="*/ 653 h 3097"/>
              <a:gd name="T32" fmla="*/ 3035 w 3491"/>
              <a:gd name="T33" fmla="*/ 448 h 3097"/>
              <a:gd name="T34" fmla="*/ 2825 w 3491"/>
              <a:gd name="T35" fmla="*/ 301 h 3097"/>
              <a:gd name="T36" fmla="*/ 2586 w 3491"/>
              <a:gd name="T37" fmla="*/ 234 h 3097"/>
              <a:gd name="T38" fmla="*/ 2340 w 3491"/>
              <a:gd name="T39" fmla="*/ 243 h 3097"/>
              <a:gd name="T40" fmla="*/ 2108 w 3491"/>
              <a:gd name="T41" fmla="*/ 331 h 3097"/>
              <a:gd name="T42" fmla="*/ 378 w 3491"/>
              <a:gd name="T43" fmla="*/ 1972 h 3097"/>
              <a:gd name="T44" fmla="*/ 258 w 3491"/>
              <a:gd name="T45" fmla="*/ 2149 h 3097"/>
              <a:gd name="T46" fmla="*/ 218 w 3491"/>
              <a:gd name="T47" fmla="*/ 2350 h 3097"/>
              <a:gd name="T48" fmla="*/ 258 w 3491"/>
              <a:gd name="T49" fmla="*/ 2551 h 3097"/>
              <a:gd name="T50" fmla="*/ 378 w 3491"/>
              <a:gd name="T51" fmla="*/ 2728 h 3097"/>
              <a:gd name="T52" fmla="*/ 558 w 3491"/>
              <a:gd name="T53" fmla="*/ 2846 h 3097"/>
              <a:gd name="T54" fmla="*/ 763 w 3491"/>
              <a:gd name="T55" fmla="*/ 2885 h 3097"/>
              <a:gd name="T56" fmla="*/ 968 w 3491"/>
              <a:gd name="T57" fmla="*/ 2846 h 3097"/>
              <a:gd name="T58" fmla="*/ 1149 w 3491"/>
              <a:gd name="T59" fmla="*/ 2728 h 3097"/>
              <a:gd name="T60" fmla="*/ 2809 w 3491"/>
              <a:gd name="T61" fmla="*/ 1091 h 3097"/>
              <a:gd name="T62" fmla="*/ 2837 w 3491"/>
              <a:gd name="T63" fmla="*/ 942 h 3097"/>
              <a:gd name="T64" fmla="*/ 2791 w 3491"/>
              <a:gd name="T65" fmla="*/ 797 h 3097"/>
              <a:gd name="T66" fmla="*/ 2677 w 3491"/>
              <a:gd name="T67" fmla="*/ 685 h 3097"/>
              <a:gd name="T68" fmla="*/ 2528 w 3491"/>
              <a:gd name="T69" fmla="*/ 641 h 3097"/>
              <a:gd name="T70" fmla="*/ 2377 w 3491"/>
              <a:gd name="T71" fmla="*/ 668 h 3097"/>
              <a:gd name="T72" fmla="*/ 1082 w 3491"/>
              <a:gd name="T73" fmla="*/ 1906 h 3097"/>
              <a:gd name="T74" fmla="*/ 992 w 3491"/>
              <a:gd name="T75" fmla="*/ 1937 h 3097"/>
              <a:gd name="T76" fmla="*/ 911 w 3491"/>
              <a:gd name="T77" fmla="*/ 1887 h 3097"/>
              <a:gd name="T78" fmla="*/ 900 w 3491"/>
              <a:gd name="T79" fmla="*/ 1796 h 3097"/>
              <a:gd name="T80" fmla="*/ 2165 w 3491"/>
              <a:gd name="T81" fmla="*/ 546 h 3097"/>
              <a:gd name="T82" fmla="*/ 2354 w 3491"/>
              <a:gd name="T83" fmla="*/ 449 h 3097"/>
              <a:gd name="T84" fmla="*/ 2562 w 3491"/>
              <a:gd name="T85" fmla="*/ 429 h 3097"/>
              <a:gd name="T86" fmla="*/ 2763 w 3491"/>
              <a:gd name="T87" fmla="*/ 488 h 3097"/>
              <a:gd name="T88" fmla="*/ 2932 w 3491"/>
              <a:gd name="T89" fmla="*/ 623 h 3097"/>
              <a:gd name="T90" fmla="*/ 3032 w 3491"/>
              <a:gd name="T91" fmla="*/ 809 h 3097"/>
              <a:gd name="T92" fmla="*/ 3053 w 3491"/>
              <a:gd name="T93" fmla="*/ 1012 h 3097"/>
              <a:gd name="T94" fmla="*/ 2993 w 3491"/>
              <a:gd name="T95" fmla="*/ 1209 h 3097"/>
              <a:gd name="T96" fmla="*/ 1303 w 3491"/>
              <a:gd name="T97" fmla="*/ 2879 h 3097"/>
              <a:gd name="T98" fmla="*/ 1094 w 3491"/>
              <a:gd name="T99" fmla="*/ 3025 h 3097"/>
              <a:gd name="T100" fmla="*/ 855 w 3491"/>
              <a:gd name="T101" fmla="*/ 3092 h 3097"/>
              <a:gd name="T102" fmla="*/ 609 w 3491"/>
              <a:gd name="T103" fmla="*/ 3083 h 3097"/>
              <a:gd name="T104" fmla="*/ 377 w 3491"/>
              <a:gd name="T105" fmla="*/ 2995 h 3097"/>
              <a:gd name="T106" fmla="*/ 178 w 3491"/>
              <a:gd name="T107" fmla="*/ 2832 h 3097"/>
              <a:gd name="T108" fmla="*/ 51 w 3491"/>
              <a:gd name="T109" fmla="*/ 2617 h 3097"/>
              <a:gd name="T110" fmla="*/ 0 w 3491"/>
              <a:gd name="T111" fmla="*/ 2381 h 3097"/>
              <a:gd name="T112" fmla="*/ 30 w 3491"/>
              <a:gd name="T113" fmla="*/ 2141 h 3097"/>
              <a:gd name="T114" fmla="*/ 139 w 3491"/>
              <a:gd name="T115" fmla="*/ 1920 h 3097"/>
              <a:gd name="T116" fmla="*/ 1872 w 3491"/>
              <a:gd name="T117" fmla="*/ 230 h 3097"/>
              <a:gd name="T118" fmla="*/ 2123 w 3491"/>
              <a:gd name="T119" fmla="*/ 76 h 3097"/>
              <a:gd name="T120" fmla="*/ 2402 w 3491"/>
              <a:gd name="T121" fmla="*/ 5 h 30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491" h="3097">
                <a:moveTo>
                  <a:pt x="2474" y="0"/>
                </a:moveTo>
                <a:lnTo>
                  <a:pt x="2546" y="0"/>
                </a:lnTo>
                <a:lnTo>
                  <a:pt x="2618" y="5"/>
                </a:lnTo>
                <a:lnTo>
                  <a:pt x="2689" y="15"/>
                </a:lnTo>
                <a:lnTo>
                  <a:pt x="2758" y="31"/>
                </a:lnTo>
                <a:lnTo>
                  <a:pt x="2828" y="51"/>
                </a:lnTo>
                <a:lnTo>
                  <a:pt x="2896" y="76"/>
                </a:lnTo>
                <a:lnTo>
                  <a:pt x="2963" y="108"/>
                </a:lnTo>
                <a:lnTo>
                  <a:pt x="3026" y="143"/>
                </a:lnTo>
                <a:lnTo>
                  <a:pt x="3088" y="183"/>
                </a:lnTo>
                <a:lnTo>
                  <a:pt x="3147" y="230"/>
                </a:lnTo>
                <a:lnTo>
                  <a:pt x="3204" y="281"/>
                </a:lnTo>
                <a:lnTo>
                  <a:pt x="3256" y="336"/>
                </a:lnTo>
                <a:lnTo>
                  <a:pt x="3303" y="394"/>
                </a:lnTo>
                <a:lnTo>
                  <a:pt x="3345" y="455"/>
                </a:lnTo>
                <a:lnTo>
                  <a:pt x="3382" y="518"/>
                </a:lnTo>
                <a:lnTo>
                  <a:pt x="3413" y="582"/>
                </a:lnTo>
                <a:lnTo>
                  <a:pt x="3439" y="650"/>
                </a:lnTo>
                <a:lnTo>
                  <a:pt x="3460" y="717"/>
                </a:lnTo>
                <a:lnTo>
                  <a:pt x="3475" y="786"/>
                </a:lnTo>
                <a:lnTo>
                  <a:pt x="3486" y="856"/>
                </a:lnTo>
                <a:lnTo>
                  <a:pt x="3491" y="926"/>
                </a:lnTo>
                <a:lnTo>
                  <a:pt x="3491" y="996"/>
                </a:lnTo>
                <a:lnTo>
                  <a:pt x="3486" y="1066"/>
                </a:lnTo>
                <a:lnTo>
                  <a:pt x="3475" y="1136"/>
                </a:lnTo>
                <a:lnTo>
                  <a:pt x="3460" y="1205"/>
                </a:lnTo>
                <a:lnTo>
                  <a:pt x="3439" y="1273"/>
                </a:lnTo>
                <a:lnTo>
                  <a:pt x="3413" y="1339"/>
                </a:lnTo>
                <a:lnTo>
                  <a:pt x="3382" y="1404"/>
                </a:lnTo>
                <a:lnTo>
                  <a:pt x="3345" y="1467"/>
                </a:lnTo>
                <a:lnTo>
                  <a:pt x="3303" y="1528"/>
                </a:lnTo>
                <a:lnTo>
                  <a:pt x="3256" y="1586"/>
                </a:lnTo>
                <a:lnTo>
                  <a:pt x="3204" y="1641"/>
                </a:lnTo>
                <a:lnTo>
                  <a:pt x="2007" y="2813"/>
                </a:lnTo>
                <a:lnTo>
                  <a:pt x="1988" y="2828"/>
                </a:lnTo>
                <a:lnTo>
                  <a:pt x="1965" y="2838"/>
                </a:lnTo>
                <a:lnTo>
                  <a:pt x="1942" y="2844"/>
                </a:lnTo>
                <a:lnTo>
                  <a:pt x="1918" y="2844"/>
                </a:lnTo>
                <a:lnTo>
                  <a:pt x="1894" y="2838"/>
                </a:lnTo>
                <a:lnTo>
                  <a:pt x="1873" y="2828"/>
                </a:lnTo>
                <a:lnTo>
                  <a:pt x="1853" y="2813"/>
                </a:lnTo>
                <a:lnTo>
                  <a:pt x="1837" y="2793"/>
                </a:lnTo>
                <a:lnTo>
                  <a:pt x="1827" y="2772"/>
                </a:lnTo>
                <a:lnTo>
                  <a:pt x="1821" y="2749"/>
                </a:lnTo>
                <a:lnTo>
                  <a:pt x="1821" y="2726"/>
                </a:lnTo>
                <a:lnTo>
                  <a:pt x="1827" y="2703"/>
                </a:lnTo>
                <a:lnTo>
                  <a:pt x="1837" y="2681"/>
                </a:lnTo>
                <a:lnTo>
                  <a:pt x="1853" y="2662"/>
                </a:lnTo>
                <a:lnTo>
                  <a:pt x="3035" y="1505"/>
                </a:lnTo>
                <a:lnTo>
                  <a:pt x="3079" y="1458"/>
                </a:lnTo>
                <a:lnTo>
                  <a:pt x="3118" y="1407"/>
                </a:lnTo>
                <a:lnTo>
                  <a:pt x="3153" y="1355"/>
                </a:lnTo>
                <a:lnTo>
                  <a:pt x="3183" y="1300"/>
                </a:lnTo>
                <a:lnTo>
                  <a:pt x="3208" y="1243"/>
                </a:lnTo>
                <a:lnTo>
                  <a:pt x="3228" y="1185"/>
                </a:lnTo>
                <a:lnTo>
                  <a:pt x="3242" y="1126"/>
                </a:lnTo>
                <a:lnTo>
                  <a:pt x="3253" y="1066"/>
                </a:lnTo>
                <a:lnTo>
                  <a:pt x="3257" y="1006"/>
                </a:lnTo>
                <a:lnTo>
                  <a:pt x="3257" y="946"/>
                </a:lnTo>
                <a:lnTo>
                  <a:pt x="3253" y="885"/>
                </a:lnTo>
                <a:lnTo>
                  <a:pt x="3242" y="826"/>
                </a:lnTo>
                <a:lnTo>
                  <a:pt x="3228" y="766"/>
                </a:lnTo>
                <a:lnTo>
                  <a:pt x="3208" y="709"/>
                </a:lnTo>
                <a:lnTo>
                  <a:pt x="3183" y="653"/>
                </a:lnTo>
                <a:lnTo>
                  <a:pt x="3153" y="598"/>
                </a:lnTo>
                <a:lnTo>
                  <a:pt x="3118" y="545"/>
                </a:lnTo>
                <a:lnTo>
                  <a:pt x="3079" y="495"/>
                </a:lnTo>
                <a:lnTo>
                  <a:pt x="3035" y="448"/>
                </a:lnTo>
                <a:lnTo>
                  <a:pt x="2985" y="403"/>
                </a:lnTo>
                <a:lnTo>
                  <a:pt x="2935" y="364"/>
                </a:lnTo>
                <a:lnTo>
                  <a:pt x="2881" y="331"/>
                </a:lnTo>
                <a:lnTo>
                  <a:pt x="2825" y="301"/>
                </a:lnTo>
                <a:lnTo>
                  <a:pt x="2767" y="277"/>
                </a:lnTo>
                <a:lnTo>
                  <a:pt x="2708" y="258"/>
                </a:lnTo>
                <a:lnTo>
                  <a:pt x="2648" y="243"/>
                </a:lnTo>
                <a:lnTo>
                  <a:pt x="2586" y="234"/>
                </a:lnTo>
                <a:lnTo>
                  <a:pt x="2525" y="229"/>
                </a:lnTo>
                <a:lnTo>
                  <a:pt x="2464" y="229"/>
                </a:lnTo>
                <a:lnTo>
                  <a:pt x="2402" y="234"/>
                </a:lnTo>
                <a:lnTo>
                  <a:pt x="2340" y="243"/>
                </a:lnTo>
                <a:lnTo>
                  <a:pt x="2280" y="258"/>
                </a:lnTo>
                <a:lnTo>
                  <a:pt x="2221" y="277"/>
                </a:lnTo>
                <a:lnTo>
                  <a:pt x="2164" y="301"/>
                </a:lnTo>
                <a:lnTo>
                  <a:pt x="2108" y="331"/>
                </a:lnTo>
                <a:lnTo>
                  <a:pt x="2055" y="364"/>
                </a:lnTo>
                <a:lnTo>
                  <a:pt x="2003" y="403"/>
                </a:lnTo>
                <a:lnTo>
                  <a:pt x="1955" y="448"/>
                </a:lnTo>
                <a:lnTo>
                  <a:pt x="378" y="1972"/>
                </a:lnTo>
                <a:lnTo>
                  <a:pt x="341" y="2013"/>
                </a:lnTo>
                <a:lnTo>
                  <a:pt x="307" y="2057"/>
                </a:lnTo>
                <a:lnTo>
                  <a:pt x="280" y="2102"/>
                </a:lnTo>
                <a:lnTo>
                  <a:pt x="258" y="2149"/>
                </a:lnTo>
                <a:lnTo>
                  <a:pt x="241" y="2199"/>
                </a:lnTo>
                <a:lnTo>
                  <a:pt x="228" y="2248"/>
                </a:lnTo>
                <a:lnTo>
                  <a:pt x="220" y="2299"/>
                </a:lnTo>
                <a:lnTo>
                  <a:pt x="218" y="2350"/>
                </a:lnTo>
                <a:lnTo>
                  <a:pt x="220" y="2402"/>
                </a:lnTo>
                <a:lnTo>
                  <a:pt x="228" y="2452"/>
                </a:lnTo>
                <a:lnTo>
                  <a:pt x="241" y="2503"/>
                </a:lnTo>
                <a:lnTo>
                  <a:pt x="258" y="2551"/>
                </a:lnTo>
                <a:lnTo>
                  <a:pt x="280" y="2599"/>
                </a:lnTo>
                <a:lnTo>
                  <a:pt x="307" y="2644"/>
                </a:lnTo>
                <a:lnTo>
                  <a:pt x="341" y="2687"/>
                </a:lnTo>
                <a:lnTo>
                  <a:pt x="378" y="2728"/>
                </a:lnTo>
                <a:lnTo>
                  <a:pt x="419" y="2765"/>
                </a:lnTo>
                <a:lnTo>
                  <a:pt x="463" y="2796"/>
                </a:lnTo>
                <a:lnTo>
                  <a:pt x="509" y="2824"/>
                </a:lnTo>
                <a:lnTo>
                  <a:pt x="558" y="2846"/>
                </a:lnTo>
                <a:lnTo>
                  <a:pt x="608" y="2863"/>
                </a:lnTo>
                <a:lnTo>
                  <a:pt x="660" y="2874"/>
                </a:lnTo>
                <a:lnTo>
                  <a:pt x="711" y="2882"/>
                </a:lnTo>
                <a:lnTo>
                  <a:pt x="763" y="2885"/>
                </a:lnTo>
                <a:lnTo>
                  <a:pt x="816" y="2882"/>
                </a:lnTo>
                <a:lnTo>
                  <a:pt x="867" y="2874"/>
                </a:lnTo>
                <a:lnTo>
                  <a:pt x="919" y="2863"/>
                </a:lnTo>
                <a:lnTo>
                  <a:pt x="968" y="2846"/>
                </a:lnTo>
                <a:lnTo>
                  <a:pt x="1018" y="2824"/>
                </a:lnTo>
                <a:lnTo>
                  <a:pt x="1064" y="2796"/>
                </a:lnTo>
                <a:lnTo>
                  <a:pt x="1108" y="2765"/>
                </a:lnTo>
                <a:lnTo>
                  <a:pt x="1149" y="2728"/>
                </a:lnTo>
                <a:lnTo>
                  <a:pt x="2741" y="1187"/>
                </a:lnTo>
                <a:lnTo>
                  <a:pt x="2768" y="1158"/>
                </a:lnTo>
                <a:lnTo>
                  <a:pt x="2791" y="1125"/>
                </a:lnTo>
                <a:lnTo>
                  <a:pt x="2809" y="1091"/>
                </a:lnTo>
                <a:lnTo>
                  <a:pt x="2823" y="1055"/>
                </a:lnTo>
                <a:lnTo>
                  <a:pt x="2831" y="1018"/>
                </a:lnTo>
                <a:lnTo>
                  <a:pt x="2837" y="980"/>
                </a:lnTo>
                <a:lnTo>
                  <a:pt x="2837" y="942"/>
                </a:lnTo>
                <a:lnTo>
                  <a:pt x="2831" y="904"/>
                </a:lnTo>
                <a:lnTo>
                  <a:pt x="2823" y="867"/>
                </a:lnTo>
                <a:lnTo>
                  <a:pt x="2809" y="832"/>
                </a:lnTo>
                <a:lnTo>
                  <a:pt x="2791" y="797"/>
                </a:lnTo>
                <a:lnTo>
                  <a:pt x="2768" y="764"/>
                </a:lnTo>
                <a:lnTo>
                  <a:pt x="2741" y="734"/>
                </a:lnTo>
                <a:lnTo>
                  <a:pt x="2710" y="707"/>
                </a:lnTo>
                <a:lnTo>
                  <a:pt x="2677" y="685"/>
                </a:lnTo>
                <a:lnTo>
                  <a:pt x="2642" y="668"/>
                </a:lnTo>
                <a:lnTo>
                  <a:pt x="2605" y="654"/>
                </a:lnTo>
                <a:lnTo>
                  <a:pt x="2567" y="645"/>
                </a:lnTo>
                <a:lnTo>
                  <a:pt x="2528" y="641"/>
                </a:lnTo>
                <a:lnTo>
                  <a:pt x="2490" y="641"/>
                </a:lnTo>
                <a:lnTo>
                  <a:pt x="2452" y="645"/>
                </a:lnTo>
                <a:lnTo>
                  <a:pt x="2415" y="654"/>
                </a:lnTo>
                <a:lnTo>
                  <a:pt x="2377" y="668"/>
                </a:lnTo>
                <a:lnTo>
                  <a:pt x="2343" y="685"/>
                </a:lnTo>
                <a:lnTo>
                  <a:pt x="2309" y="707"/>
                </a:lnTo>
                <a:lnTo>
                  <a:pt x="2278" y="734"/>
                </a:lnTo>
                <a:lnTo>
                  <a:pt x="1082" y="1906"/>
                </a:lnTo>
                <a:lnTo>
                  <a:pt x="1062" y="1922"/>
                </a:lnTo>
                <a:lnTo>
                  <a:pt x="1040" y="1931"/>
                </a:lnTo>
                <a:lnTo>
                  <a:pt x="1017" y="1937"/>
                </a:lnTo>
                <a:lnTo>
                  <a:pt x="992" y="1937"/>
                </a:lnTo>
                <a:lnTo>
                  <a:pt x="969" y="1931"/>
                </a:lnTo>
                <a:lnTo>
                  <a:pt x="947" y="1922"/>
                </a:lnTo>
                <a:lnTo>
                  <a:pt x="927" y="1906"/>
                </a:lnTo>
                <a:lnTo>
                  <a:pt x="911" y="1887"/>
                </a:lnTo>
                <a:lnTo>
                  <a:pt x="900" y="1865"/>
                </a:lnTo>
                <a:lnTo>
                  <a:pt x="896" y="1842"/>
                </a:lnTo>
                <a:lnTo>
                  <a:pt x="896" y="1819"/>
                </a:lnTo>
                <a:lnTo>
                  <a:pt x="900" y="1796"/>
                </a:lnTo>
                <a:lnTo>
                  <a:pt x="911" y="1775"/>
                </a:lnTo>
                <a:lnTo>
                  <a:pt x="927" y="1755"/>
                </a:lnTo>
                <a:lnTo>
                  <a:pt x="2123" y="583"/>
                </a:lnTo>
                <a:lnTo>
                  <a:pt x="2165" y="546"/>
                </a:lnTo>
                <a:lnTo>
                  <a:pt x="2209" y="515"/>
                </a:lnTo>
                <a:lnTo>
                  <a:pt x="2255" y="488"/>
                </a:lnTo>
                <a:lnTo>
                  <a:pt x="2304" y="465"/>
                </a:lnTo>
                <a:lnTo>
                  <a:pt x="2354" y="449"/>
                </a:lnTo>
                <a:lnTo>
                  <a:pt x="2405" y="436"/>
                </a:lnTo>
                <a:lnTo>
                  <a:pt x="2457" y="429"/>
                </a:lnTo>
                <a:lnTo>
                  <a:pt x="2509" y="427"/>
                </a:lnTo>
                <a:lnTo>
                  <a:pt x="2562" y="429"/>
                </a:lnTo>
                <a:lnTo>
                  <a:pt x="2613" y="436"/>
                </a:lnTo>
                <a:lnTo>
                  <a:pt x="2665" y="449"/>
                </a:lnTo>
                <a:lnTo>
                  <a:pt x="2714" y="465"/>
                </a:lnTo>
                <a:lnTo>
                  <a:pt x="2763" y="488"/>
                </a:lnTo>
                <a:lnTo>
                  <a:pt x="2810" y="515"/>
                </a:lnTo>
                <a:lnTo>
                  <a:pt x="2854" y="546"/>
                </a:lnTo>
                <a:lnTo>
                  <a:pt x="2895" y="583"/>
                </a:lnTo>
                <a:lnTo>
                  <a:pt x="2932" y="623"/>
                </a:lnTo>
                <a:lnTo>
                  <a:pt x="2965" y="666"/>
                </a:lnTo>
                <a:lnTo>
                  <a:pt x="2993" y="713"/>
                </a:lnTo>
                <a:lnTo>
                  <a:pt x="3015" y="760"/>
                </a:lnTo>
                <a:lnTo>
                  <a:pt x="3032" y="809"/>
                </a:lnTo>
                <a:lnTo>
                  <a:pt x="3045" y="859"/>
                </a:lnTo>
                <a:lnTo>
                  <a:pt x="3053" y="910"/>
                </a:lnTo>
                <a:lnTo>
                  <a:pt x="3055" y="961"/>
                </a:lnTo>
                <a:lnTo>
                  <a:pt x="3053" y="1012"/>
                </a:lnTo>
                <a:lnTo>
                  <a:pt x="3045" y="1063"/>
                </a:lnTo>
                <a:lnTo>
                  <a:pt x="3032" y="1113"/>
                </a:lnTo>
                <a:lnTo>
                  <a:pt x="3015" y="1162"/>
                </a:lnTo>
                <a:lnTo>
                  <a:pt x="2993" y="1209"/>
                </a:lnTo>
                <a:lnTo>
                  <a:pt x="2965" y="1255"/>
                </a:lnTo>
                <a:lnTo>
                  <a:pt x="2932" y="1298"/>
                </a:lnTo>
                <a:lnTo>
                  <a:pt x="2895" y="1339"/>
                </a:lnTo>
                <a:lnTo>
                  <a:pt x="1303" y="2879"/>
                </a:lnTo>
                <a:lnTo>
                  <a:pt x="1255" y="2923"/>
                </a:lnTo>
                <a:lnTo>
                  <a:pt x="1203" y="2962"/>
                </a:lnTo>
                <a:lnTo>
                  <a:pt x="1150" y="2995"/>
                </a:lnTo>
                <a:lnTo>
                  <a:pt x="1094" y="3025"/>
                </a:lnTo>
                <a:lnTo>
                  <a:pt x="1036" y="3049"/>
                </a:lnTo>
                <a:lnTo>
                  <a:pt x="977" y="3068"/>
                </a:lnTo>
                <a:lnTo>
                  <a:pt x="917" y="3083"/>
                </a:lnTo>
                <a:lnTo>
                  <a:pt x="855" y="3092"/>
                </a:lnTo>
                <a:lnTo>
                  <a:pt x="794" y="3097"/>
                </a:lnTo>
                <a:lnTo>
                  <a:pt x="733" y="3097"/>
                </a:lnTo>
                <a:lnTo>
                  <a:pt x="671" y="3092"/>
                </a:lnTo>
                <a:lnTo>
                  <a:pt x="609" y="3083"/>
                </a:lnTo>
                <a:lnTo>
                  <a:pt x="549" y="3068"/>
                </a:lnTo>
                <a:lnTo>
                  <a:pt x="490" y="3049"/>
                </a:lnTo>
                <a:lnTo>
                  <a:pt x="433" y="3025"/>
                </a:lnTo>
                <a:lnTo>
                  <a:pt x="377" y="2995"/>
                </a:lnTo>
                <a:lnTo>
                  <a:pt x="323" y="2962"/>
                </a:lnTo>
                <a:lnTo>
                  <a:pt x="272" y="2923"/>
                </a:lnTo>
                <a:lnTo>
                  <a:pt x="224" y="2879"/>
                </a:lnTo>
                <a:lnTo>
                  <a:pt x="178" y="2832"/>
                </a:lnTo>
                <a:lnTo>
                  <a:pt x="139" y="2782"/>
                </a:lnTo>
                <a:lnTo>
                  <a:pt x="104" y="2729"/>
                </a:lnTo>
                <a:lnTo>
                  <a:pt x="75" y="2674"/>
                </a:lnTo>
                <a:lnTo>
                  <a:pt x="51" y="2617"/>
                </a:lnTo>
                <a:lnTo>
                  <a:pt x="30" y="2560"/>
                </a:lnTo>
                <a:lnTo>
                  <a:pt x="15" y="2501"/>
                </a:lnTo>
                <a:lnTo>
                  <a:pt x="5" y="2441"/>
                </a:lnTo>
                <a:lnTo>
                  <a:pt x="0" y="2381"/>
                </a:lnTo>
                <a:lnTo>
                  <a:pt x="0" y="2321"/>
                </a:lnTo>
                <a:lnTo>
                  <a:pt x="5" y="2260"/>
                </a:lnTo>
                <a:lnTo>
                  <a:pt x="15" y="2200"/>
                </a:lnTo>
                <a:lnTo>
                  <a:pt x="30" y="2141"/>
                </a:lnTo>
                <a:lnTo>
                  <a:pt x="51" y="2083"/>
                </a:lnTo>
                <a:lnTo>
                  <a:pt x="75" y="2027"/>
                </a:lnTo>
                <a:lnTo>
                  <a:pt x="104" y="1972"/>
                </a:lnTo>
                <a:lnTo>
                  <a:pt x="139" y="1920"/>
                </a:lnTo>
                <a:lnTo>
                  <a:pt x="178" y="1869"/>
                </a:lnTo>
                <a:lnTo>
                  <a:pt x="224" y="1822"/>
                </a:lnTo>
                <a:lnTo>
                  <a:pt x="1815" y="281"/>
                </a:lnTo>
                <a:lnTo>
                  <a:pt x="1872" y="230"/>
                </a:lnTo>
                <a:lnTo>
                  <a:pt x="1931" y="183"/>
                </a:lnTo>
                <a:lnTo>
                  <a:pt x="1992" y="143"/>
                </a:lnTo>
                <a:lnTo>
                  <a:pt x="2057" y="108"/>
                </a:lnTo>
                <a:lnTo>
                  <a:pt x="2123" y="76"/>
                </a:lnTo>
                <a:lnTo>
                  <a:pt x="2191" y="51"/>
                </a:lnTo>
                <a:lnTo>
                  <a:pt x="2261" y="31"/>
                </a:lnTo>
                <a:lnTo>
                  <a:pt x="2331" y="15"/>
                </a:lnTo>
                <a:lnTo>
                  <a:pt x="2402" y="5"/>
                </a:lnTo>
                <a:lnTo>
                  <a:pt x="247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96" name="Freeform 11"/>
          <p:cNvSpPr>
            <a:spLocks noEditPoints="1"/>
          </p:cNvSpPr>
          <p:nvPr/>
        </p:nvSpPr>
        <p:spPr bwMode="auto">
          <a:xfrm>
            <a:off x="8739277" y="2335623"/>
            <a:ext cx="251262" cy="308480"/>
          </a:xfrm>
          <a:custGeom>
            <a:avLst/>
            <a:gdLst>
              <a:gd name="T0" fmla="*/ 1930 w 2831"/>
              <a:gd name="T1" fmla="*/ 2787 h 3472"/>
              <a:gd name="T2" fmla="*/ 1791 w 2831"/>
              <a:gd name="T3" fmla="*/ 2855 h 3472"/>
              <a:gd name="T4" fmla="*/ 2114 w 2831"/>
              <a:gd name="T5" fmla="*/ 3172 h 3472"/>
              <a:gd name="T6" fmla="*/ 2628 w 2831"/>
              <a:gd name="T7" fmla="*/ 2656 h 3472"/>
              <a:gd name="T8" fmla="*/ 2538 w 2831"/>
              <a:gd name="T9" fmla="*/ 2529 h 3472"/>
              <a:gd name="T10" fmla="*/ 1440 w 2831"/>
              <a:gd name="T11" fmla="*/ 2529 h 3472"/>
              <a:gd name="T12" fmla="*/ 914 w 2831"/>
              <a:gd name="T13" fmla="*/ 2569 h 3472"/>
              <a:gd name="T14" fmla="*/ 928 w 2831"/>
              <a:gd name="T15" fmla="*/ 2433 h 3472"/>
              <a:gd name="T16" fmla="*/ 807 w 2831"/>
              <a:gd name="T17" fmla="*/ 2382 h 3472"/>
              <a:gd name="T18" fmla="*/ 439 w 2831"/>
              <a:gd name="T19" fmla="*/ 2514 h 3472"/>
              <a:gd name="T20" fmla="*/ 470 w 2831"/>
              <a:gd name="T21" fmla="*/ 2433 h 3472"/>
              <a:gd name="T22" fmla="*/ 2186 w 2831"/>
              <a:gd name="T23" fmla="*/ 2182 h 3472"/>
              <a:gd name="T24" fmla="*/ 2642 w 2831"/>
              <a:gd name="T25" fmla="*/ 2371 h 3472"/>
              <a:gd name="T26" fmla="*/ 2831 w 2831"/>
              <a:gd name="T27" fmla="*/ 2827 h 3472"/>
              <a:gd name="T28" fmla="*/ 2642 w 2831"/>
              <a:gd name="T29" fmla="*/ 3283 h 3472"/>
              <a:gd name="T30" fmla="*/ 2186 w 2831"/>
              <a:gd name="T31" fmla="*/ 3472 h 3472"/>
              <a:gd name="T32" fmla="*/ 1729 w 2831"/>
              <a:gd name="T33" fmla="*/ 3283 h 3472"/>
              <a:gd name="T34" fmla="*/ 1540 w 2831"/>
              <a:gd name="T35" fmla="*/ 2827 h 3472"/>
              <a:gd name="T36" fmla="*/ 1729 w 2831"/>
              <a:gd name="T37" fmla="*/ 2371 h 3472"/>
              <a:gd name="T38" fmla="*/ 2186 w 2831"/>
              <a:gd name="T39" fmla="*/ 2182 h 3472"/>
              <a:gd name="T40" fmla="*/ 1540 w 2831"/>
              <a:gd name="T41" fmla="*/ 2083 h 3472"/>
              <a:gd name="T42" fmla="*/ 914 w 2831"/>
              <a:gd name="T43" fmla="*/ 2123 h 3472"/>
              <a:gd name="T44" fmla="*/ 928 w 2831"/>
              <a:gd name="T45" fmla="*/ 1986 h 3472"/>
              <a:gd name="T46" fmla="*/ 807 w 2831"/>
              <a:gd name="T47" fmla="*/ 1957 h 3472"/>
              <a:gd name="T48" fmla="*/ 439 w 2831"/>
              <a:gd name="T49" fmla="*/ 2088 h 3472"/>
              <a:gd name="T50" fmla="*/ 470 w 2831"/>
              <a:gd name="T51" fmla="*/ 2007 h 3472"/>
              <a:gd name="T52" fmla="*/ 944 w 2831"/>
              <a:gd name="T53" fmla="*/ 1588 h 3472"/>
              <a:gd name="T54" fmla="*/ 1786 w 2831"/>
              <a:gd name="T55" fmla="*/ 1702 h 3472"/>
              <a:gd name="T56" fmla="*/ 904 w 2831"/>
              <a:gd name="T57" fmla="*/ 1716 h 3472"/>
              <a:gd name="T58" fmla="*/ 944 w 2831"/>
              <a:gd name="T59" fmla="*/ 1588 h 3472"/>
              <a:gd name="T60" fmla="*/ 800 w 2831"/>
              <a:gd name="T61" fmla="*/ 1548 h 3472"/>
              <a:gd name="T62" fmla="*/ 430 w 2831"/>
              <a:gd name="T63" fmla="*/ 1656 h 3472"/>
              <a:gd name="T64" fmla="*/ 484 w 2831"/>
              <a:gd name="T65" fmla="*/ 1589 h 3472"/>
              <a:gd name="T66" fmla="*/ 1738 w 2831"/>
              <a:gd name="T67" fmla="*/ 1140 h 3472"/>
              <a:gd name="T68" fmla="*/ 1778 w 2831"/>
              <a:gd name="T69" fmla="*/ 1269 h 3472"/>
              <a:gd name="T70" fmla="*/ 896 w 2831"/>
              <a:gd name="T71" fmla="*/ 1255 h 3472"/>
              <a:gd name="T72" fmla="*/ 769 w 2831"/>
              <a:gd name="T73" fmla="*/ 1030 h 3472"/>
              <a:gd name="T74" fmla="*/ 616 w 2831"/>
              <a:gd name="T75" fmla="*/ 1312 h 3472"/>
              <a:gd name="T76" fmla="*/ 423 w 2831"/>
              <a:gd name="T77" fmla="*/ 1202 h 3472"/>
              <a:gd name="T78" fmla="*/ 496 w 2831"/>
              <a:gd name="T79" fmla="*/ 1154 h 3472"/>
              <a:gd name="T80" fmla="*/ 548 w 2831"/>
              <a:gd name="T81" fmla="*/ 372 h 3472"/>
              <a:gd name="T82" fmla="*/ 681 w 2831"/>
              <a:gd name="T83" fmla="*/ 618 h 3472"/>
              <a:gd name="T84" fmla="*/ 1588 w 2831"/>
              <a:gd name="T85" fmla="*/ 597 h 3472"/>
              <a:gd name="T86" fmla="*/ 1683 w 2831"/>
              <a:gd name="T87" fmla="*/ 347 h 3472"/>
              <a:gd name="T88" fmla="*/ 2201 w 2831"/>
              <a:gd name="T89" fmla="*/ 438 h 3472"/>
              <a:gd name="T90" fmla="*/ 2118 w 2831"/>
              <a:gd name="T91" fmla="*/ 2037 h 3472"/>
              <a:gd name="T92" fmla="*/ 1412 w 2831"/>
              <a:gd name="T93" fmla="*/ 3005 h 3472"/>
              <a:gd name="T94" fmla="*/ 47 w 2831"/>
              <a:gd name="T95" fmla="*/ 3054 h 3472"/>
              <a:gd name="T96" fmla="*/ 21 w 2831"/>
              <a:gd name="T97" fmla="*/ 455 h 3472"/>
              <a:gd name="T98" fmla="*/ 1118 w 2831"/>
              <a:gd name="T99" fmla="*/ 99 h 3472"/>
              <a:gd name="T100" fmla="*/ 1053 w 2831"/>
              <a:gd name="T101" fmla="*/ 211 h 3472"/>
              <a:gd name="T102" fmla="*/ 1182 w 2831"/>
              <a:gd name="T103" fmla="*/ 211 h 3472"/>
              <a:gd name="T104" fmla="*/ 1118 w 2831"/>
              <a:gd name="T105" fmla="*/ 99 h 3472"/>
              <a:gd name="T106" fmla="*/ 1268 w 2831"/>
              <a:gd name="T107" fmla="*/ 85 h 3472"/>
              <a:gd name="T108" fmla="*/ 1328 w 2831"/>
              <a:gd name="T109" fmla="*/ 238 h 3472"/>
              <a:gd name="T110" fmla="*/ 1564 w 2831"/>
              <a:gd name="T111" fmla="*/ 312 h 3472"/>
              <a:gd name="T112" fmla="*/ 1547 w 2831"/>
              <a:gd name="T113" fmla="*/ 503 h 3472"/>
              <a:gd name="T114" fmla="*/ 711 w 2831"/>
              <a:gd name="T115" fmla="*/ 521 h 3472"/>
              <a:gd name="T116" fmla="*/ 657 w 2831"/>
              <a:gd name="T117" fmla="*/ 338 h 3472"/>
              <a:gd name="T118" fmla="*/ 889 w 2831"/>
              <a:gd name="T119" fmla="*/ 245 h 3472"/>
              <a:gd name="T120" fmla="*/ 954 w 2831"/>
              <a:gd name="T121" fmla="*/ 112 h 34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831" h="3472">
                <a:moveTo>
                  <a:pt x="2538" y="2529"/>
                </a:moveTo>
                <a:lnTo>
                  <a:pt x="2517" y="2531"/>
                </a:lnTo>
                <a:lnTo>
                  <a:pt x="2496" y="2537"/>
                </a:lnTo>
                <a:lnTo>
                  <a:pt x="2476" y="2547"/>
                </a:lnTo>
                <a:lnTo>
                  <a:pt x="2459" y="2563"/>
                </a:lnTo>
                <a:lnTo>
                  <a:pt x="2124" y="2939"/>
                </a:lnTo>
                <a:lnTo>
                  <a:pt x="1950" y="2800"/>
                </a:lnTo>
                <a:lnTo>
                  <a:pt x="1930" y="2787"/>
                </a:lnTo>
                <a:lnTo>
                  <a:pt x="1909" y="2780"/>
                </a:lnTo>
                <a:lnTo>
                  <a:pt x="1888" y="2778"/>
                </a:lnTo>
                <a:lnTo>
                  <a:pt x="1866" y="2780"/>
                </a:lnTo>
                <a:lnTo>
                  <a:pt x="1845" y="2787"/>
                </a:lnTo>
                <a:lnTo>
                  <a:pt x="1826" y="2799"/>
                </a:lnTo>
                <a:lnTo>
                  <a:pt x="1810" y="2814"/>
                </a:lnTo>
                <a:lnTo>
                  <a:pt x="1797" y="2834"/>
                </a:lnTo>
                <a:lnTo>
                  <a:pt x="1791" y="2855"/>
                </a:lnTo>
                <a:lnTo>
                  <a:pt x="1788" y="2876"/>
                </a:lnTo>
                <a:lnTo>
                  <a:pt x="1791" y="2899"/>
                </a:lnTo>
                <a:lnTo>
                  <a:pt x="1797" y="2920"/>
                </a:lnTo>
                <a:lnTo>
                  <a:pt x="1809" y="2938"/>
                </a:lnTo>
                <a:lnTo>
                  <a:pt x="1826" y="2954"/>
                </a:lnTo>
                <a:lnTo>
                  <a:pt x="2073" y="3152"/>
                </a:lnTo>
                <a:lnTo>
                  <a:pt x="2093" y="3165"/>
                </a:lnTo>
                <a:lnTo>
                  <a:pt x="2114" y="3172"/>
                </a:lnTo>
                <a:lnTo>
                  <a:pt x="2135" y="3174"/>
                </a:lnTo>
                <a:lnTo>
                  <a:pt x="2156" y="3172"/>
                </a:lnTo>
                <a:lnTo>
                  <a:pt x="2175" y="3166"/>
                </a:lnTo>
                <a:lnTo>
                  <a:pt x="2194" y="3155"/>
                </a:lnTo>
                <a:lnTo>
                  <a:pt x="2210" y="3142"/>
                </a:lnTo>
                <a:lnTo>
                  <a:pt x="2607" y="2694"/>
                </a:lnTo>
                <a:lnTo>
                  <a:pt x="2620" y="2676"/>
                </a:lnTo>
                <a:lnTo>
                  <a:pt x="2628" y="2656"/>
                </a:lnTo>
                <a:lnTo>
                  <a:pt x="2633" y="2633"/>
                </a:lnTo>
                <a:lnTo>
                  <a:pt x="2631" y="2612"/>
                </a:lnTo>
                <a:lnTo>
                  <a:pt x="2625" y="2591"/>
                </a:lnTo>
                <a:lnTo>
                  <a:pt x="2615" y="2571"/>
                </a:lnTo>
                <a:lnTo>
                  <a:pt x="2599" y="2555"/>
                </a:lnTo>
                <a:lnTo>
                  <a:pt x="2580" y="2542"/>
                </a:lnTo>
                <a:lnTo>
                  <a:pt x="2560" y="2534"/>
                </a:lnTo>
                <a:lnTo>
                  <a:pt x="2538" y="2529"/>
                </a:lnTo>
                <a:close/>
                <a:moveTo>
                  <a:pt x="944" y="2430"/>
                </a:moveTo>
                <a:lnTo>
                  <a:pt x="1391" y="2430"/>
                </a:lnTo>
                <a:lnTo>
                  <a:pt x="1406" y="2433"/>
                </a:lnTo>
                <a:lnTo>
                  <a:pt x="1420" y="2440"/>
                </a:lnTo>
                <a:lnTo>
                  <a:pt x="1431" y="2450"/>
                </a:lnTo>
                <a:lnTo>
                  <a:pt x="1438" y="2464"/>
                </a:lnTo>
                <a:lnTo>
                  <a:pt x="1440" y="2480"/>
                </a:lnTo>
                <a:lnTo>
                  <a:pt x="1440" y="2529"/>
                </a:lnTo>
                <a:lnTo>
                  <a:pt x="1438" y="2545"/>
                </a:lnTo>
                <a:lnTo>
                  <a:pt x="1431" y="2559"/>
                </a:lnTo>
                <a:lnTo>
                  <a:pt x="1420" y="2569"/>
                </a:lnTo>
                <a:lnTo>
                  <a:pt x="1406" y="2577"/>
                </a:lnTo>
                <a:lnTo>
                  <a:pt x="1391" y="2579"/>
                </a:lnTo>
                <a:lnTo>
                  <a:pt x="944" y="2579"/>
                </a:lnTo>
                <a:lnTo>
                  <a:pt x="928" y="2577"/>
                </a:lnTo>
                <a:lnTo>
                  <a:pt x="914" y="2569"/>
                </a:lnTo>
                <a:lnTo>
                  <a:pt x="904" y="2559"/>
                </a:lnTo>
                <a:lnTo>
                  <a:pt x="896" y="2545"/>
                </a:lnTo>
                <a:lnTo>
                  <a:pt x="894" y="2529"/>
                </a:lnTo>
                <a:lnTo>
                  <a:pt x="894" y="2480"/>
                </a:lnTo>
                <a:lnTo>
                  <a:pt x="896" y="2464"/>
                </a:lnTo>
                <a:lnTo>
                  <a:pt x="904" y="2450"/>
                </a:lnTo>
                <a:lnTo>
                  <a:pt x="914" y="2440"/>
                </a:lnTo>
                <a:lnTo>
                  <a:pt x="928" y="2433"/>
                </a:lnTo>
                <a:lnTo>
                  <a:pt x="944" y="2430"/>
                </a:lnTo>
                <a:close/>
                <a:moveTo>
                  <a:pt x="769" y="2319"/>
                </a:moveTo>
                <a:lnTo>
                  <a:pt x="783" y="2322"/>
                </a:lnTo>
                <a:lnTo>
                  <a:pt x="795" y="2330"/>
                </a:lnTo>
                <a:lnTo>
                  <a:pt x="805" y="2341"/>
                </a:lnTo>
                <a:lnTo>
                  <a:pt x="810" y="2355"/>
                </a:lnTo>
                <a:lnTo>
                  <a:pt x="810" y="2368"/>
                </a:lnTo>
                <a:lnTo>
                  <a:pt x="807" y="2382"/>
                </a:lnTo>
                <a:lnTo>
                  <a:pt x="800" y="2395"/>
                </a:lnTo>
                <a:lnTo>
                  <a:pt x="616" y="2600"/>
                </a:lnTo>
                <a:lnTo>
                  <a:pt x="606" y="2608"/>
                </a:lnTo>
                <a:lnTo>
                  <a:pt x="594" y="2613"/>
                </a:lnTo>
                <a:lnTo>
                  <a:pt x="581" y="2616"/>
                </a:lnTo>
                <a:lnTo>
                  <a:pt x="567" y="2612"/>
                </a:lnTo>
                <a:lnTo>
                  <a:pt x="553" y="2605"/>
                </a:lnTo>
                <a:lnTo>
                  <a:pt x="439" y="2514"/>
                </a:lnTo>
                <a:lnTo>
                  <a:pt x="430" y="2503"/>
                </a:lnTo>
                <a:lnTo>
                  <a:pt x="423" y="2490"/>
                </a:lnTo>
                <a:lnTo>
                  <a:pt x="422" y="2477"/>
                </a:lnTo>
                <a:lnTo>
                  <a:pt x="425" y="2463"/>
                </a:lnTo>
                <a:lnTo>
                  <a:pt x="432" y="2449"/>
                </a:lnTo>
                <a:lnTo>
                  <a:pt x="442" y="2440"/>
                </a:lnTo>
                <a:lnTo>
                  <a:pt x="456" y="2435"/>
                </a:lnTo>
                <a:lnTo>
                  <a:pt x="470" y="2433"/>
                </a:lnTo>
                <a:lnTo>
                  <a:pt x="484" y="2436"/>
                </a:lnTo>
                <a:lnTo>
                  <a:pt x="496" y="2443"/>
                </a:lnTo>
                <a:lnTo>
                  <a:pt x="576" y="2507"/>
                </a:lnTo>
                <a:lnTo>
                  <a:pt x="731" y="2334"/>
                </a:lnTo>
                <a:lnTo>
                  <a:pt x="742" y="2324"/>
                </a:lnTo>
                <a:lnTo>
                  <a:pt x="755" y="2320"/>
                </a:lnTo>
                <a:lnTo>
                  <a:pt x="769" y="2319"/>
                </a:lnTo>
                <a:close/>
                <a:moveTo>
                  <a:pt x="2186" y="2182"/>
                </a:moveTo>
                <a:lnTo>
                  <a:pt x="2251" y="2185"/>
                </a:lnTo>
                <a:lnTo>
                  <a:pt x="2316" y="2196"/>
                </a:lnTo>
                <a:lnTo>
                  <a:pt x="2378" y="2212"/>
                </a:lnTo>
                <a:lnTo>
                  <a:pt x="2437" y="2233"/>
                </a:lnTo>
                <a:lnTo>
                  <a:pt x="2494" y="2260"/>
                </a:lnTo>
                <a:lnTo>
                  <a:pt x="2546" y="2293"/>
                </a:lnTo>
                <a:lnTo>
                  <a:pt x="2596" y="2329"/>
                </a:lnTo>
                <a:lnTo>
                  <a:pt x="2642" y="2371"/>
                </a:lnTo>
                <a:lnTo>
                  <a:pt x="2683" y="2417"/>
                </a:lnTo>
                <a:lnTo>
                  <a:pt x="2721" y="2466"/>
                </a:lnTo>
                <a:lnTo>
                  <a:pt x="2753" y="2520"/>
                </a:lnTo>
                <a:lnTo>
                  <a:pt x="2780" y="2577"/>
                </a:lnTo>
                <a:lnTo>
                  <a:pt x="2802" y="2636"/>
                </a:lnTo>
                <a:lnTo>
                  <a:pt x="2818" y="2698"/>
                </a:lnTo>
                <a:lnTo>
                  <a:pt x="2828" y="2761"/>
                </a:lnTo>
                <a:lnTo>
                  <a:pt x="2831" y="2827"/>
                </a:lnTo>
                <a:lnTo>
                  <a:pt x="2828" y="2893"/>
                </a:lnTo>
                <a:lnTo>
                  <a:pt x="2818" y="2958"/>
                </a:lnTo>
                <a:lnTo>
                  <a:pt x="2802" y="3019"/>
                </a:lnTo>
                <a:lnTo>
                  <a:pt x="2780" y="3079"/>
                </a:lnTo>
                <a:lnTo>
                  <a:pt x="2753" y="3134"/>
                </a:lnTo>
                <a:lnTo>
                  <a:pt x="2721" y="3188"/>
                </a:lnTo>
                <a:lnTo>
                  <a:pt x="2683" y="3237"/>
                </a:lnTo>
                <a:lnTo>
                  <a:pt x="2642" y="3283"/>
                </a:lnTo>
                <a:lnTo>
                  <a:pt x="2596" y="3325"/>
                </a:lnTo>
                <a:lnTo>
                  <a:pt x="2546" y="3362"/>
                </a:lnTo>
                <a:lnTo>
                  <a:pt x="2494" y="3394"/>
                </a:lnTo>
                <a:lnTo>
                  <a:pt x="2437" y="3421"/>
                </a:lnTo>
                <a:lnTo>
                  <a:pt x="2378" y="3443"/>
                </a:lnTo>
                <a:lnTo>
                  <a:pt x="2316" y="3459"/>
                </a:lnTo>
                <a:lnTo>
                  <a:pt x="2251" y="3469"/>
                </a:lnTo>
                <a:lnTo>
                  <a:pt x="2186" y="3472"/>
                </a:lnTo>
                <a:lnTo>
                  <a:pt x="2120" y="3469"/>
                </a:lnTo>
                <a:lnTo>
                  <a:pt x="2055" y="3459"/>
                </a:lnTo>
                <a:lnTo>
                  <a:pt x="1993" y="3443"/>
                </a:lnTo>
                <a:lnTo>
                  <a:pt x="1934" y="3421"/>
                </a:lnTo>
                <a:lnTo>
                  <a:pt x="1877" y="3394"/>
                </a:lnTo>
                <a:lnTo>
                  <a:pt x="1825" y="3362"/>
                </a:lnTo>
                <a:lnTo>
                  <a:pt x="1775" y="3325"/>
                </a:lnTo>
                <a:lnTo>
                  <a:pt x="1729" y="3283"/>
                </a:lnTo>
                <a:lnTo>
                  <a:pt x="1688" y="3237"/>
                </a:lnTo>
                <a:lnTo>
                  <a:pt x="1650" y="3188"/>
                </a:lnTo>
                <a:lnTo>
                  <a:pt x="1618" y="3134"/>
                </a:lnTo>
                <a:lnTo>
                  <a:pt x="1591" y="3079"/>
                </a:lnTo>
                <a:lnTo>
                  <a:pt x="1569" y="3019"/>
                </a:lnTo>
                <a:lnTo>
                  <a:pt x="1553" y="2958"/>
                </a:lnTo>
                <a:lnTo>
                  <a:pt x="1543" y="2893"/>
                </a:lnTo>
                <a:lnTo>
                  <a:pt x="1540" y="2827"/>
                </a:lnTo>
                <a:lnTo>
                  <a:pt x="1543" y="2761"/>
                </a:lnTo>
                <a:lnTo>
                  <a:pt x="1553" y="2698"/>
                </a:lnTo>
                <a:lnTo>
                  <a:pt x="1569" y="2636"/>
                </a:lnTo>
                <a:lnTo>
                  <a:pt x="1591" y="2577"/>
                </a:lnTo>
                <a:lnTo>
                  <a:pt x="1618" y="2520"/>
                </a:lnTo>
                <a:lnTo>
                  <a:pt x="1650" y="2466"/>
                </a:lnTo>
                <a:lnTo>
                  <a:pt x="1688" y="2417"/>
                </a:lnTo>
                <a:lnTo>
                  <a:pt x="1729" y="2371"/>
                </a:lnTo>
                <a:lnTo>
                  <a:pt x="1775" y="2329"/>
                </a:lnTo>
                <a:lnTo>
                  <a:pt x="1825" y="2293"/>
                </a:lnTo>
                <a:lnTo>
                  <a:pt x="1877" y="2260"/>
                </a:lnTo>
                <a:lnTo>
                  <a:pt x="1934" y="2233"/>
                </a:lnTo>
                <a:lnTo>
                  <a:pt x="1993" y="2212"/>
                </a:lnTo>
                <a:lnTo>
                  <a:pt x="2055" y="2196"/>
                </a:lnTo>
                <a:lnTo>
                  <a:pt x="2120" y="2185"/>
                </a:lnTo>
                <a:lnTo>
                  <a:pt x="2186" y="2182"/>
                </a:lnTo>
                <a:close/>
                <a:moveTo>
                  <a:pt x="944" y="1984"/>
                </a:moveTo>
                <a:lnTo>
                  <a:pt x="1491" y="1984"/>
                </a:lnTo>
                <a:lnTo>
                  <a:pt x="1505" y="1986"/>
                </a:lnTo>
                <a:lnTo>
                  <a:pt x="1519" y="1994"/>
                </a:lnTo>
                <a:lnTo>
                  <a:pt x="1531" y="2004"/>
                </a:lnTo>
                <a:lnTo>
                  <a:pt x="1537" y="2018"/>
                </a:lnTo>
                <a:lnTo>
                  <a:pt x="1540" y="2034"/>
                </a:lnTo>
                <a:lnTo>
                  <a:pt x="1540" y="2083"/>
                </a:lnTo>
                <a:lnTo>
                  <a:pt x="1537" y="2099"/>
                </a:lnTo>
                <a:lnTo>
                  <a:pt x="1531" y="2113"/>
                </a:lnTo>
                <a:lnTo>
                  <a:pt x="1519" y="2123"/>
                </a:lnTo>
                <a:lnTo>
                  <a:pt x="1505" y="2131"/>
                </a:lnTo>
                <a:lnTo>
                  <a:pt x="1491" y="2133"/>
                </a:lnTo>
                <a:lnTo>
                  <a:pt x="944" y="2133"/>
                </a:lnTo>
                <a:lnTo>
                  <a:pt x="928" y="2131"/>
                </a:lnTo>
                <a:lnTo>
                  <a:pt x="914" y="2123"/>
                </a:lnTo>
                <a:lnTo>
                  <a:pt x="904" y="2113"/>
                </a:lnTo>
                <a:lnTo>
                  <a:pt x="896" y="2099"/>
                </a:lnTo>
                <a:lnTo>
                  <a:pt x="894" y="2083"/>
                </a:lnTo>
                <a:lnTo>
                  <a:pt x="894" y="2034"/>
                </a:lnTo>
                <a:lnTo>
                  <a:pt x="896" y="2018"/>
                </a:lnTo>
                <a:lnTo>
                  <a:pt x="904" y="2004"/>
                </a:lnTo>
                <a:lnTo>
                  <a:pt x="914" y="1994"/>
                </a:lnTo>
                <a:lnTo>
                  <a:pt x="928" y="1986"/>
                </a:lnTo>
                <a:lnTo>
                  <a:pt x="944" y="1984"/>
                </a:lnTo>
                <a:close/>
                <a:moveTo>
                  <a:pt x="769" y="1894"/>
                </a:moveTo>
                <a:lnTo>
                  <a:pt x="783" y="1897"/>
                </a:lnTo>
                <a:lnTo>
                  <a:pt x="795" y="1905"/>
                </a:lnTo>
                <a:lnTo>
                  <a:pt x="805" y="1916"/>
                </a:lnTo>
                <a:lnTo>
                  <a:pt x="810" y="1930"/>
                </a:lnTo>
                <a:lnTo>
                  <a:pt x="810" y="1943"/>
                </a:lnTo>
                <a:lnTo>
                  <a:pt x="807" y="1957"/>
                </a:lnTo>
                <a:lnTo>
                  <a:pt x="800" y="1970"/>
                </a:lnTo>
                <a:lnTo>
                  <a:pt x="616" y="2175"/>
                </a:lnTo>
                <a:lnTo>
                  <a:pt x="606" y="2183"/>
                </a:lnTo>
                <a:lnTo>
                  <a:pt x="594" y="2188"/>
                </a:lnTo>
                <a:lnTo>
                  <a:pt x="581" y="2191"/>
                </a:lnTo>
                <a:lnTo>
                  <a:pt x="567" y="2187"/>
                </a:lnTo>
                <a:lnTo>
                  <a:pt x="553" y="2180"/>
                </a:lnTo>
                <a:lnTo>
                  <a:pt x="439" y="2088"/>
                </a:lnTo>
                <a:lnTo>
                  <a:pt x="430" y="2078"/>
                </a:lnTo>
                <a:lnTo>
                  <a:pt x="423" y="2065"/>
                </a:lnTo>
                <a:lnTo>
                  <a:pt x="422" y="2052"/>
                </a:lnTo>
                <a:lnTo>
                  <a:pt x="425" y="2038"/>
                </a:lnTo>
                <a:lnTo>
                  <a:pt x="432" y="2024"/>
                </a:lnTo>
                <a:lnTo>
                  <a:pt x="442" y="2015"/>
                </a:lnTo>
                <a:lnTo>
                  <a:pt x="456" y="2010"/>
                </a:lnTo>
                <a:lnTo>
                  <a:pt x="470" y="2007"/>
                </a:lnTo>
                <a:lnTo>
                  <a:pt x="484" y="2011"/>
                </a:lnTo>
                <a:lnTo>
                  <a:pt x="496" y="2018"/>
                </a:lnTo>
                <a:lnTo>
                  <a:pt x="576" y="2082"/>
                </a:lnTo>
                <a:lnTo>
                  <a:pt x="731" y="1909"/>
                </a:lnTo>
                <a:lnTo>
                  <a:pt x="742" y="1899"/>
                </a:lnTo>
                <a:lnTo>
                  <a:pt x="755" y="1895"/>
                </a:lnTo>
                <a:lnTo>
                  <a:pt x="769" y="1894"/>
                </a:lnTo>
                <a:close/>
                <a:moveTo>
                  <a:pt x="944" y="1588"/>
                </a:moveTo>
                <a:lnTo>
                  <a:pt x="1738" y="1588"/>
                </a:lnTo>
                <a:lnTo>
                  <a:pt x="1754" y="1590"/>
                </a:lnTo>
                <a:lnTo>
                  <a:pt x="1768" y="1597"/>
                </a:lnTo>
                <a:lnTo>
                  <a:pt x="1778" y="1608"/>
                </a:lnTo>
                <a:lnTo>
                  <a:pt x="1786" y="1621"/>
                </a:lnTo>
                <a:lnTo>
                  <a:pt x="1788" y="1637"/>
                </a:lnTo>
                <a:lnTo>
                  <a:pt x="1788" y="1687"/>
                </a:lnTo>
                <a:lnTo>
                  <a:pt x="1786" y="1702"/>
                </a:lnTo>
                <a:lnTo>
                  <a:pt x="1778" y="1716"/>
                </a:lnTo>
                <a:lnTo>
                  <a:pt x="1768" y="1727"/>
                </a:lnTo>
                <a:lnTo>
                  <a:pt x="1754" y="1734"/>
                </a:lnTo>
                <a:lnTo>
                  <a:pt x="1738" y="1736"/>
                </a:lnTo>
                <a:lnTo>
                  <a:pt x="944" y="1736"/>
                </a:lnTo>
                <a:lnTo>
                  <a:pt x="928" y="1734"/>
                </a:lnTo>
                <a:lnTo>
                  <a:pt x="914" y="1727"/>
                </a:lnTo>
                <a:lnTo>
                  <a:pt x="904" y="1716"/>
                </a:lnTo>
                <a:lnTo>
                  <a:pt x="896" y="1702"/>
                </a:lnTo>
                <a:lnTo>
                  <a:pt x="894" y="1687"/>
                </a:lnTo>
                <a:lnTo>
                  <a:pt x="894" y="1637"/>
                </a:lnTo>
                <a:lnTo>
                  <a:pt x="896" y="1621"/>
                </a:lnTo>
                <a:lnTo>
                  <a:pt x="904" y="1608"/>
                </a:lnTo>
                <a:lnTo>
                  <a:pt x="914" y="1597"/>
                </a:lnTo>
                <a:lnTo>
                  <a:pt x="928" y="1590"/>
                </a:lnTo>
                <a:lnTo>
                  <a:pt x="944" y="1588"/>
                </a:lnTo>
                <a:close/>
                <a:moveTo>
                  <a:pt x="769" y="1472"/>
                </a:moveTo>
                <a:lnTo>
                  <a:pt x="783" y="1475"/>
                </a:lnTo>
                <a:lnTo>
                  <a:pt x="795" y="1483"/>
                </a:lnTo>
                <a:lnTo>
                  <a:pt x="805" y="1494"/>
                </a:lnTo>
                <a:lnTo>
                  <a:pt x="810" y="1508"/>
                </a:lnTo>
                <a:lnTo>
                  <a:pt x="810" y="1521"/>
                </a:lnTo>
                <a:lnTo>
                  <a:pt x="807" y="1535"/>
                </a:lnTo>
                <a:lnTo>
                  <a:pt x="800" y="1548"/>
                </a:lnTo>
                <a:lnTo>
                  <a:pt x="616" y="1753"/>
                </a:lnTo>
                <a:lnTo>
                  <a:pt x="606" y="1761"/>
                </a:lnTo>
                <a:lnTo>
                  <a:pt x="594" y="1767"/>
                </a:lnTo>
                <a:lnTo>
                  <a:pt x="581" y="1769"/>
                </a:lnTo>
                <a:lnTo>
                  <a:pt x="567" y="1765"/>
                </a:lnTo>
                <a:lnTo>
                  <a:pt x="553" y="1758"/>
                </a:lnTo>
                <a:lnTo>
                  <a:pt x="439" y="1667"/>
                </a:lnTo>
                <a:lnTo>
                  <a:pt x="430" y="1656"/>
                </a:lnTo>
                <a:lnTo>
                  <a:pt x="423" y="1643"/>
                </a:lnTo>
                <a:lnTo>
                  <a:pt x="422" y="1630"/>
                </a:lnTo>
                <a:lnTo>
                  <a:pt x="425" y="1615"/>
                </a:lnTo>
                <a:lnTo>
                  <a:pt x="432" y="1602"/>
                </a:lnTo>
                <a:lnTo>
                  <a:pt x="442" y="1593"/>
                </a:lnTo>
                <a:lnTo>
                  <a:pt x="456" y="1588"/>
                </a:lnTo>
                <a:lnTo>
                  <a:pt x="470" y="1586"/>
                </a:lnTo>
                <a:lnTo>
                  <a:pt x="484" y="1589"/>
                </a:lnTo>
                <a:lnTo>
                  <a:pt x="496" y="1596"/>
                </a:lnTo>
                <a:lnTo>
                  <a:pt x="576" y="1660"/>
                </a:lnTo>
                <a:lnTo>
                  <a:pt x="731" y="1487"/>
                </a:lnTo>
                <a:lnTo>
                  <a:pt x="742" y="1477"/>
                </a:lnTo>
                <a:lnTo>
                  <a:pt x="755" y="1473"/>
                </a:lnTo>
                <a:lnTo>
                  <a:pt x="769" y="1472"/>
                </a:lnTo>
                <a:close/>
                <a:moveTo>
                  <a:pt x="944" y="1140"/>
                </a:moveTo>
                <a:lnTo>
                  <a:pt x="1738" y="1140"/>
                </a:lnTo>
                <a:lnTo>
                  <a:pt x="1754" y="1144"/>
                </a:lnTo>
                <a:lnTo>
                  <a:pt x="1768" y="1150"/>
                </a:lnTo>
                <a:lnTo>
                  <a:pt x="1778" y="1162"/>
                </a:lnTo>
                <a:lnTo>
                  <a:pt x="1786" y="1175"/>
                </a:lnTo>
                <a:lnTo>
                  <a:pt x="1788" y="1190"/>
                </a:lnTo>
                <a:lnTo>
                  <a:pt x="1788" y="1240"/>
                </a:lnTo>
                <a:lnTo>
                  <a:pt x="1786" y="1255"/>
                </a:lnTo>
                <a:lnTo>
                  <a:pt x="1778" y="1269"/>
                </a:lnTo>
                <a:lnTo>
                  <a:pt x="1768" y="1280"/>
                </a:lnTo>
                <a:lnTo>
                  <a:pt x="1754" y="1287"/>
                </a:lnTo>
                <a:lnTo>
                  <a:pt x="1738" y="1290"/>
                </a:lnTo>
                <a:lnTo>
                  <a:pt x="944" y="1290"/>
                </a:lnTo>
                <a:lnTo>
                  <a:pt x="928" y="1287"/>
                </a:lnTo>
                <a:lnTo>
                  <a:pt x="914" y="1280"/>
                </a:lnTo>
                <a:lnTo>
                  <a:pt x="904" y="1269"/>
                </a:lnTo>
                <a:lnTo>
                  <a:pt x="896" y="1255"/>
                </a:lnTo>
                <a:lnTo>
                  <a:pt x="894" y="1240"/>
                </a:lnTo>
                <a:lnTo>
                  <a:pt x="894" y="1190"/>
                </a:lnTo>
                <a:lnTo>
                  <a:pt x="896" y="1175"/>
                </a:lnTo>
                <a:lnTo>
                  <a:pt x="904" y="1162"/>
                </a:lnTo>
                <a:lnTo>
                  <a:pt x="914" y="1150"/>
                </a:lnTo>
                <a:lnTo>
                  <a:pt x="928" y="1144"/>
                </a:lnTo>
                <a:lnTo>
                  <a:pt x="944" y="1140"/>
                </a:lnTo>
                <a:close/>
                <a:moveTo>
                  <a:pt x="769" y="1030"/>
                </a:moveTo>
                <a:lnTo>
                  <a:pt x="783" y="1034"/>
                </a:lnTo>
                <a:lnTo>
                  <a:pt x="795" y="1042"/>
                </a:lnTo>
                <a:lnTo>
                  <a:pt x="805" y="1053"/>
                </a:lnTo>
                <a:lnTo>
                  <a:pt x="810" y="1066"/>
                </a:lnTo>
                <a:lnTo>
                  <a:pt x="810" y="1081"/>
                </a:lnTo>
                <a:lnTo>
                  <a:pt x="807" y="1094"/>
                </a:lnTo>
                <a:lnTo>
                  <a:pt x="800" y="1106"/>
                </a:lnTo>
                <a:lnTo>
                  <a:pt x="616" y="1312"/>
                </a:lnTo>
                <a:lnTo>
                  <a:pt x="606" y="1320"/>
                </a:lnTo>
                <a:lnTo>
                  <a:pt x="594" y="1326"/>
                </a:lnTo>
                <a:lnTo>
                  <a:pt x="581" y="1327"/>
                </a:lnTo>
                <a:lnTo>
                  <a:pt x="567" y="1325"/>
                </a:lnTo>
                <a:lnTo>
                  <a:pt x="553" y="1317"/>
                </a:lnTo>
                <a:lnTo>
                  <a:pt x="439" y="1226"/>
                </a:lnTo>
                <a:lnTo>
                  <a:pt x="430" y="1215"/>
                </a:lnTo>
                <a:lnTo>
                  <a:pt x="423" y="1202"/>
                </a:lnTo>
                <a:lnTo>
                  <a:pt x="422" y="1188"/>
                </a:lnTo>
                <a:lnTo>
                  <a:pt x="425" y="1174"/>
                </a:lnTo>
                <a:lnTo>
                  <a:pt x="432" y="1162"/>
                </a:lnTo>
                <a:lnTo>
                  <a:pt x="442" y="1152"/>
                </a:lnTo>
                <a:lnTo>
                  <a:pt x="456" y="1146"/>
                </a:lnTo>
                <a:lnTo>
                  <a:pt x="470" y="1145"/>
                </a:lnTo>
                <a:lnTo>
                  <a:pt x="484" y="1147"/>
                </a:lnTo>
                <a:lnTo>
                  <a:pt x="496" y="1154"/>
                </a:lnTo>
                <a:lnTo>
                  <a:pt x="576" y="1218"/>
                </a:lnTo>
                <a:lnTo>
                  <a:pt x="731" y="1046"/>
                </a:lnTo>
                <a:lnTo>
                  <a:pt x="742" y="1036"/>
                </a:lnTo>
                <a:lnTo>
                  <a:pt x="755" y="1031"/>
                </a:lnTo>
                <a:lnTo>
                  <a:pt x="769" y="1030"/>
                </a:lnTo>
                <a:close/>
                <a:moveTo>
                  <a:pt x="150" y="347"/>
                </a:moveTo>
                <a:lnTo>
                  <a:pt x="552" y="347"/>
                </a:lnTo>
                <a:lnTo>
                  <a:pt x="548" y="372"/>
                </a:lnTo>
                <a:lnTo>
                  <a:pt x="547" y="399"/>
                </a:lnTo>
                <a:lnTo>
                  <a:pt x="550" y="439"/>
                </a:lnTo>
                <a:lnTo>
                  <a:pt x="559" y="477"/>
                </a:lnTo>
                <a:lnTo>
                  <a:pt x="574" y="511"/>
                </a:lnTo>
                <a:lnTo>
                  <a:pt x="594" y="544"/>
                </a:lnTo>
                <a:lnTo>
                  <a:pt x="618" y="572"/>
                </a:lnTo>
                <a:lnTo>
                  <a:pt x="648" y="598"/>
                </a:lnTo>
                <a:lnTo>
                  <a:pt x="681" y="618"/>
                </a:lnTo>
                <a:lnTo>
                  <a:pt x="715" y="632"/>
                </a:lnTo>
                <a:lnTo>
                  <a:pt x="753" y="642"/>
                </a:lnTo>
                <a:lnTo>
                  <a:pt x="793" y="645"/>
                </a:lnTo>
                <a:lnTo>
                  <a:pt x="1442" y="645"/>
                </a:lnTo>
                <a:lnTo>
                  <a:pt x="1482" y="642"/>
                </a:lnTo>
                <a:lnTo>
                  <a:pt x="1520" y="632"/>
                </a:lnTo>
                <a:lnTo>
                  <a:pt x="1555" y="618"/>
                </a:lnTo>
                <a:lnTo>
                  <a:pt x="1588" y="597"/>
                </a:lnTo>
                <a:lnTo>
                  <a:pt x="1616" y="572"/>
                </a:lnTo>
                <a:lnTo>
                  <a:pt x="1641" y="543"/>
                </a:lnTo>
                <a:lnTo>
                  <a:pt x="1661" y="510"/>
                </a:lnTo>
                <a:lnTo>
                  <a:pt x="1676" y="475"/>
                </a:lnTo>
                <a:lnTo>
                  <a:pt x="1686" y="436"/>
                </a:lnTo>
                <a:lnTo>
                  <a:pt x="1689" y="396"/>
                </a:lnTo>
                <a:lnTo>
                  <a:pt x="1688" y="371"/>
                </a:lnTo>
                <a:lnTo>
                  <a:pt x="1683" y="347"/>
                </a:lnTo>
                <a:lnTo>
                  <a:pt x="1987" y="347"/>
                </a:lnTo>
                <a:lnTo>
                  <a:pt x="2029" y="349"/>
                </a:lnTo>
                <a:lnTo>
                  <a:pt x="2067" y="356"/>
                </a:lnTo>
                <a:lnTo>
                  <a:pt x="2101" y="366"/>
                </a:lnTo>
                <a:lnTo>
                  <a:pt x="2132" y="379"/>
                </a:lnTo>
                <a:lnTo>
                  <a:pt x="2159" y="396"/>
                </a:lnTo>
                <a:lnTo>
                  <a:pt x="2182" y="416"/>
                </a:lnTo>
                <a:lnTo>
                  <a:pt x="2201" y="438"/>
                </a:lnTo>
                <a:lnTo>
                  <a:pt x="2215" y="462"/>
                </a:lnTo>
                <a:lnTo>
                  <a:pt x="2226" y="488"/>
                </a:lnTo>
                <a:lnTo>
                  <a:pt x="2233" y="517"/>
                </a:lnTo>
                <a:lnTo>
                  <a:pt x="2235" y="546"/>
                </a:lnTo>
                <a:lnTo>
                  <a:pt x="2235" y="2036"/>
                </a:lnTo>
                <a:lnTo>
                  <a:pt x="2210" y="2035"/>
                </a:lnTo>
                <a:lnTo>
                  <a:pt x="2186" y="2034"/>
                </a:lnTo>
                <a:lnTo>
                  <a:pt x="2118" y="2037"/>
                </a:lnTo>
                <a:lnTo>
                  <a:pt x="2051" y="2045"/>
                </a:lnTo>
                <a:lnTo>
                  <a:pt x="1987" y="2060"/>
                </a:lnTo>
                <a:lnTo>
                  <a:pt x="1987" y="893"/>
                </a:lnTo>
                <a:lnTo>
                  <a:pt x="249" y="893"/>
                </a:lnTo>
                <a:lnTo>
                  <a:pt x="249" y="2876"/>
                </a:lnTo>
                <a:lnTo>
                  <a:pt x="1394" y="2876"/>
                </a:lnTo>
                <a:lnTo>
                  <a:pt x="1400" y="2942"/>
                </a:lnTo>
                <a:lnTo>
                  <a:pt x="1412" y="3005"/>
                </a:lnTo>
                <a:lnTo>
                  <a:pt x="1429" y="3066"/>
                </a:lnTo>
                <a:lnTo>
                  <a:pt x="1450" y="3125"/>
                </a:lnTo>
                <a:lnTo>
                  <a:pt x="199" y="3125"/>
                </a:lnTo>
                <a:lnTo>
                  <a:pt x="163" y="3122"/>
                </a:lnTo>
                <a:lnTo>
                  <a:pt x="130" y="3112"/>
                </a:lnTo>
                <a:lnTo>
                  <a:pt x="99" y="3097"/>
                </a:lnTo>
                <a:lnTo>
                  <a:pt x="71" y="3079"/>
                </a:lnTo>
                <a:lnTo>
                  <a:pt x="47" y="3054"/>
                </a:lnTo>
                <a:lnTo>
                  <a:pt x="27" y="3027"/>
                </a:lnTo>
                <a:lnTo>
                  <a:pt x="13" y="2995"/>
                </a:lnTo>
                <a:lnTo>
                  <a:pt x="3" y="2962"/>
                </a:lnTo>
                <a:lnTo>
                  <a:pt x="0" y="2926"/>
                </a:lnTo>
                <a:lnTo>
                  <a:pt x="0" y="546"/>
                </a:lnTo>
                <a:lnTo>
                  <a:pt x="3" y="513"/>
                </a:lnTo>
                <a:lnTo>
                  <a:pt x="9" y="483"/>
                </a:lnTo>
                <a:lnTo>
                  <a:pt x="21" y="455"/>
                </a:lnTo>
                <a:lnTo>
                  <a:pt x="36" y="428"/>
                </a:lnTo>
                <a:lnTo>
                  <a:pt x="53" y="405"/>
                </a:lnTo>
                <a:lnTo>
                  <a:pt x="71" y="385"/>
                </a:lnTo>
                <a:lnTo>
                  <a:pt x="91" y="369"/>
                </a:lnTo>
                <a:lnTo>
                  <a:pt x="111" y="358"/>
                </a:lnTo>
                <a:lnTo>
                  <a:pt x="131" y="349"/>
                </a:lnTo>
                <a:lnTo>
                  <a:pt x="150" y="347"/>
                </a:lnTo>
                <a:close/>
                <a:moveTo>
                  <a:pt x="1118" y="99"/>
                </a:moveTo>
                <a:lnTo>
                  <a:pt x="1098" y="102"/>
                </a:lnTo>
                <a:lnTo>
                  <a:pt x="1080" y="109"/>
                </a:lnTo>
                <a:lnTo>
                  <a:pt x="1065" y="121"/>
                </a:lnTo>
                <a:lnTo>
                  <a:pt x="1053" y="136"/>
                </a:lnTo>
                <a:lnTo>
                  <a:pt x="1046" y="154"/>
                </a:lnTo>
                <a:lnTo>
                  <a:pt x="1043" y="174"/>
                </a:lnTo>
                <a:lnTo>
                  <a:pt x="1046" y="194"/>
                </a:lnTo>
                <a:lnTo>
                  <a:pt x="1053" y="211"/>
                </a:lnTo>
                <a:lnTo>
                  <a:pt x="1065" y="226"/>
                </a:lnTo>
                <a:lnTo>
                  <a:pt x="1080" y="238"/>
                </a:lnTo>
                <a:lnTo>
                  <a:pt x="1098" y="245"/>
                </a:lnTo>
                <a:lnTo>
                  <a:pt x="1118" y="248"/>
                </a:lnTo>
                <a:lnTo>
                  <a:pt x="1138" y="245"/>
                </a:lnTo>
                <a:lnTo>
                  <a:pt x="1156" y="238"/>
                </a:lnTo>
                <a:lnTo>
                  <a:pt x="1170" y="226"/>
                </a:lnTo>
                <a:lnTo>
                  <a:pt x="1182" y="211"/>
                </a:lnTo>
                <a:lnTo>
                  <a:pt x="1189" y="194"/>
                </a:lnTo>
                <a:lnTo>
                  <a:pt x="1193" y="174"/>
                </a:lnTo>
                <a:lnTo>
                  <a:pt x="1189" y="154"/>
                </a:lnTo>
                <a:lnTo>
                  <a:pt x="1182" y="136"/>
                </a:lnTo>
                <a:lnTo>
                  <a:pt x="1170" y="121"/>
                </a:lnTo>
                <a:lnTo>
                  <a:pt x="1156" y="109"/>
                </a:lnTo>
                <a:lnTo>
                  <a:pt x="1138" y="102"/>
                </a:lnTo>
                <a:lnTo>
                  <a:pt x="1118" y="99"/>
                </a:lnTo>
                <a:close/>
                <a:moveTo>
                  <a:pt x="1116" y="0"/>
                </a:moveTo>
                <a:lnTo>
                  <a:pt x="1120" y="0"/>
                </a:lnTo>
                <a:lnTo>
                  <a:pt x="1150" y="3"/>
                </a:lnTo>
                <a:lnTo>
                  <a:pt x="1180" y="11"/>
                </a:lnTo>
                <a:lnTo>
                  <a:pt x="1206" y="23"/>
                </a:lnTo>
                <a:lnTo>
                  <a:pt x="1230" y="40"/>
                </a:lnTo>
                <a:lnTo>
                  <a:pt x="1252" y="61"/>
                </a:lnTo>
                <a:lnTo>
                  <a:pt x="1268" y="85"/>
                </a:lnTo>
                <a:lnTo>
                  <a:pt x="1281" y="112"/>
                </a:lnTo>
                <a:lnTo>
                  <a:pt x="1288" y="141"/>
                </a:lnTo>
                <a:lnTo>
                  <a:pt x="1292" y="171"/>
                </a:lnTo>
                <a:lnTo>
                  <a:pt x="1292" y="174"/>
                </a:lnTo>
                <a:lnTo>
                  <a:pt x="1294" y="194"/>
                </a:lnTo>
                <a:lnTo>
                  <a:pt x="1302" y="211"/>
                </a:lnTo>
                <a:lnTo>
                  <a:pt x="1314" y="226"/>
                </a:lnTo>
                <a:lnTo>
                  <a:pt x="1328" y="238"/>
                </a:lnTo>
                <a:lnTo>
                  <a:pt x="1345" y="245"/>
                </a:lnTo>
                <a:lnTo>
                  <a:pt x="1365" y="248"/>
                </a:lnTo>
                <a:lnTo>
                  <a:pt x="1442" y="248"/>
                </a:lnTo>
                <a:lnTo>
                  <a:pt x="1472" y="251"/>
                </a:lnTo>
                <a:lnTo>
                  <a:pt x="1499" y="260"/>
                </a:lnTo>
                <a:lnTo>
                  <a:pt x="1524" y="274"/>
                </a:lnTo>
                <a:lnTo>
                  <a:pt x="1547" y="291"/>
                </a:lnTo>
                <a:lnTo>
                  <a:pt x="1564" y="312"/>
                </a:lnTo>
                <a:lnTo>
                  <a:pt x="1578" y="338"/>
                </a:lnTo>
                <a:lnTo>
                  <a:pt x="1587" y="366"/>
                </a:lnTo>
                <a:lnTo>
                  <a:pt x="1590" y="396"/>
                </a:lnTo>
                <a:lnTo>
                  <a:pt x="1590" y="399"/>
                </a:lnTo>
                <a:lnTo>
                  <a:pt x="1587" y="428"/>
                </a:lnTo>
                <a:lnTo>
                  <a:pt x="1578" y="456"/>
                </a:lnTo>
                <a:lnTo>
                  <a:pt x="1564" y="481"/>
                </a:lnTo>
                <a:lnTo>
                  <a:pt x="1547" y="503"/>
                </a:lnTo>
                <a:lnTo>
                  <a:pt x="1524" y="521"/>
                </a:lnTo>
                <a:lnTo>
                  <a:pt x="1499" y="534"/>
                </a:lnTo>
                <a:lnTo>
                  <a:pt x="1472" y="543"/>
                </a:lnTo>
                <a:lnTo>
                  <a:pt x="1442" y="546"/>
                </a:lnTo>
                <a:lnTo>
                  <a:pt x="793" y="546"/>
                </a:lnTo>
                <a:lnTo>
                  <a:pt x="764" y="543"/>
                </a:lnTo>
                <a:lnTo>
                  <a:pt x="736" y="534"/>
                </a:lnTo>
                <a:lnTo>
                  <a:pt x="711" y="521"/>
                </a:lnTo>
                <a:lnTo>
                  <a:pt x="689" y="503"/>
                </a:lnTo>
                <a:lnTo>
                  <a:pt x="671" y="481"/>
                </a:lnTo>
                <a:lnTo>
                  <a:pt x="657" y="456"/>
                </a:lnTo>
                <a:lnTo>
                  <a:pt x="649" y="428"/>
                </a:lnTo>
                <a:lnTo>
                  <a:pt x="646" y="399"/>
                </a:lnTo>
                <a:lnTo>
                  <a:pt x="646" y="396"/>
                </a:lnTo>
                <a:lnTo>
                  <a:pt x="649" y="366"/>
                </a:lnTo>
                <a:lnTo>
                  <a:pt x="657" y="338"/>
                </a:lnTo>
                <a:lnTo>
                  <a:pt x="671" y="312"/>
                </a:lnTo>
                <a:lnTo>
                  <a:pt x="689" y="291"/>
                </a:lnTo>
                <a:lnTo>
                  <a:pt x="711" y="274"/>
                </a:lnTo>
                <a:lnTo>
                  <a:pt x="736" y="260"/>
                </a:lnTo>
                <a:lnTo>
                  <a:pt x="764" y="251"/>
                </a:lnTo>
                <a:lnTo>
                  <a:pt x="793" y="248"/>
                </a:lnTo>
                <a:lnTo>
                  <a:pt x="870" y="248"/>
                </a:lnTo>
                <a:lnTo>
                  <a:pt x="889" y="245"/>
                </a:lnTo>
                <a:lnTo>
                  <a:pt x="907" y="238"/>
                </a:lnTo>
                <a:lnTo>
                  <a:pt x="922" y="226"/>
                </a:lnTo>
                <a:lnTo>
                  <a:pt x="933" y="211"/>
                </a:lnTo>
                <a:lnTo>
                  <a:pt x="941" y="194"/>
                </a:lnTo>
                <a:lnTo>
                  <a:pt x="944" y="174"/>
                </a:lnTo>
                <a:lnTo>
                  <a:pt x="944" y="171"/>
                </a:lnTo>
                <a:lnTo>
                  <a:pt x="947" y="141"/>
                </a:lnTo>
                <a:lnTo>
                  <a:pt x="954" y="112"/>
                </a:lnTo>
                <a:lnTo>
                  <a:pt x="967" y="85"/>
                </a:lnTo>
                <a:lnTo>
                  <a:pt x="984" y="61"/>
                </a:lnTo>
                <a:lnTo>
                  <a:pt x="1005" y="40"/>
                </a:lnTo>
                <a:lnTo>
                  <a:pt x="1029" y="23"/>
                </a:lnTo>
                <a:lnTo>
                  <a:pt x="1056" y="11"/>
                </a:lnTo>
                <a:lnTo>
                  <a:pt x="1085" y="3"/>
                </a:lnTo>
                <a:lnTo>
                  <a:pt x="1116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97" name="Freeform 36"/>
          <p:cNvSpPr>
            <a:spLocks noEditPoints="1"/>
          </p:cNvSpPr>
          <p:nvPr/>
        </p:nvSpPr>
        <p:spPr bwMode="auto">
          <a:xfrm>
            <a:off x="4876800" y="3275747"/>
            <a:ext cx="163718" cy="275360"/>
          </a:xfrm>
          <a:custGeom>
            <a:avLst/>
            <a:gdLst>
              <a:gd name="T0" fmla="*/ 937 w 1926"/>
              <a:gd name="T1" fmla="*/ 3639 h 4045"/>
              <a:gd name="T2" fmla="*/ 893 w 1926"/>
              <a:gd name="T3" fmla="*/ 3665 h 4045"/>
              <a:gd name="T4" fmla="*/ 863 w 1926"/>
              <a:gd name="T5" fmla="*/ 3712 h 4045"/>
              <a:gd name="T6" fmla="*/ 851 w 1926"/>
              <a:gd name="T7" fmla="*/ 3772 h 4045"/>
              <a:gd name="T8" fmla="*/ 863 w 1926"/>
              <a:gd name="T9" fmla="*/ 3832 h 4045"/>
              <a:gd name="T10" fmla="*/ 893 w 1926"/>
              <a:gd name="T11" fmla="*/ 3878 h 4045"/>
              <a:gd name="T12" fmla="*/ 937 w 1926"/>
              <a:gd name="T13" fmla="*/ 3905 h 4045"/>
              <a:gd name="T14" fmla="*/ 988 w 1926"/>
              <a:gd name="T15" fmla="*/ 3905 h 4045"/>
              <a:gd name="T16" fmla="*/ 1033 w 1926"/>
              <a:gd name="T17" fmla="*/ 3878 h 4045"/>
              <a:gd name="T18" fmla="*/ 1064 w 1926"/>
              <a:gd name="T19" fmla="*/ 3832 h 4045"/>
              <a:gd name="T20" fmla="*/ 1075 w 1926"/>
              <a:gd name="T21" fmla="*/ 3772 h 4045"/>
              <a:gd name="T22" fmla="*/ 1064 w 1926"/>
              <a:gd name="T23" fmla="*/ 3712 h 4045"/>
              <a:gd name="T24" fmla="*/ 1033 w 1926"/>
              <a:gd name="T25" fmla="*/ 3665 h 4045"/>
              <a:gd name="T26" fmla="*/ 988 w 1926"/>
              <a:gd name="T27" fmla="*/ 3639 h 4045"/>
              <a:gd name="T28" fmla="*/ 156 w 1926"/>
              <a:gd name="T29" fmla="*/ 434 h 4045"/>
              <a:gd name="T30" fmla="*/ 1770 w 1926"/>
              <a:gd name="T31" fmla="*/ 3540 h 4045"/>
              <a:gd name="T32" fmla="*/ 156 w 1926"/>
              <a:gd name="T33" fmla="*/ 434 h 4045"/>
              <a:gd name="T34" fmla="*/ 716 w 1926"/>
              <a:gd name="T35" fmla="*/ 200 h 4045"/>
              <a:gd name="T36" fmla="*/ 701 w 1926"/>
              <a:gd name="T37" fmla="*/ 217 h 4045"/>
              <a:gd name="T38" fmla="*/ 701 w 1926"/>
              <a:gd name="T39" fmla="*/ 243 h 4045"/>
              <a:gd name="T40" fmla="*/ 716 w 1926"/>
              <a:gd name="T41" fmla="*/ 260 h 4045"/>
              <a:gd name="T42" fmla="*/ 1199 w 1926"/>
              <a:gd name="T43" fmla="*/ 262 h 4045"/>
              <a:gd name="T44" fmla="*/ 1218 w 1926"/>
              <a:gd name="T45" fmla="*/ 254 h 4045"/>
              <a:gd name="T46" fmla="*/ 1226 w 1926"/>
              <a:gd name="T47" fmla="*/ 230 h 4045"/>
              <a:gd name="T48" fmla="*/ 1218 w 1926"/>
              <a:gd name="T49" fmla="*/ 207 h 4045"/>
              <a:gd name="T50" fmla="*/ 1199 w 1926"/>
              <a:gd name="T51" fmla="*/ 197 h 4045"/>
              <a:gd name="T52" fmla="*/ 224 w 1926"/>
              <a:gd name="T53" fmla="*/ 0 h 4045"/>
              <a:gd name="T54" fmla="*/ 1738 w 1926"/>
              <a:gd name="T55" fmla="*/ 4 h 4045"/>
              <a:gd name="T56" fmla="*/ 1805 w 1926"/>
              <a:gd name="T57" fmla="*/ 31 h 4045"/>
              <a:gd name="T58" fmla="*/ 1860 w 1926"/>
              <a:gd name="T59" fmla="*/ 81 h 4045"/>
              <a:gd name="T60" fmla="*/ 1900 w 1926"/>
              <a:gd name="T61" fmla="*/ 148 h 4045"/>
              <a:gd name="T62" fmla="*/ 1923 w 1926"/>
              <a:gd name="T63" fmla="*/ 229 h 4045"/>
              <a:gd name="T64" fmla="*/ 1926 w 1926"/>
              <a:gd name="T65" fmla="*/ 3772 h 4045"/>
              <a:gd name="T66" fmla="*/ 1915 w 1926"/>
              <a:gd name="T67" fmla="*/ 3857 h 4045"/>
              <a:gd name="T68" fmla="*/ 1882 w 1926"/>
              <a:gd name="T69" fmla="*/ 3932 h 4045"/>
              <a:gd name="T70" fmla="*/ 1834 w 1926"/>
              <a:gd name="T71" fmla="*/ 3992 h 4045"/>
              <a:gd name="T72" fmla="*/ 1773 w 1926"/>
              <a:gd name="T73" fmla="*/ 4032 h 4045"/>
              <a:gd name="T74" fmla="*/ 1702 w 1926"/>
              <a:gd name="T75" fmla="*/ 4045 h 4045"/>
              <a:gd name="T76" fmla="*/ 188 w 1926"/>
              <a:gd name="T77" fmla="*/ 4041 h 4045"/>
              <a:gd name="T78" fmla="*/ 122 w 1926"/>
              <a:gd name="T79" fmla="*/ 4014 h 4045"/>
              <a:gd name="T80" fmla="*/ 66 w 1926"/>
              <a:gd name="T81" fmla="*/ 3964 h 4045"/>
              <a:gd name="T82" fmla="*/ 25 w 1926"/>
              <a:gd name="T83" fmla="*/ 3897 h 4045"/>
              <a:gd name="T84" fmla="*/ 3 w 1926"/>
              <a:gd name="T85" fmla="*/ 3816 h 4045"/>
              <a:gd name="T86" fmla="*/ 0 w 1926"/>
              <a:gd name="T87" fmla="*/ 273 h 4045"/>
              <a:gd name="T88" fmla="*/ 12 w 1926"/>
              <a:gd name="T89" fmla="*/ 188 h 4045"/>
              <a:gd name="T90" fmla="*/ 43 w 1926"/>
              <a:gd name="T91" fmla="*/ 113 h 4045"/>
              <a:gd name="T92" fmla="*/ 92 w 1926"/>
              <a:gd name="T93" fmla="*/ 53 h 4045"/>
              <a:gd name="T94" fmla="*/ 154 w 1926"/>
              <a:gd name="T95" fmla="*/ 13 h 4045"/>
              <a:gd name="T96" fmla="*/ 224 w 1926"/>
              <a:gd name="T97" fmla="*/ 0 h 40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26" h="4045">
                <a:moveTo>
                  <a:pt x="963" y="3636"/>
                </a:moveTo>
                <a:lnTo>
                  <a:pt x="937" y="3639"/>
                </a:lnTo>
                <a:lnTo>
                  <a:pt x="914" y="3649"/>
                </a:lnTo>
                <a:lnTo>
                  <a:pt x="893" y="3665"/>
                </a:lnTo>
                <a:lnTo>
                  <a:pt x="876" y="3686"/>
                </a:lnTo>
                <a:lnTo>
                  <a:pt x="863" y="3712"/>
                </a:lnTo>
                <a:lnTo>
                  <a:pt x="854" y="3741"/>
                </a:lnTo>
                <a:lnTo>
                  <a:pt x="851" y="3772"/>
                </a:lnTo>
                <a:lnTo>
                  <a:pt x="854" y="3804"/>
                </a:lnTo>
                <a:lnTo>
                  <a:pt x="863" y="3832"/>
                </a:lnTo>
                <a:lnTo>
                  <a:pt x="876" y="3857"/>
                </a:lnTo>
                <a:lnTo>
                  <a:pt x="893" y="3878"/>
                </a:lnTo>
                <a:lnTo>
                  <a:pt x="914" y="3894"/>
                </a:lnTo>
                <a:lnTo>
                  <a:pt x="937" y="3905"/>
                </a:lnTo>
                <a:lnTo>
                  <a:pt x="963" y="3909"/>
                </a:lnTo>
                <a:lnTo>
                  <a:pt x="988" y="3905"/>
                </a:lnTo>
                <a:lnTo>
                  <a:pt x="1013" y="3894"/>
                </a:lnTo>
                <a:lnTo>
                  <a:pt x="1033" y="3878"/>
                </a:lnTo>
                <a:lnTo>
                  <a:pt x="1051" y="3857"/>
                </a:lnTo>
                <a:lnTo>
                  <a:pt x="1064" y="3832"/>
                </a:lnTo>
                <a:lnTo>
                  <a:pt x="1072" y="3804"/>
                </a:lnTo>
                <a:lnTo>
                  <a:pt x="1075" y="3772"/>
                </a:lnTo>
                <a:lnTo>
                  <a:pt x="1072" y="3741"/>
                </a:lnTo>
                <a:lnTo>
                  <a:pt x="1064" y="3712"/>
                </a:lnTo>
                <a:lnTo>
                  <a:pt x="1051" y="3686"/>
                </a:lnTo>
                <a:lnTo>
                  <a:pt x="1033" y="3665"/>
                </a:lnTo>
                <a:lnTo>
                  <a:pt x="1013" y="3649"/>
                </a:lnTo>
                <a:lnTo>
                  <a:pt x="988" y="3639"/>
                </a:lnTo>
                <a:lnTo>
                  <a:pt x="963" y="3636"/>
                </a:lnTo>
                <a:close/>
                <a:moveTo>
                  <a:pt x="156" y="434"/>
                </a:moveTo>
                <a:lnTo>
                  <a:pt x="156" y="3540"/>
                </a:lnTo>
                <a:lnTo>
                  <a:pt x="1770" y="3540"/>
                </a:lnTo>
                <a:lnTo>
                  <a:pt x="1770" y="434"/>
                </a:lnTo>
                <a:lnTo>
                  <a:pt x="156" y="434"/>
                </a:lnTo>
                <a:close/>
                <a:moveTo>
                  <a:pt x="727" y="197"/>
                </a:moveTo>
                <a:lnTo>
                  <a:pt x="716" y="200"/>
                </a:lnTo>
                <a:lnTo>
                  <a:pt x="707" y="207"/>
                </a:lnTo>
                <a:lnTo>
                  <a:pt x="701" y="217"/>
                </a:lnTo>
                <a:lnTo>
                  <a:pt x="699" y="230"/>
                </a:lnTo>
                <a:lnTo>
                  <a:pt x="701" y="243"/>
                </a:lnTo>
                <a:lnTo>
                  <a:pt x="707" y="254"/>
                </a:lnTo>
                <a:lnTo>
                  <a:pt x="716" y="260"/>
                </a:lnTo>
                <a:lnTo>
                  <a:pt x="727" y="262"/>
                </a:lnTo>
                <a:lnTo>
                  <a:pt x="1199" y="262"/>
                </a:lnTo>
                <a:lnTo>
                  <a:pt x="1210" y="260"/>
                </a:lnTo>
                <a:lnTo>
                  <a:pt x="1218" y="254"/>
                </a:lnTo>
                <a:lnTo>
                  <a:pt x="1224" y="243"/>
                </a:lnTo>
                <a:lnTo>
                  <a:pt x="1226" y="230"/>
                </a:lnTo>
                <a:lnTo>
                  <a:pt x="1224" y="217"/>
                </a:lnTo>
                <a:lnTo>
                  <a:pt x="1218" y="207"/>
                </a:lnTo>
                <a:lnTo>
                  <a:pt x="1210" y="200"/>
                </a:lnTo>
                <a:lnTo>
                  <a:pt x="1199" y="197"/>
                </a:lnTo>
                <a:lnTo>
                  <a:pt x="727" y="197"/>
                </a:lnTo>
                <a:close/>
                <a:moveTo>
                  <a:pt x="224" y="0"/>
                </a:moveTo>
                <a:lnTo>
                  <a:pt x="1702" y="0"/>
                </a:lnTo>
                <a:lnTo>
                  <a:pt x="1738" y="4"/>
                </a:lnTo>
                <a:lnTo>
                  <a:pt x="1773" y="13"/>
                </a:lnTo>
                <a:lnTo>
                  <a:pt x="1805" y="31"/>
                </a:lnTo>
                <a:lnTo>
                  <a:pt x="1834" y="53"/>
                </a:lnTo>
                <a:lnTo>
                  <a:pt x="1860" y="81"/>
                </a:lnTo>
                <a:lnTo>
                  <a:pt x="1882" y="113"/>
                </a:lnTo>
                <a:lnTo>
                  <a:pt x="1900" y="148"/>
                </a:lnTo>
                <a:lnTo>
                  <a:pt x="1915" y="188"/>
                </a:lnTo>
                <a:lnTo>
                  <a:pt x="1923" y="229"/>
                </a:lnTo>
                <a:lnTo>
                  <a:pt x="1926" y="273"/>
                </a:lnTo>
                <a:lnTo>
                  <a:pt x="1926" y="3772"/>
                </a:lnTo>
                <a:lnTo>
                  <a:pt x="1923" y="3816"/>
                </a:lnTo>
                <a:lnTo>
                  <a:pt x="1915" y="3857"/>
                </a:lnTo>
                <a:lnTo>
                  <a:pt x="1900" y="3897"/>
                </a:lnTo>
                <a:lnTo>
                  <a:pt x="1882" y="3932"/>
                </a:lnTo>
                <a:lnTo>
                  <a:pt x="1860" y="3964"/>
                </a:lnTo>
                <a:lnTo>
                  <a:pt x="1834" y="3992"/>
                </a:lnTo>
                <a:lnTo>
                  <a:pt x="1805" y="4014"/>
                </a:lnTo>
                <a:lnTo>
                  <a:pt x="1773" y="4032"/>
                </a:lnTo>
                <a:lnTo>
                  <a:pt x="1738" y="4041"/>
                </a:lnTo>
                <a:lnTo>
                  <a:pt x="1702" y="4045"/>
                </a:lnTo>
                <a:lnTo>
                  <a:pt x="224" y="4045"/>
                </a:lnTo>
                <a:lnTo>
                  <a:pt x="188" y="4041"/>
                </a:lnTo>
                <a:lnTo>
                  <a:pt x="154" y="4032"/>
                </a:lnTo>
                <a:lnTo>
                  <a:pt x="122" y="4014"/>
                </a:lnTo>
                <a:lnTo>
                  <a:pt x="92" y="3992"/>
                </a:lnTo>
                <a:lnTo>
                  <a:pt x="66" y="3964"/>
                </a:lnTo>
                <a:lnTo>
                  <a:pt x="43" y="3932"/>
                </a:lnTo>
                <a:lnTo>
                  <a:pt x="25" y="3897"/>
                </a:lnTo>
                <a:lnTo>
                  <a:pt x="12" y="3857"/>
                </a:lnTo>
                <a:lnTo>
                  <a:pt x="3" y="3816"/>
                </a:lnTo>
                <a:lnTo>
                  <a:pt x="0" y="3772"/>
                </a:lnTo>
                <a:lnTo>
                  <a:pt x="0" y="273"/>
                </a:lnTo>
                <a:lnTo>
                  <a:pt x="3" y="229"/>
                </a:lnTo>
                <a:lnTo>
                  <a:pt x="12" y="188"/>
                </a:lnTo>
                <a:lnTo>
                  <a:pt x="25" y="148"/>
                </a:lnTo>
                <a:lnTo>
                  <a:pt x="43" y="113"/>
                </a:lnTo>
                <a:lnTo>
                  <a:pt x="66" y="81"/>
                </a:lnTo>
                <a:lnTo>
                  <a:pt x="92" y="53"/>
                </a:lnTo>
                <a:lnTo>
                  <a:pt x="122" y="31"/>
                </a:lnTo>
                <a:lnTo>
                  <a:pt x="154" y="13"/>
                </a:lnTo>
                <a:lnTo>
                  <a:pt x="188" y="4"/>
                </a:lnTo>
                <a:lnTo>
                  <a:pt x="22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199" name="직사각형 198"/>
          <p:cNvSpPr/>
          <p:nvPr/>
        </p:nvSpPr>
        <p:spPr>
          <a:xfrm>
            <a:off x="5614013" y="2733003"/>
            <a:ext cx="2669060" cy="4942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</p:txBody>
      </p:sp>
      <p:sp>
        <p:nvSpPr>
          <p:cNvPr id="200" name="직사각형 199"/>
          <p:cNvSpPr/>
          <p:nvPr/>
        </p:nvSpPr>
        <p:spPr>
          <a:xfrm>
            <a:off x="5614013" y="3640007"/>
            <a:ext cx="2669060" cy="494270"/>
          </a:xfrm>
          <a:prstGeom prst="rect">
            <a:avLst/>
          </a:prstGeom>
          <a:solidFill>
            <a:srgbClr val="408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201" name="직사각형 200"/>
          <p:cNvSpPr/>
          <p:nvPr/>
        </p:nvSpPr>
        <p:spPr>
          <a:xfrm>
            <a:off x="5614013" y="4547011"/>
            <a:ext cx="2669060" cy="49427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</a:t>
            </a:r>
          </a:p>
        </p:txBody>
      </p:sp>
      <p:sp>
        <p:nvSpPr>
          <p:cNvPr id="202" name="직사각형 201"/>
          <p:cNvSpPr/>
          <p:nvPr/>
        </p:nvSpPr>
        <p:spPr>
          <a:xfrm>
            <a:off x="5614013" y="5454015"/>
            <a:ext cx="2669060" cy="494270"/>
          </a:xfrm>
          <a:prstGeom prst="rect">
            <a:avLst/>
          </a:prstGeom>
          <a:solidFill>
            <a:srgbClr val="2B5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1400" b="1" dirty="0">
                <a:solidFill>
                  <a:prstClr val="white"/>
                </a:solidFill>
              </a:rPr>
              <a:t>CONTENTS</a:t>
            </a:r>
          </a:p>
        </p:txBody>
      </p:sp>
      <p:cxnSp>
        <p:nvCxnSpPr>
          <p:cNvPr id="203" name="꺾인 연결선 202"/>
          <p:cNvCxnSpPr/>
          <p:nvPr/>
        </p:nvCxnSpPr>
        <p:spPr>
          <a:xfrm>
            <a:off x="8473573" y="2073134"/>
            <a:ext cx="12700" cy="907004"/>
          </a:xfrm>
          <a:prstGeom prst="bentConnector3">
            <a:avLst>
              <a:gd name="adj1" fmla="val 6127024"/>
            </a:avLst>
          </a:prstGeom>
          <a:ln w="15875" cap="rnd">
            <a:solidFill>
              <a:schemeClr val="bg1">
                <a:lumMod val="50000"/>
              </a:schemeClr>
            </a:solidFill>
            <a:prstDash val="sysDash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꺾인 연결선 203"/>
          <p:cNvCxnSpPr/>
          <p:nvPr/>
        </p:nvCxnSpPr>
        <p:spPr>
          <a:xfrm>
            <a:off x="8473573" y="3887142"/>
            <a:ext cx="12700" cy="907004"/>
          </a:xfrm>
          <a:prstGeom prst="bentConnector3">
            <a:avLst>
              <a:gd name="adj1" fmla="val 6000000"/>
            </a:avLst>
          </a:prstGeom>
          <a:ln w="15875" cap="rnd">
            <a:solidFill>
              <a:schemeClr val="bg1">
                <a:lumMod val="50000"/>
              </a:schemeClr>
            </a:solidFill>
            <a:prstDash val="sysDash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꺾인 연결선 204"/>
          <p:cNvCxnSpPr/>
          <p:nvPr/>
        </p:nvCxnSpPr>
        <p:spPr>
          <a:xfrm rot="10800000" flipV="1">
            <a:off x="5323733" y="2980138"/>
            <a:ext cx="12700" cy="907004"/>
          </a:xfrm>
          <a:prstGeom prst="bentConnector3">
            <a:avLst>
              <a:gd name="adj1" fmla="val 6600535"/>
            </a:avLst>
          </a:prstGeom>
          <a:ln w="15875" cap="rnd">
            <a:solidFill>
              <a:schemeClr val="bg1">
                <a:lumMod val="50000"/>
              </a:schemeClr>
            </a:solidFill>
            <a:prstDash val="sysDash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꺾인 연결선 205"/>
          <p:cNvCxnSpPr/>
          <p:nvPr/>
        </p:nvCxnSpPr>
        <p:spPr>
          <a:xfrm rot="10800000" flipV="1">
            <a:off x="5323733" y="4794146"/>
            <a:ext cx="12700" cy="907004"/>
          </a:xfrm>
          <a:prstGeom prst="bentConnector3">
            <a:avLst>
              <a:gd name="adj1" fmla="val 6554717"/>
            </a:avLst>
          </a:prstGeom>
          <a:ln w="15875" cap="rnd">
            <a:solidFill>
              <a:schemeClr val="bg1">
                <a:lumMod val="50000"/>
              </a:schemeClr>
            </a:solidFill>
            <a:prstDash val="sysDash"/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직사각형 113"/>
          <p:cNvSpPr/>
          <p:nvPr/>
        </p:nvSpPr>
        <p:spPr>
          <a:xfrm>
            <a:off x="1757154" y="106042"/>
            <a:ext cx="7361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r>
              <a:rPr lang="en-US" altLang="ja-JP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  <a:ea typeface="游ゴシック" panose="020B0400000000000000" pitchFamily="34" charset="-128"/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115" name="직사각형 114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1726510" y="2918880"/>
            <a:ext cx="26147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6" name="직사각형 115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1725400" y="4783904"/>
            <a:ext cx="26147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7" name="직사각형 116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9400075" y="1924618"/>
            <a:ext cx="26147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32" name="직사각형 131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9398965" y="3789642"/>
            <a:ext cx="26147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286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A9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 flipH="1">
            <a:off x="444498" y="711200"/>
            <a:ext cx="1066799" cy="6138174"/>
          </a:xfrm>
          <a:prstGeom prst="rect">
            <a:avLst/>
          </a:prstGeom>
          <a:solidFill>
            <a:srgbClr val="4082A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auto">
          <a:xfrm>
            <a:off x="854173" y="6116402"/>
            <a:ext cx="177816" cy="177775"/>
            <a:chOff x="-846" y="1099"/>
            <a:chExt cx="4319" cy="4318"/>
          </a:xfrm>
          <a:solidFill>
            <a:schemeClr val="bg1">
              <a:alpha val="54000"/>
            </a:schemeClr>
          </a:solidFill>
        </p:grpSpPr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-846" y="1099"/>
              <a:ext cx="4319" cy="4318"/>
            </a:xfrm>
            <a:custGeom>
              <a:avLst/>
              <a:gdLst>
                <a:gd name="T0" fmla="*/ 11012 w 12956"/>
                <a:gd name="T1" fmla="*/ 864 h 12954"/>
                <a:gd name="T2" fmla="*/ 10580 w 12956"/>
                <a:gd name="T3" fmla="*/ 0 h 12954"/>
                <a:gd name="T4" fmla="*/ 8853 w 12956"/>
                <a:gd name="T5" fmla="*/ 864 h 12954"/>
                <a:gd name="T6" fmla="*/ 8421 w 12956"/>
                <a:gd name="T7" fmla="*/ 0 h 12954"/>
                <a:gd name="T8" fmla="*/ 6693 w 12956"/>
                <a:gd name="T9" fmla="*/ 864 h 12954"/>
                <a:gd name="T10" fmla="*/ 6261 w 12956"/>
                <a:gd name="T11" fmla="*/ 0 h 12954"/>
                <a:gd name="T12" fmla="*/ 4534 w 12956"/>
                <a:gd name="T13" fmla="*/ 864 h 12954"/>
                <a:gd name="T14" fmla="*/ 4103 w 12956"/>
                <a:gd name="T15" fmla="*/ 0 h 12954"/>
                <a:gd name="T16" fmla="*/ 2375 w 12956"/>
                <a:gd name="T17" fmla="*/ 864 h 12954"/>
                <a:gd name="T18" fmla="*/ 1944 w 12956"/>
                <a:gd name="T19" fmla="*/ 0 h 12954"/>
                <a:gd name="T20" fmla="*/ 216 w 12956"/>
                <a:gd name="T21" fmla="*/ 864 h 12954"/>
                <a:gd name="T22" fmla="*/ 152 w 12956"/>
                <a:gd name="T23" fmla="*/ 873 h 12954"/>
                <a:gd name="T24" fmla="*/ 78 w 12956"/>
                <a:gd name="T25" fmla="*/ 913 h 12954"/>
                <a:gd name="T26" fmla="*/ 26 w 12956"/>
                <a:gd name="T27" fmla="*/ 976 h 12954"/>
                <a:gd name="T28" fmla="*/ 1 w 12956"/>
                <a:gd name="T29" fmla="*/ 1056 h 12954"/>
                <a:gd name="T30" fmla="*/ 0 w 12956"/>
                <a:gd name="T31" fmla="*/ 12738 h 12954"/>
                <a:gd name="T32" fmla="*/ 10 w 12956"/>
                <a:gd name="T33" fmla="*/ 12803 h 12954"/>
                <a:gd name="T34" fmla="*/ 49 w 12956"/>
                <a:gd name="T35" fmla="*/ 12876 h 12954"/>
                <a:gd name="T36" fmla="*/ 113 w 12956"/>
                <a:gd name="T37" fmla="*/ 12928 h 12954"/>
                <a:gd name="T38" fmla="*/ 194 w 12956"/>
                <a:gd name="T39" fmla="*/ 12954 h 12954"/>
                <a:gd name="T40" fmla="*/ 12740 w 12956"/>
                <a:gd name="T41" fmla="*/ 12954 h 12954"/>
                <a:gd name="T42" fmla="*/ 12804 w 12956"/>
                <a:gd name="T43" fmla="*/ 12945 h 12954"/>
                <a:gd name="T44" fmla="*/ 12877 w 12956"/>
                <a:gd name="T45" fmla="*/ 12905 h 12954"/>
                <a:gd name="T46" fmla="*/ 12930 w 12956"/>
                <a:gd name="T47" fmla="*/ 12842 h 12954"/>
                <a:gd name="T48" fmla="*/ 12955 w 12956"/>
                <a:gd name="T49" fmla="*/ 12762 h 12954"/>
                <a:gd name="T50" fmla="*/ 12956 w 12956"/>
                <a:gd name="T51" fmla="*/ 1080 h 12954"/>
                <a:gd name="T52" fmla="*/ 12946 w 12956"/>
                <a:gd name="T53" fmla="*/ 1015 h 12954"/>
                <a:gd name="T54" fmla="*/ 12907 w 12956"/>
                <a:gd name="T55" fmla="*/ 942 h 12954"/>
                <a:gd name="T56" fmla="*/ 12842 w 12956"/>
                <a:gd name="T57" fmla="*/ 890 h 12954"/>
                <a:gd name="T58" fmla="*/ 12762 w 12956"/>
                <a:gd name="T59" fmla="*/ 864 h 12954"/>
                <a:gd name="T60" fmla="*/ 12524 w 12956"/>
                <a:gd name="T61" fmla="*/ 8637 h 12954"/>
                <a:gd name="T62" fmla="*/ 10559 w 12956"/>
                <a:gd name="T63" fmla="*/ 8637 h 12954"/>
                <a:gd name="T64" fmla="*/ 10477 w 12956"/>
                <a:gd name="T65" fmla="*/ 8663 h 12954"/>
                <a:gd name="T66" fmla="*/ 10414 w 12956"/>
                <a:gd name="T67" fmla="*/ 8715 h 12954"/>
                <a:gd name="T68" fmla="*/ 10374 w 12956"/>
                <a:gd name="T69" fmla="*/ 8788 h 12954"/>
                <a:gd name="T70" fmla="*/ 10364 w 12956"/>
                <a:gd name="T71" fmla="*/ 8853 h 12954"/>
                <a:gd name="T72" fmla="*/ 432 w 12956"/>
                <a:gd name="T73" fmla="*/ 10796 h 12954"/>
                <a:gd name="T74" fmla="*/ 12524 w 12956"/>
                <a:gd name="T75" fmla="*/ 3454 h 12954"/>
                <a:gd name="T76" fmla="*/ 12218 w 12956"/>
                <a:gd name="T77" fmla="*/ 9069 h 12954"/>
                <a:gd name="T78" fmla="*/ 10796 w 12956"/>
                <a:gd name="T79" fmla="*/ 9069 h 12954"/>
                <a:gd name="T80" fmla="*/ 432 w 12956"/>
                <a:gd name="T81" fmla="*/ 11228 h 12954"/>
                <a:gd name="T82" fmla="*/ 10601 w 12956"/>
                <a:gd name="T83" fmla="*/ 11227 h 12954"/>
                <a:gd name="T84" fmla="*/ 10682 w 12956"/>
                <a:gd name="T85" fmla="*/ 11202 h 12954"/>
                <a:gd name="T86" fmla="*/ 10732 w 12956"/>
                <a:gd name="T87" fmla="*/ 11164 h 12954"/>
                <a:gd name="T88" fmla="*/ 12524 w 12956"/>
                <a:gd name="T89" fmla="*/ 11659 h 12954"/>
                <a:gd name="T90" fmla="*/ 432 w 12956"/>
                <a:gd name="T91" fmla="*/ 11228 h 12954"/>
                <a:gd name="T92" fmla="*/ 1944 w 12956"/>
                <a:gd name="T93" fmla="*/ 1296 h 12954"/>
                <a:gd name="T94" fmla="*/ 2375 w 12956"/>
                <a:gd name="T95" fmla="*/ 2159 h 12954"/>
                <a:gd name="T96" fmla="*/ 4103 w 12956"/>
                <a:gd name="T97" fmla="*/ 1296 h 12954"/>
                <a:gd name="T98" fmla="*/ 4534 w 12956"/>
                <a:gd name="T99" fmla="*/ 2159 h 12954"/>
                <a:gd name="T100" fmla="*/ 6261 w 12956"/>
                <a:gd name="T101" fmla="*/ 1296 h 12954"/>
                <a:gd name="T102" fmla="*/ 6693 w 12956"/>
                <a:gd name="T103" fmla="*/ 2159 h 12954"/>
                <a:gd name="T104" fmla="*/ 8421 w 12956"/>
                <a:gd name="T105" fmla="*/ 1296 h 12954"/>
                <a:gd name="T106" fmla="*/ 8853 w 12956"/>
                <a:gd name="T107" fmla="*/ 2159 h 12954"/>
                <a:gd name="T108" fmla="*/ 10580 w 12956"/>
                <a:gd name="T109" fmla="*/ 1296 h 12954"/>
                <a:gd name="T110" fmla="*/ 11012 w 12956"/>
                <a:gd name="T111" fmla="*/ 2159 h 12954"/>
                <a:gd name="T112" fmla="*/ 12524 w 12956"/>
                <a:gd name="T113" fmla="*/ 1296 h 12954"/>
                <a:gd name="T114" fmla="*/ 432 w 12956"/>
                <a:gd name="T115" fmla="*/ 3022 h 12954"/>
                <a:gd name="T116" fmla="*/ 12524 w 12956"/>
                <a:gd name="T117" fmla="*/ 12522 h 12954"/>
                <a:gd name="T118" fmla="*/ 432 w 12956"/>
                <a:gd name="T119" fmla="*/ 12091 h 12954"/>
                <a:gd name="T120" fmla="*/ 12524 w 12956"/>
                <a:gd name="T121" fmla="*/ 12522 h 12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956" h="12954">
                  <a:moveTo>
                    <a:pt x="12740" y="864"/>
                  </a:moveTo>
                  <a:lnTo>
                    <a:pt x="11012" y="864"/>
                  </a:lnTo>
                  <a:lnTo>
                    <a:pt x="11012" y="0"/>
                  </a:lnTo>
                  <a:lnTo>
                    <a:pt x="10580" y="0"/>
                  </a:lnTo>
                  <a:lnTo>
                    <a:pt x="10580" y="864"/>
                  </a:lnTo>
                  <a:lnTo>
                    <a:pt x="8853" y="864"/>
                  </a:lnTo>
                  <a:lnTo>
                    <a:pt x="8853" y="0"/>
                  </a:lnTo>
                  <a:lnTo>
                    <a:pt x="8421" y="0"/>
                  </a:lnTo>
                  <a:lnTo>
                    <a:pt x="8421" y="864"/>
                  </a:lnTo>
                  <a:lnTo>
                    <a:pt x="6693" y="864"/>
                  </a:lnTo>
                  <a:lnTo>
                    <a:pt x="6693" y="0"/>
                  </a:lnTo>
                  <a:lnTo>
                    <a:pt x="6261" y="0"/>
                  </a:lnTo>
                  <a:lnTo>
                    <a:pt x="6261" y="864"/>
                  </a:lnTo>
                  <a:lnTo>
                    <a:pt x="4534" y="864"/>
                  </a:lnTo>
                  <a:lnTo>
                    <a:pt x="4534" y="0"/>
                  </a:lnTo>
                  <a:lnTo>
                    <a:pt x="4103" y="0"/>
                  </a:lnTo>
                  <a:lnTo>
                    <a:pt x="4103" y="864"/>
                  </a:lnTo>
                  <a:lnTo>
                    <a:pt x="2375" y="864"/>
                  </a:lnTo>
                  <a:lnTo>
                    <a:pt x="2375" y="0"/>
                  </a:lnTo>
                  <a:lnTo>
                    <a:pt x="1944" y="0"/>
                  </a:lnTo>
                  <a:lnTo>
                    <a:pt x="1944" y="864"/>
                  </a:lnTo>
                  <a:lnTo>
                    <a:pt x="216" y="864"/>
                  </a:lnTo>
                  <a:lnTo>
                    <a:pt x="194" y="864"/>
                  </a:lnTo>
                  <a:lnTo>
                    <a:pt x="152" y="873"/>
                  </a:lnTo>
                  <a:lnTo>
                    <a:pt x="113" y="890"/>
                  </a:lnTo>
                  <a:lnTo>
                    <a:pt x="78" y="913"/>
                  </a:lnTo>
                  <a:lnTo>
                    <a:pt x="49" y="942"/>
                  </a:lnTo>
                  <a:lnTo>
                    <a:pt x="26" y="976"/>
                  </a:lnTo>
                  <a:lnTo>
                    <a:pt x="10" y="1015"/>
                  </a:lnTo>
                  <a:lnTo>
                    <a:pt x="1" y="1056"/>
                  </a:lnTo>
                  <a:lnTo>
                    <a:pt x="0" y="1080"/>
                  </a:lnTo>
                  <a:lnTo>
                    <a:pt x="0" y="12738"/>
                  </a:lnTo>
                  <a:lnTo>
                    <a:pt x="1" y="12762"/>
                  </a:lnTo>
                  <a:lnTo>
                    <a:pt x="10" y="12803"/>
                  </a:lnTo>
                  <a:lnTo>
                    <a:pt x="26" y="12842"/>
                  </a:lnTo>
                  <a:lnTo>
                    <a:pt x="49" y="12876"/>
                  </a:lnTo>
                  <a:lnTo>
                    <a:pt x="78" y="12905"/>
                  </a:lnTo>
                  <a:lnTo>
                    <a:pt x="113" y="12928"/>
                  </a:lnTo>
                  <a:lnTo>
                    <a:pt x="152" y="12945"/>
                  </a:lnTo>
                  <a:lnTo>
                    <a:pt x="194" y="12954"/>
                  </a:lnTo>
                  <a:lnTo>
                    <a:pt x="216" y="12954"/>
                  </a:lnTo>
                  <a:lnTo>
                    <a:pt x="12740" y="12954"/>
                  </a:lnTo>
                  <a:lnTo>
                    <a:pt x="12762" y="12954"/>
                  </a:lnTo>
                  <a:lnTo>
                    <a:pt x="12804" y="12945"/>
                  </a:lnTo>
                  <a:lnTo>
                    <a:pt x="12842" y="12928"/>
                  </a:lnTo>
                  <a:lnTo>
                    <a:pt x="12877" y="12905"/>
                  </a:lnTo>
                  <a:lnTo>
                    <a:pt x="12907" y="12876"/>
                  </a:lnTo>
                  <a:lnTo>
                    <a:pt x="12930" y="12842"/>
                  </a:lnTo>
                  <a:lnTo>
                    <a:pt x="12946" y="12803"/>
                  </a:lnTo>
                  <a:lnTo>
                    <a:pt x="12955" y="12762"/>
                  </a:lnTo>
                  <a:lnTo>
                    <a:pt x="12956" y="12738"/>
                  </a:lnTo>
                  <a:lnTo>
                    <a:pt x="12956" y="1080"/>
                  </a:lnTo>
                  <a:lnTo>
                    <a:pt x="12955" y="1056"/>
                  </a:lnTo>
                  <a:lnTo>
                    <a:pt x="12946" y="1015"/>
                  </a:lnTo>
                  <a:lnTo>
                    <a:pt x="12930" y="976"/>
                  </a:lnTo>
                  <a:lnTo>
                    <a:pt x="12907" y="942"/>
                  </a:lnTo>
                  <a:lnTo>
                    <a:pt x="12877" y="913"/>
                  </a:lnTo>
                  <a:lnTo>
                    <a:pt x="12842" y="890"/>
                  </a:lnTo>
                  <a:lnTo>
                    <a:pt x="12804" y="873"/>
                  </a:lnTo>
                  <a:lnTo>
                    <a:pt x="12762" y="864"/>
                  </a:lnTo>
                  <a:lnTo>
                    <a:pt x="12740" y="864"/>
                  </a:lnTo>
                  <a:close/>
                  <a:moveTo>
                    <a:pt x="12524" y="8637"/>
                  </a:moveTo>
                  <a:lnTo>
                    <a:pt x="10580" y="8637"/>
                  </a:lnTo>
                  <a:lnTo>
                    <a:pt x="10559" y="8637"/>
                  </a:lnTo>
                  <a:lnTo>
                    <a:pt x="10516" y="8646"/>
                  </a:lnTo>
                  <a:lnTo>
                    <a:pt x="10477" y="8663"/>
                  </a:lnTo>
                  <a:lnTo>
                    <a:pt x="10442" y="8686"/>
                  </a:lnTo>
                  <a:lnTo>
                    <a:pt x="10414" y="8715"/>
                  </a:lnTo>
                  <a:lnTo>
                    <a:pt x="10390" y="8749"/>
                  </a:lnTo>
                  <a:lnTo>
                    <a:pt x="10374" y="8788"/>
                  </a:lnTo>
                  <a:lnTo>
                    <a:pt x="10364" y="8831"/>
                  </a:lnTo>
                  <a:lnTo>
                    <a:pt x="10364" y="8853"/>
                  </a:lnTo>
                  <a:lnTo>
                    <a:pt x="10364" y="10796"/>
                  </a:lnTo>
                  <a:lnTo>
                    <a:pt x="432" y="10796"/>
                  </a:lnTo>
                  <a:lnTo>
                    <a:pt x="432" y="3454"/>
                  </a:lnTo>
                  <a:lnTo>
                    <a:pt x="12524" y="3454"/>
                  </a:lnTo>
                  <a:lnTo>
                    <a:pt x="12524" y="8637"/>
                  </a:lnTo>
                  <a:close/>
                  <a:moveTo>
                    <a:pt x="12218" y="9069"/>
                  </a:moveTo>
                  <a:lnTo>
                    <a:pt x="10796" y="10490"/>
                  </a:lnTo>
                  <a:lnTo>
                    <a:pt x="10796" y="9069"/>
                  </a:lnTo>
                  <a:lnTo>
                    <a:pt x="12218" y="9069"/>
                  </a:lnTo>
                  <a:close/>
                  <a:moveTo>
                    <a:pt x="432" y="11228"/>
                  </a:moveTo>
                  <a:lnTo>
                    <a:pt x="10580" y="11228"/>
                  </a:lnTo>
                  <a:lnTo>
                    <a:pt x="10601" y="11227"/>
                  </a:lnTo>
                  <a:lnTo>
                    <a:pt x="10643" y="11219"/>
                  </a:lnTo>
                  <a:lnTo>
                    <a:pt x="10682" y="11202"/>
                  </a:lnTo>
                  <a:lnTo>
                    <a:pt x="10717" y="11179"/>
                  </a:lnTo>
                  <a:lnTo>
                    <a:pt x="10732" y="11164"/>
                  </a:lnTo>
                  <a:lnTo>
                    <a:pt x="12524" y="9373"/>
                  </a:lnTo>
                  <a:lnTo>
                    <a:pt x="12524" y="11659"/>
                  </a:lnTo>
                  <a:lnTo>
                    <a:pt x="432" y="11659"/>
                  </a:lnTo>
                  <a:lnTo>
                    <a:pt x="432" y="11228"/>
                  </a:lnTo>
                  <a:close/>
                  <a:moveTo>
                    <a:pt x="432" y="1296"/>
                  </a:moveTo>
                  <a:lnTo>
                    <a:pt x="1944" y="1296"/>
                  </a:lnTo>
                  <a:lnTo>
                    <a:pt x="1944" y="2159"/>
                  </a:lnTo>
                  <a:lnTo>
                    <a:pt x="2375" y="2159"/>
                  </a:lnTo>
                  <a:lnTo>
                    <a:pt x="2375" y="1296"/>
                  </a:lnTo>
                  <a:lnTo>
                    <a:pt x="4103" y="1296"/>
                  </a:lnTo>
                  <a:lnTo>
                    <a:pt x="4103" y="2159"/>
                  </a:lnTo>
                  <a:lnTo>
                    <a:pt x="4534" y="2159"/>
                  </a:lnTo>
                  <a:lnTo>
                    <a:pt x="4534" y="1296"/>
                  </a:lnTo>
                  <a:lnTo>
                    <a:pt x="6261" y="1296"/>
                  </a:lnTo>
                  <a:lnTo>
                    <a:pt x="6261" y="2159"/>
                  </a:lnTo>
                  <a:lnTo>
                    <a:pt x="6693" y="2159"/>
                  </a:lnTo>
                  <a:lnTo>
                    <a:pt x="6693" y="1296"/>
                  </a:lnTo>
                  <a:lnTo>
                    <a:pt x="8421" y="1296"/>
                  </a:lnTo>
                  <a:lnTo>
                    <a:pt x="8421" y="2159"/>
                  </a:lnTo>
                  <a:lnTo>
                    <a:pt x="8853" y="2159"/>
                  </a:lnTo>
                  <a:lnTo>
                    <a:pt x="8853" y="1296"/>
                  </a:lnTo>
                  <a:lnTo>
                    <a:pt x="10580" y="1296"/>
                  </a:lnTo>
                  <a:lnTo>
                    <a:pt x="10580" y="2159"/>
                  </a:lnTo>
                  <a:lnTo>
                    <a:pt x="11012" y="2159"/>
                  </a:lnTo>
                  <a:lnTo>
                    <a:pt x="11012" y="1296"/>
                  </a:lnTo>
                  <a:lnTo>
                    <a:pt x="12524" y="1296"/>
                  </a:lnTo>
                  <a:lnTo>
                    <a:pt x="12524" y="3022"/>
                  </a:lnTo>
                  <a:lnTo>
                    <a:pt x="432" y="3022"/>
                  </a:lnTo>
                  <a:lnTo>
                    <a:pt x="432" y="1296"/>
                  </a:lnTo>
                  <a:close/>
                  <a:moveTo>
                    <a:pt x="12524" y="12522"/>
                  </a:moveTo>
                  <a:lnTo>
                    <a:pt x="432" y="12522"/>
                  </a:lnTo>
                  <a:lnTo>
                    <a:pt x="432" y="12091"/>
                  </a:lnTo>
                  <a:lnTo>
                    <a:pt x="12524" y="12091"/>
                  </a:lnTo>
                  <a:lnTo>
                    <a:pt x="12524" y="125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Freeform 10"/>
            <p:cNvSpPr>
              <a:spLocks noEditPoints="1"/>
            </p:cNvSpPr>
            <p:nvPr/>
          </p:nvSpPr>
          <p:spPr bwMode="auto">
            <a:xfrm>
              <a:off x="1025" y="2395"/>
              <a:ext cx="576" cy="575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7 h 1727"/>
                <a:gd name="T6" fmla="*/ 1576 w 1728"/>
                <a:gd name="T7" fmla="*/ 1718 h 1727"/>
                <a:gd name="T8" fmla="*/ 1616 w 1728"/>
                <a:gd name="T9" fmla="*/ 1701 h 1727"/>
                <a:gd name="T10" fmla="*/ 1650 w 1728"/>
                <a:gd name="T11" fmla="*/ 1678 h 1727"/>
                <a:gd name="T12" fmla="*/ 1679 w 1728"/>
                <a:gd name="T13" fmla="*/ 1649 h 1727"/>
                <a:gd name="T14" fmla="*/ 1702 w 1728"/>
                <a:gd name="T15" fmla="*/ 1615 h 1727"/>
                <a:gd name="T16" fmla="*/ 1719 w 1728"/>
                <a:gd name="T17" fmla="*/ 1576 h 1727"/>
                <a:gd name="T18" fmla="*/ 1728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8 w 1728"/>
                <a:gd name="T25" fmla="*/ 194 h 1727"/>
                <a:gd name="T26" fmla="*/ 1719 w 1728"/>
                <a:gd name="T27" fmla="*/ 151 h 1727"/>
                <a:gd name="T28" fmla="*/ 1702 w 1728"/>
                <a:gd name="T29" fmla="*/ 113 h 1727"/>
                <a:gd name="T30" fmla="*/ 1679 w 1728"/>
                <a:gd name="T31" fmla="*/ 79 h 1727"/>
                <a:gd name="T32" fmla="*/ 1650 w 1728"/>
                <a:gd name="T33" fmla="*/ 49 h 1727"/>
                <a:gd name="T34" fmla="*/ 1616 w 1728"/>
                <a:gd name="T35" fmla="*/ 26 h 1727"/>
                <a:gd name="T36" fmla="*/ 1576 w 1728"/>
                <a:gd name="T37" fmla="*/ 9 h 1727"/>
                <a:gd name="T38" fmla="*/ 1534 w 1728"/>
                <a:gd name="T39" fmla="*/ 1 h 1727"/>
                <a:gd name="T40" fmla="*/ 1512 w 1728"/>
                <a:gd name="T41" fmla="*/ 0 h 1727"/>
                <a:gd name="T42" fmla="*/ 216 w 1728"/>
                <a:gd name="T43" fmla="*/ 0 h 1727"/>
                <a:gd name="T44" fmla="*/ 195 w 1728"/>
                <a:gd name="T45" fmla="*/ 1 h 1727"/>
                <a:gd name="T46" fmla="*/ 152 w 1728"/>
                <a:gd name="T47" fmla="*/ 9 h 1727"/>
                <a:gd name="T48" fmla="*/ 114 w 1728"/>
                <a:gd name="T49" fmla="*/ 26 h 1727"/>
                <a:gd name="T50" fmla="*/ 80 w 1728"/>
                <a:gd name="T51" fmla="*/ 49 h 1727"/>
                <a:gd name="T52" fmla="*/ 50 w 1728"/>
                <a:gd name="T53" fmla="*/ 79 h 1727"/>
                <a:gd name="T54" fmla="*/ 26 w 1728"/>
                <a:gd name="T55" fmla="*/ 113 h 1727"/>
                <a:gd name="T56" fmla="*/ 10 w 1728"/>
                <a:gd name="T57" fmla="*/ 151 h 1727"/>
                <a:gd name="T58" fmla="*/ 2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2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5 h 1727"/>
                <a:gd name="T70" fmla="*/ 50 w 1728"/>
                <a:gd name="T71" fmla="*/ 1649 h 1727"/>
                <a:gd name="T72" fmla="*/ 80 w 1728"/>
                <a:gd name="T73" fmla="*/ 1678 h 1727"/>
                <a:gd name="T74" fmla="*/ 114 w 1728"/>
                <a:gd name="T75" fmla="*/ 1701 h 1727"/>
                <a:gd name="T76" fmla="*/ 152 w 1728"/>
                <a:gd name="T77" fmla="*/ 1718 h 1727"/>
                <a:gd name="T78" fmla="*/ 195 w 1728"/>
                <a:gd name="T79" fmla="*/ 1727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6" y="1701"/>
                  </a:lnTo>
                  <a:lnTo>
                    <a:pt x="1650" y="1678"/>
                  </a:lnTo>
                  <a:lnTo>
                    <a:pt x="1679" y="1649"/>
                  </a:lnTo>
                  <a:lnTo>
                    <a:pt x="1702" y="1615"/>
                  </a:lnTo>
                  <a:lnTo>
                    <a:pt x="1719" y="1576"/>
                  </a:lnTo>
                  <a:lnTo>
                    <a:pt x="1728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1"/>
                  </a:lnTo>
                  <a:lnTo>
                    <a:pt x="1702" y="113"/>
                  </a:lnTo>
                  <a:lnTo>
                    <a:pt x="1679" y="79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1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9"/>
                  </a:lnTo>
                  <a:lnTo>
                    <a:pt x="26" y="113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2" y="1533"/>
                  </a:lnTo>
                  <a:lnTo>
                    <a:pt x="10" y="1576"/>
                  </a:lnTo>
                  <a:lnTo>
                    <a:pt x="26" y="1615"/>
                  </a:lnTo>
                  <a:lnTo>
                    <a:pt x="50" y="1649"/>
                  </a:lnTo>
                  <a:lnTo>
                    <a:pt x="80" y="1678"/>
                  </a:lnTo>
                  <a:lnTo>
                    <a:pt x="114" y="1701"/>
                  </a:lnTo>
                  <a:lnTo>
                    <a:pt x="152" y="1718"/>
                  </a:lnTo>
                  <a:lnTo>
                    <a:pt x="195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1745" y="2395"/>
              <a:ext cx="576" cy="575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7 h 1727"/>
                <a:gd name="T6" fmla="*/ 1576 w 1728"/>
                <a:gd name="T7" fmla="*/ 1718 h 1727"/>
                <a:gd name="T8" fmla="*/ 1614 w 1728"/>
                <a:gd name="T9" fmla="*/ 1701 h 1727"/>
                <a:gd name="T10" fmla="*/ 1650 w 1728"/>
                <a:gd name="T11" fmla="*/ 1678 h 1727"/>
                <a:gd name="T12" fmla="*/ 1678 w 1728"/>
                <a:gd name="T13" fmla="*/ 1649 h 1727"/>
                <a:gd name="T14" fmla="*/ 1702 w 1728"/>
                <a:gd name="T15" fmla="*/ 1615 h 1727"/>
                <a:gd name="T16" fmla="*/ 1718 w 1728"/>
                <a:gd name="T17" fmla="*/ 1576 h 1727"/>
                <a:gd name="T18" fmla="*/ 1726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6 w 1728"/>
                <a:gd name="T25" fmla="*/ 194 h 1727"/>
                <a:gd name="T26" fmla="*/ 1718 w 1728"/>
                <a:gd name="T27" fmla="*/ 151 h 1727"/>
                <a:gd name="T28" fmla="*/ 1702 w 1728"/>
                <a:gd name="T29" fmla="*/ 113 h 1727"/>
                <a:gd name="T30" fmla="*/ 1678 w 1728"/>
                <a:gd name="T31" fmla="*/ 79 h 1727"/>
                <a:gd name="T32" fmla="*/ 1650 w 1728"/>
                <a:gd name="T33" fmla="*/ 49 h 1727"/>
                <a:gd name="T34" fmla="*/ 1614 w 1728"/>
                <a:gd name="T35" fmla="*/ 26 h 1727"/>
                <a:gd name="T36" fmla="*/ 1576 w 1728"/>
                <a:gd name="T37" fmla="*/ 9 h 1727"/>
                <a:gd name="T38" fmla="*/ 1534 w 1728"/>
                <a:gd name="T39" fmla="*/ 1 h 1727"/>
                <a:gd name="T40" fmla="*/ 1512 w 1728"/>
                <a:gd name="T41" fmla="*/ 0 h 1727"/>
                <a:gd name="T42" fmla="*/ 216 w 1728"/>
                <a:gd name="T43" fmla="*/ 0 h 1727"/>
                <a:gd name="T44" fmla="*/ 194 w 1728"/>
                <a:gd name="T45" fmla="*/ 1 h 1727"/>
                <a:gd name="T46" fmla="*/ 152 w 1728"/>
                <a:gd name="T47" fmla="*/ 9 h 1727"/>
                <a:gd name="T48" fmla="*/ 113 w 1728"/>
                <a:gd name="T49" fmla="*/ 26 h 1727"/>
                <a:gd name="T50" fmla="*/ 78 w 1728"/>
                <a:gd name="T51" fmla="*/ 49 h 1727"/>
                <a:gd name="T52" fmla="*/ 49 w 1728"/>
                <a:gd name="T53" fmla="*/ 79 h 1727"/>
                <a:gd name="T54" fmla="*/ 26 w 1728"/>
                <a:gd name="T55" fmla="*/ 113 h 1727"/>
                <a:gd name="T56" fmla="*/ 10 w 1728"/>
                <a:gd name="T57" fmla="*/ 151 h 1727"/>
                <a:gd name="T58" fmla="*/ 1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1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5 h 1727"/>
                <a:gd name="T70" fmla="*/ 49 w 1728"/>
                <a:gd name="T71" fmla="*/ 1649 h 1727"/>
                <a:gd name="T72" fmla="*/ 78 w 1728"/>
                <a:gd name="T73" fmla="*/ 1678 h 1727"/>
                <a:gd name="T74" fmla="*/ 113 w 1728"/>
                <a:gd name="T75" fmla="*/ 1701 h 1727"/>
                <a:gd name="T76" fmla="*/ 152 w 1728"/>
                <a:gd name="T77" fmla="*/ 1718 h 1727"/>
                <a:gd name="T78" fmla="*/ 194 w 1728"/>
                <a:gd name="T79" fmla="*/ 1727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50" y="1678"/>
                  </a:lnTo>
                  <a:lnTo>
                    <a:pt x="1678" y="1649"/>
                  </a:lnTo>
                  <a:lnTo>
                    <a:pt x="1702" y="1615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2" y="113"/>
                  </a:lnTo>
                  <a:lnTo>
                    <a:pt x="1678" y="79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9"/>
                  </a:lnTo>
                  <a:lnTo>
                    <a:pt x="26" y="113"/>
                  </a:lnTo>
                  <a:lnTo>
                    <a:pt x="10" y="151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1" y="1533"/>
                  </a:lnTo>
                  <a:lnTo>
                    <a:pt x="10" y="1576"/>
                  </a:lnTo>
                  <a:lnTo>
                    <a:pt x="26" y="1615"/>
                  </a:lnTo>
                  <a:lnTo>
                    <a:pt x="49" y="1649"/>
                  </a:lnTo>
                  <a:lnTo>
                    <a:pt x="78" y="1678"/>
                  </a:lnTo>
                  <a:lnTo>
                    <a:pt x="113" y="1701"/>
                  </a:lnTo>
                  <a:lnTo>
                    <a:pt x="152" y="1718"/>
                  </a:lnTo>
                  <a:lnTo>
                    <a:pt x="194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Freeform 12"/>
            <p:cNvSpPr>
              <a:spLocks noEditPoints="1"/>
            </p:cNvSpPr>
            <p:nvPr/>
          </p:nvSpPr>
          <p:spPr bwMode="auto">
            <a:xfrm>
              <a:off x="2465" y="2395"/>
              <a:ext cx="576" cy="575"/>
            </a:xfrm>
            <a:custGeom>
              <a:avLst/>
              <a:gdLst>
                <a:gd name="T0" fmla="*/ 215 w 1727"/>
                <a:gd name="T1" fmla="*/ 1727 h 1727"/>
                <a:gd name="T2" fmla="*/ 1511 w 1727"/>
                <a:gd name="T3" fmla="*/ 1727 h 1727"/>
                <a:gd name="T4" fmla="*/ 1533 w 1727"/>
                <a:gd name="T5" fmla="*/ 1727 h 1727"/>
                <a:gd name="T6" fmla="*/ 1575 w 1727"/>
                <a:gd name="T7" fmla="*/ 1718 h 1727"/>
                <a:gd name="T8" fmla="*/ 1614 w 1727"/>
                <a:gd name="T9" fmla="*/ 1701 h 1727"/>
                <a:gd name="T10" fmla="*/ 1648 w 1727"/>
                <a:gd name="T11" fmla="*/ 1678 h 1727"/>
                <a:gd name="T12" fmla="*/ 1678 w 1727"/>
                <a:gd name="T13" fmla="*/ 1649 h 1727"/>
                <a:gd name="T14" fmla="*/ 1701 w 1727"/>
                <a:gd name="T15" fmla="*/ 1615 h 1727"/>
                <a:gd name="T16" fmla="*/ 1718 w 1727"/>
                <a:gd name="T17" fmla="*/ 1576 h 1727"/>
                <a:gd name="T18" fmla="*/ 1726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6 w 1727"/>
                <a:gd name="T25" fmla="*/ 194 h 1727"/>
                <a:gd name="T26" fmla="*/ 1718 w 1727"/>
                <a:gd name="T27" fmla="*/ 151 h 1727"/>
                <a:gd name="T28" fmla="*/ 1701 w 1727"/>
                <a:gd name="T29" fmla="*/ 113 h 1727"/>
                <a:gd name="T30" fmla="*/ 1678 w 1727"/>
                <a:gd name="T31" fmla="*/ 79 h 1727"/>
                <a:gd name="T32" fmla="*/ 1648 w 1727"/>
                <a:gd name="T33" fmla="*/ 49 h 1727"/>
                <a:gd name="T34" fmla="*/ 1614 w 1727"/>
                <a:gd name="T35" fmla="*/ 26 h 1727"/>
                <a:gd name="T36" fmla="*/ 1575 w 1727"/>
                <a:gd name="T37" fmla="*/ 9 h 1727"/>
                <a:gd name="T38" fmla="*/ 1533 w 1727"/>
                <a:gd name="T39" fmla="*/ 1 h 1727"/>
                <a:gd name="T40" fmla="*/ 1511 w 1727"/>
                <a:gd name="T41" fmla="*/ 0 h 1727"/>
                <a:gd name="T42" fmla="*/ 215 w 1727"/>
                <a:gd name="T43" fmla="*/ 0 h 1727"/>
                <a:gd name="T44" fmla="*/ 194 w 1727"/>
                <a:gd name="T45" fmla="*/ 1 h 1727"/>
                <a:gd name="T46" fmla="*/ 151 w 1727"/>
                <a:gd name="T47" fmla="*/ 9 h 1727"/>
                <a:gd name="T48" fmla="*/ 112 w 1727"/>
                <a:gd name="T49" fmla="*/ 26 h 1727"/>
                <a:gd name="T50" fmla="*/ 77 w 1727"/>
                <a:gd name="T51" fmla="*/ 49 h 1727"/>
                <a:gd name="T52" fmla="*/ 49 w 1727"/>
                <a:gd name="T53" fmla="*/ 79 h 1727"/>
                <a:gd name="T54" fmla="*/ 26 w 1727"/>
                <a:gd name="T55" fmla="*/ 113 h 1727"/>
                <a:gd name="T56" fmla="*/ 9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9 w 1727"/>
                <a:gd name="T67" fmla="*/ 1576 h 1727"/>
                <a:gd name="T68" fmla="*/ 26 w 1727"/>
                <a:gd name="T69" fmla="*/ 1615 h 1727"/>
                <a:gd name="T70" fmla="*/ 49 w 1727"/>
                <a:gd name="T71" fmla="*/ 1649 h 1727"/>
                <a:gd name="T72" fmla="*/ 77 w 1727"/>
                <a:gd name="T73" fmla="*/ 1678 h 1727"/>
                <a:gd name="T74" fmla="*/ 112 w 1727"/>
                <a:gd name="T75" fmla="*/ 1701 h 1727"/>
                <a:gd name="T76" fmla="*/ 151 w 1727"/>
                <a:gd name="T77" fmla="*/ 1718 h 1727"/>
                <a:gd name="T78" fmla="*/ 194 w 1727"/>
                <a:gd name="T79" fmla="*/ 1727 h 1727"/>
                <a:gd name="T80" fmla="*/ 215 w 1727"/>
                <a:gd name="T81" fmla="*/ 1727 h 1727"/>
                <a:gd name="T82" fmla="*/ 431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1 w 1727"/>
                <a:gd name="T89" fmla="*/ 1295 h 1727"/>
                <a:gd name="T90" fmla="*/ 431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5" y="1727"/>
                  </a:moveTo>
                  <a:lnTo>
                    <a:pt x="1511" y="1727"/>
                  </a:lnTo>
                  <a:lnTo>
                    <a:pt x="1533" y="1727"/>
                  </a:lnTo>
                  <a:lnTo>
                    <a:pt x="1575" y="1718"/>
                  </a:lnTo>
                  <a:lnTo>
                    <a:pt x="1614" y="1701"/>
                  </a:lnTo>
                  <a:lnTo>
                    <a:pt x="1648" y="1678"/>
                  </a:lnTo>
                  <a:lnTo>
                    <a:pt x="1678" y="1649"/>
                  </a:lnTo>
                  <a:lnTo>
                    <a:pt x="1701" y="1615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1" y="113"/>
                  </a:lnTo>
                  <a:lnTo>
                    <a:pt x="1678" y="79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5" y="9"/>
                  </a:lnTo>
                  <a:lnTo>
                    <a:pt x="1533" y="1"/>
                  </a:lnTo>
                  <a:lnTo>
                    <a:pt x="1511" y="0"/>
                  </a:lnTo>
                  <a:lnTo>
                    <a:pt x="215" y="0"/>
                  </a:lnTo>
                  <a:lnTo>
                    <a:pt x="194" y="1"/>
                  </a:lnTo>
                  <a:lnTo>
                    <a:pt x="151" y="9"/>
                  </a:lnTo>
                  <a:lnTo>
                    <a:pt x="112" y="26"/>
                  </a:lnTo>
                  <a:lnTo>
                    <a:pt x="77" y="49"/>
                  </a:lnTo>
                  <a:lnTo>
                    <a:pt x="49" y="79"/>
                  </a:lnTo>
                  <a:lnTo>
                    <a:pt x="26" y="113"/>
                  </a:lnTo>
                  <a:lnTo>
                    <a:pt x="9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9" y="1576"/>
                  </a:lnTo>
                  <a:lnTo>
                    <a:pt x="26" y="1615"/>
                  </a:lnTo>
                  <a:lnTo>
                    <a:pt x="49" y="1649"/>
                  </a:lnTo>
                  <a:lnTo>
                    <a:pt x="77" y="1678"/>
                  </a:lnTo>
                  <a:lnTo>
                    <a:pt x="112" y="1701"/>
                  </a:lnTo>
                  <a:lnTo>
                    <a:pt x="151" y="1718"/>
                  </a:lnTo>
                  <a:lnTo>
                    <a:pt x="194" y="1727"/>
                  </a:lnTo>
                  <a:lnTo>
                    <a:pt x="215" y="1727"/>
                  </a:lnTo>
                  <a:close/>
                  <a:moveTo>
                    <a:pt x="431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1" y="1295"/>
                  </a:lnTo>
                  <a:lnTo>
                    <a:pt x="431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3"/>
            <p:cNvSpPr>
              <a:spLocks noEditPoints="1"/>
            </p:cNvSpPr>
            <p:nvPr/>
          </p:nvSpPr>
          <p:spPr bwMode="auto">
            <a:xfrm>
              <a:off x="1745" y="3834"/>
              <a:ext cx="576" cy="576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6 h 1727"/>
                <a:gd name="T6" fmla="*/ 1576 w 1728"/>
                <a:gd name="T7" fmla="*/ 1718 h 1727"/>
                <a:gd name="T8" fmla="*/ 1614 w 1728"/>
                <a:gd name="T9" fmla="*/ 1701 h 1727"/>
                <a:gd name="T10" fmla="*/ 1650 w 1728"/>
                <a:gd name="T11" fmla="*/ 1678 h 1727"/>
                <a:gd name="T12" fmla="*/ 1678 w 1728"/>
                <a:gd name="T13" fmla="*/ 1648 h 1727"/>
                <a:gd name="T14" fmla="*/ 1702 w 1728"/>
                <a:gd name="T15" fmla="*/ 1614 h 1727"/>
                <a:gd name="T16" fmla="*/ 1718 w 1728"/>
                <a:gd name="T17" fmla="*/ 1576 h 1727"/>
                <a:gd name="T18" fmla="*/ 1726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6 w 1728"/>
                <a:gd name="T25" fmla="*/ 194 h 1727"/>
                <a:gd name="T26" fmla="*/ 1718 w 1728"/>
                <a:gd name="T27" fmla="*/ 151 h 1727"/>
                <a:gd name="T28" fmla="*/ 1702 w 1728"/>
                <a:gd name="T29" fmla="*/ 112 h 1727"/>
                <a:gd name="T30" fmla="*/ 1678 w 1728"/>
                <a:gd name="T31" fmla="*/ 78 h 1727"/>
                <a:gd name="T32" fmla="*/ 1650 w 1728"/>
                <a:gd name="T33" fmla="*/ 49 h 1727"/>
                <a:gd name="T34" fmla="*/ 1614 w 1728"/>
                <a:gd name="T35" fmla="*/ 26 h 1727"/>
                <a:gd name="T36" fmla="*/ 1576 w 1728"/>
                <a:gd name="T37" fmla="*/ 9 h 1727"/>
                <a:gd name="T38" fmla="*/ 1534 w 1728"/>
                <a:gd name="T39" fmla="*/ 0 h 1727"/>
                <a:gd name="T40" fmla="*/ 1512 w 1728"/>
                <a:gd name="T41" fmla="*/ 0 h 1727"/>
                <a:gd name="T42" fmla="*/ 216 w 1728"/>
                <a:gd name="T43" fmla="*/ 0 h 1727"/>
                <a:gd name="T44" fmla="*/ 194 w 1728"/>
                <a:gd name="T45" fmla="*/ 0 h 1727"/>
                <a:gd name="T46" fmla="*/ 152 w 1728"/>
                <a:gd name="T47" fmla="*/ 9 h 1727"/>
                <a:gd name="T48" fmla="*/ 113 w 1728"/>
                <a:gd name="T49" fmla="*/ 26 h 1727"/>
                <a:gd name="T50" fmla="*/ 78 w 1728"/>
                <a:gd name="T51" fmla="*/ 49 h 1727"/>
                <a:gd name="T52" fmla="*/ 49 w 1728"/>
                <a:gd name="T53" fmla="*/ 78 h 1727"/>
                <a:gd name="T54" fmla="*/ 26 w 1728"/>
                <a:gd name="T55" fmla="*/ 112 h 1727"/>
                <a:gd name="T56" fmla="*/ 10 w 1728"/>
                <a:gd name="T57" fmla="*/ 151 h 1727"/>
                <a:gd name="T58" fmla="*/ 1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1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4 h 1727"/>
                <a:gd name="T70" fmla="*/ 49 w 1728"/>
                <a:gd name="T71" fmla="*/ 1648 h 1727"/>
                <a:gd name="T72" fmla="*/ 78 w 1728"/>
                <a:gd name="T73" fmla="*/ 1678 h 1727"/>
                <a:gd name="T74" fmla="*/ 113 w 1728"/>
                <a:gd name="T75" fmla="*/ 1701 h 1727"/>
                <a:gd name="T76" fmla="*/ 152 w 1728"/>
                <a:gd name="T77" fmla="*/ 1718 h 1727"/>
                <a:gd name="T78" fmla="*/ 194 w 1728"/>
                <a:gd name="T79" fmla="*/ 1726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50" y="1678"/>
                  </a:lnTo>
                  <a:lnTo>
                    <a:pt x="1678" y="1648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2" y="112"/>
                  </a:lnTo>
                  <a:lnTo>
                    <a:pt x="1678" y="78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1" y="1533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3" y="1701"/>
                  </a:lnTo>
                  <a:lnTo>
                    <a:pt x="152" y="1718"/>
                  </a:lnTo>
                  <a:lnTo>
                    <a:pt x="194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306" y="2395"/>
              <a:ext cx="575" cy="575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4 w 1727"/>
                <a:gd name="T5" fmla="*/ 1727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9 w 1727"/>
                <a:gd name="T11" fmla="*/ 1678 h 1727"/>
                <a:gd name="T12" fmla="*/ 1679 w 1727"/>
                <a:gd name="T13" fmla="*/ 1649 h 1727"/>
                <a:gd name="T14" fmla="*/ 1702 w 1727"/>
                <a:gd name="T15" fmla="*/ 1615 h 1727"/>
                <a:gd name="T16" fmla="*/ 1718 w 1727"/>
                <a:gd name="T17" fmla="*/ 1576 h 1727"/>
                <a:gd name="T18" fmla="*/ 1727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7 w 1727"/>
                <a:gd name="T25" fmla="*/ 194 h 1727"/>
                <a:gd name="T26" fmla="*/ 1718 w 1727"/>
                <a:gd name="T27" fmla="*/ 151 h 1727"/>
                <a:gd name="T28" fmla="*/ 1702 w 1727"/>
                <a:gd name="T29" fmla="*/ 113 h 1727"/>
                <a:gd name="T30" fmla="*/ 1679 w 1727"/>
                <a:gd name="T31" fmla="*/ 79 h 1727"/>
                <a:gd name="T32" fmla="*/ 1649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4 w 1727"/>
                <a:gd name="T39" fmla="*/ 1 h 1727"/>
                <a:gd name="T40" fmla="*/ 1511 w 1727"/>
                <a:gd name="T41" fmla="*/ 0 h 1727"/>
                <a:gd name="T42" fmla="*/ 216 w 1727"/>
                <a:gd name="T43" fmla="*/ 0 h 1727"/>
                <a:gd name="T44" fmla="*/ 193 w 1727"/>
                <a:gd name="T45" fmla="*/ 1 h 1727"/>
                <a:gd name="T46" fmla="*/ 152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9 h 1727"/>
                <a:gd name="T54" fmla="*/ 25 w 1727"/>
                <a:gd name="T55" fmla="*/ 113 h 1727"/>
                <a:gd name="T56" fmla="*/ 8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8 w 1727"/>
                <a:gd name="T67" fmla="*/ 1576 h 1727"/>
                <a:gd name="T68" fmla="*/ 25 w 1727"/>
                <a:gd name="T69" fmla="*/ 1615 h 1727"/>
                <a:gd name="T70" fmla="*/ 49 w 1727"/>
                <a:gd name="T71" fmla="*/ 1649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2 w 1727"/>
                <a:gd name="T77" fmla="*/ 1718 h 1727"/>
                <a:gd name="T78" fmla="*/ 193 w 1727"/>
                <a:gd name="T79" fmla="*/ 1727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4" y="1727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9" y="1678"/>
                  </a:lnTo>
                  <a:lnTo>
                    <a:pt x="1679" y="1649"/>
                  </a:lnTo>
                  <a:lnTo>
                    <a:pt x="1702" y="1615"/>
                  </a:lnTo>
                  <a:lnTo>
                    <a:pt x="1718" y="1576"/>
                  </a:lnTo>
                  <a:lnTo>
                    <a:pt x="1727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1"/>
                  </a:lnTo>
                  <a:lnTo>
                    <a:pt x="1702" y="113"/>
                  </a:lnTo>
                  <a:lnTo>
                    <a:pt x="1679" y="79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1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1"/>
                  </a:lnTo>
                  <a:lnTo>
                    <a:pt x="152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9"/>
                  </a:lnTo>
                  <a:lnTo>
                    <a:pt x="25" y="113"/>
                  </a:lnTo>
                  <a:lnTo>
                    <a:pt x="8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8" y="1576"/>
                  </a:lnTo>
                  <a:lnTo>
                    <a:pt x="25" y="1615"/>
                  </a:lnTo>
                  <a:lnTo>
                    <a:pt x="49" y="1649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2" y="1718"/>
                  </a:lnTo>
                  <a:lnTo>
                    <a:pt x="193" y="1727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1025" y="3114"/>
              <a:ext cx="576" cy="576"/>
            </a:xfrm>
            <a:custGeom>
              <a:avLst/>
              <a:gdLst>
                <a:gd name="T0" fmla="*/ 216 w 1728"/>
                <a:gd name="T1" fmla="*/ 1728 h 1728"/>
                <a:gd name="T2" fmla="*/ 1512 w 1728"/>
                <a:gd name="T3" fmla="*/ 1728 h 1728"/>
                <a:gd name="T4" fmla="*/ 1534 w 1728"/>
                <a:gd name="T5" fmla="*/ 1726 h 1728"/>
                <a:gd name="T6" fmla="*/ 1576 w 1728"/>
                <a:gd name="T7" fmla="*/ 1718 h 1728"/>
                <a:gd name="T8" fmla="*/ 1616 w 1728"/>
                <a:gd name="T9" fmla="*/ 1702 h 1728"/>
                <a:gd name="T10" fmla="*/ 1650 w 1728"/>
                <a:gd name="T11" fmla="*/ 1679 h 1728"/>
                <a:gd name="T12" fmla="*/ 1679 w 1728"/>
                <a:gd name="T13" fmla="*/ 1650 h 1728"/>
                <a:gd name="T14" fmla="*/ 1702 w 1728"/>
                <a:gd name="T15" fmla="*/ 1614 h 1728"/>
                <a:gd name="T16" fmla="*/ 1719 w 1728"/>
                <a:gd name="T17" fmla="*/ 1576 h 1728"/>
                <a:gd name="T18" fmla="*/ 1728 w 1728"/>
                <a:gd name="T19" fmla="*/ 1534 h 1728"/>
                <a:gd name="T20" fmla="*/ 1728 w 1728"/>
                <a:gd name="T21" fmla="*/ 1512 h 1728"/>
                <a:gd name="T22" fmla="*/ 1728 w 1728"/>
                <a:gd name="T23" fmla="*/ 216 h 1728"/>
                <a:gd name="T24" fmla="*/ 1728 w 1728"/>
                <a:gd name="T25" fmla="*/ 194 h 1728"/>
                <a:gd name="T26" fmla="*/ 1719 w 1728"/>
                <a:gd name="T27" fmla="*/ 152 h 1728"/>
                <a:gd name="T28" fmla="*/ 1702 w 1728"/>
                <a:gd name="T29" fmla="*/ 114 h 1728"/>
                <a:gd name="T30" fmla="*/ 1679 w 1728"/>
                <a:gd name="T31" fmla="*/ 78 h 1728"/>
                <a:gd name="T32" fmla="*/ 1650 w 1728"/>
                <a:gd name="T33" fmla="*/ 49 h 1728"/>
                <a:gd name="T34" fmla="*/ 1616 w 1728"/>
                <a:gd name="T35" fmla="*/ 26 h 1728"/>
                <a:gd name="T36" fmla="*/ 1576 w 1728"/>
                <a:gd name="T37" fmla="*/ 10 h 1728"/>
                <a:gd name="T38" fmla="*/ 1534 w 1728"/>
                <a:gd name="T39" fmla="*/ 2 h 1728"/>
                <a:gd name="T40" fmla="*/ 1512 w 1728"/>
                <a:gd name="T41" fmla="*/ 0 h 1728"/>
                <a:gd name="T42" fmla="*/ 216 w 1728"/>
                <a:gd name="T43" fmla="*/ 0 h 1728"/>
                <a:gd name="T44" fmla="*/ 195 w 1728"/>
                <a:gd name="T45" fmla="*/ 2 h 1728"/>
                <a:gd name="T46" fmla="*/ 152 w 1728"/>
                <a:gd name="T47" fmla="*/ 10 h 1728"/>
                <a:gd name="T48" fmla="*/ 114 w 1728"/>
                <a:gd name="T49" fmla="*/ 26 h 1728"/>
                <a:gd name="T50" fmla="*/ 80 w 1728"/>
                <a:gd name="T51" fmla="*/ 49 h 1728"/>
                <a:gd name="T52" fmla="*/ 50 w 1728"/>
                <a:gd name="T53" fmla="*/ 78 h 1728"/>
                <a:gd name="T54" fmla="*/ 26 w 1728"/>
                <a:gd name="T55" fmla="*/ 114 h 1728"/>
                <a:gd name="T56" fmla="*/ 10 w 1728"/>
                <a:gd name="T57" fmla="*/ 152 h 1728"/>
                <a:gd name="T58" fmla="*/ 2 w 1728"/>
                <a:gd name="T59" fmla="*/ 194 h 1728"/>
                <a:gd name="T60" fmla="*/ 0 w 1728"/>
                <a:gd name="T61" fmla="*/ 216 h 1728"/>
                <a:gd name="T62" fmla="*/ 0 w 1728"/>
                <a:gd name="T63" fmla="*/ 1512 h 1728"/>
                <a:gd name="T64" fmla="*/ 2 w 1728"/>
                <a:gd name="T65" fmla="*/ 1534 h 1728"/>
                <a:gd name="T66" fmla="*/ 10 w 1728"/>
                <a:gd name="T67" fmla="*/ 1576 h 1728"/>
                <a:gd name="T68" fmla="*/ 26 w 1728"/>
                <a:gd name="T69" fmla="*/ 1614 h 1728"/>
                <a:gd name="T70" fmla="*/ 50 w 1728"/>
                <a:gd name="T71" fmla="*/ 1650 h 1728"/>
                <a:gd name="T72" fmla="*/ 80 w 1728"/>
                <a:gd name="T73" fmla="*/ 1679 h 1728"/>
                <a:gd name="T74" fmla="*/ 114 w 1728"/>
                <a:gd name="T75" fmla="*/ 1702 h 1728"/>
                <a:gd name="T76" fmla="*/ 152 w 1728"/>
                <a:gd name="T77" fmla="*/ 1718 h 1728"/>
                <a:gd name="T78" fmla="*/ 195 w 1728"/>
                <a:gd name="T79" fmla="*/ 1726 h 1728"/>
                <a:gd name="T80" fmla="*/ 216 w 1728"/>
                <a:gd name="T81" fmla="*/ 1728 h 1728"/>
                <a:gd name="T82" fmla="*/ 432 w 1728"/>
                <a:gd name="T83" fmla="*/ 432 h 1728"/>
                <a:gd name="T84" fmla="*/ 1296 w 1728"/>
                <a:gd name="T85" fmla="*/ 432 h 1728"/>
                <a:gd name="T86" fmla="*/ 1296 w 1728"/>
                <a:gd name="T87" fmla="*/ 1296 h 1728"/>
                <a:gd name="T88" fmla="*/ 432 w 1728"/>
                <a:gd name="T89" fmla="*/ 1296 h 1728"/>
                <a:gd name="T90" fmla="*/ 432 w 1728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8">
                  <a:moveTo>
                    <a:pt x="216" y="1728"/>
                  </a:moveTo>
                  <a:lnTo>
                    <a:pt x="1512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6" y="1702"/>
                  </a:lnTo>
                  <a:lnTo>
                    <a:pt x="1650" y="1679"/>
                  </a:lnTo>
                  <a:lnTo>
                    <a:pt x="1679" y="1650"/>
                  </a:lnTo>
                  <a:lnTo>
                    <a:pt x="1702" y="1614"/>
                  </a:lnTo>
                  <a:lnTo>
                    <a:pt x="1719" y="1576"/>
                  </a:lnTo>
                  <a:lnTo>
                    <a:pt x="1728" y="1534"/>
                  </a:lnTo>
                  <a:lnTo>
                    <a:pt x="1728" y="1512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2"/>
                  </a:lnTo>
                  <a:lnTo>
                    <a:pt x="1702" y="114"/>
                  </a:lnTo>
                  <a:lnTo>
                    <a:pt x="1679" y="78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2"/>
                  </a:lnTo>
                  <a:lnTo>
                    <a:pt x="152" y="10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8"/>
                  </a:lnTo>
                  <a:lnTo>
                    <a:pt x="26" y="114"/>
                  </a:lnTo>
                  <a:lnTo>
                    <a:pt x="10" y="152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2" y="1534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50" y="1650"/>
                  </a:lnTo>
                  <a:lnTo>
                    <a:pt x="80" y="1679"/>
                  </a:lnTo>
                  <a:lnTo>
                    <a:pt x="114" y="1702"/>
                  </a:lnTo>
                  <a:lnTo>
                    <a:pt x="152" y="1718"/>
                  </a:lnTo>
                  <a:lnTo>
                    <a:pt x="195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Freeform 16"/>
            <p:cNvSpPr>
              <a:spLocks noEditPoints="1"/>
            </p:cNvSpPr>
            <p:nvPr/>
          </p:nvSpPr>
          <p:spPr bwMode="auto">
            <a:xfrm>
              <a:off x="1745" y="3114"/>
              <a:ext cx="576" cy="576"/>
            </a:xfrm>
            <a:custGeom>
              <a:avLst/>
              <a:gdLst>
                <a:gd name="T0" fmla="*/ 216 w 1728"/>
                <a:gd name="T1" fmla="*/ 1728 h 1728"/>
                <a:gd name="T2" fmla="*/ 1512 w 1728"/>
                <a:gd name="T3" fmla="*/ 1728 h 1728"/>
                <a:gd name="T4" fmla="*/ 1534 w 1728"/>
                <a:gd name="T5" fmla="*/ 1726 h 1728"/>
                <a:gd name="T6" fmla="*/ 1576 w 1728"/>
                <a:gd name="T7" fmla="*/ 1718 h 1728"/>
                <a:gd name="T8" fmla="*/ 1614 w 1728"/>
                <a:gd name="T9" fmla="*/ 1702 h 1728"/>
                <a:gd name="T10" fmla="*/ 1650 w 1728"/>
                <a:gd name="T11" fmla="*/ 1679 h 1728"/>
                <a:gd name="T12" fmla="*/ 1678 w 1728"/>
                <a:gd name="T13" fmla="*/ 1650 h 1728"/>
                <a:gd name="T14" fmla="*/ 1702 w 1728"/>
                <a:gd name="T15" fmla="*/ 1614 h 1728"/>
                <a:gd name="T16" fmla="*/ 1718 w 1728"/>
                <a:gd name="T17" fmla="*/ 1576 h 1728"/>
                <a:gd name="T18" fmla="*/ 1726 w 1728"/>
                <a:gd name="T19" fmla="*/ 1534 h 1728"/>
                <a:gd name="T20" fmla="*/ 1728 w 1728"/>
                <a:gd name="T21" fmla="*/ 1512 h 1728"/>
                <a:gd name="T22" fmla="*/ 1728 w 1728"/>
                <a:gd name="T23" fmla="*/ 216 h 1728"/>
                <a:gd name="T24" fmla="*/ 1726 w 1728"/>
                <a:gd name="T25" fmla="*/ 194 h 1728"/>
                <a:gd name="T26" fmla="*/ 1718 w 1728"/>
                <a:gd name="T27" fmla="*/ 152 h 1728"/>
                <a:gd name="T28" fmla="*/ 1702 w 1728"/>
                <a:gd name="T29" fmla="*/ 114 h 1728"/>
                <a:gd name="T30" fmla="*/ 1678 w 1728"/>
                <a:gd name="T31" fmla="*/ 78 h 1728"/>
                <a:gd name="T32" fmla="*/ 1650 w 1728"/>
                <a:gd name="T33" fmla="*/ 49 h 1728"/>
                <a:gd name="T34" fmla="*/ 1614 w 1728"/>
                <a:gd name="T35" fmla="*/ 26 h 1728"/>
                <a:gd name="T36" fmla="*/ 1576 w 1728"/>
                <a:gd name="T37" fmla="*/ 10 h 1728"/>
                <a:gd name="T38" fmla="*/ 1534 w 1728"/>
                <a:gd name="T39" fmla="*/ 2 h 1728"/>
                <a:gd name="T40" fmla="*/ 1512 w 1728"/>
                <a:gd name="T41" fmla="*/ 0 h 1728"/>
                <a:gd name="T42" fmla="*/ 216 w 1728"/>
                <a:gd name="T43" fmla="*/ 0 h 1728"/>
                <a:gd name="T44" fmla="*/ 194 w 1728"/>
                <a:gd name="T45" fmla="*/ 2 h 1728"/>
                <a:gd name="T46" fmla="*/ 152 w 1728"/>
                <a:gd name="T47" fmla="*/ 10 h 1728"/>
                <a:gd name="T48" fmla="*/ 113 w 1728"/>
                <a:gd name="T49" fmla="*/ 26 h 1728"/>
                <a:gd name="T50" fmla="*/ 78 w 1728"/>
                <a:gd name="T51" fmla="*/ 49 h 1728"/>
                <a:gd name="T52" fmla="*/ 49 w 1728"/>
                <a:gd name="T53" fmla="*/ 78 h 1728"/>
                <a:gd name="T54" fmla="*/ 26 w 1728"/>
                <a:gd name="T55" fmla="*/ 114 h 1728"/>
                <a:gd name="T56" fmla="*/ 10 w 1728"/>
                <a:gd name="T57" fmla="*/ 152 h 1728"/>
                <a:gd name="T58" fmla="*/ 1 w 1728"/>
                <a:gd name="T59" fmla="*/ 194 h 1728"/>
                <a:gd name="T60" fmla="*/ 0 w 1728"/>
                <a:gd name="T61" fmla="*/ 216 h 1728"/>
                <a:gd name="T62" fmla="*/ 0 w 1728"/>
                <a:gd name="T63" fmla="*/ 1512 h 1728"/>
                <a:gd name="T64" fmla="*/ 1 w 1728"/>
                <a:gd name="T65" fmla="*/ 1534 h 1728"/>
                <a:gd name="T66" fmla="*/ 10 w 1728"/>
                <a:gd name="T67" fmla="*/ 1576 h 1728"/>
                <a:gd name="T68" fmla="*/ 26 w 1728"/>
                <a:gd name="T69" fmla="*/ 1614 h 1728"/>
                <a:gd name="T70" fmla="*/ 49 w 1728"/>
                <a:gd name="T71" fmla="*/ 1650 h 1728"/>
                <a:gd name="T72" fmla="*/ 78 w 1728"/>
                <a:gd name="T73" fmla="*/ 1679 h 1728"/>
                <a:gd name="T74" fmla="*/ 113 w 1728"/>
                <a:gd name="T75" fmla="*/ 1702 h 1728"/>
                <a:gd name="T76" fmla="*/ 152 w 1728"/>
                <a:gd name="T77" fmla="*/ 1718 h 1728"/>
                <a:gd name="T78" fmla="*/ 194 w 1728"/>
                <a:gd name="T79" fmla="*/ 1726 h 1728"/>
                <a:gd name="T80" fmla="*/ 216 w 1728"/>
                <a:gd name="T81" fmla="*/ 1728 h 1728"/>
                <a:gd name="T82" fmla="*/ 432 w 1728"/>
                <a:gd name="T83" fmla="*/ 432 h 1728"/>
                <a:gd name="T84" fmla="*/ 1296 w 1728"/>
                <a:gd name="T85" fmla="*/ 432 h 1728"/>
                <a:gd name="T86" fmla="*/ 1296 w 1728"/>
                <a:gd name="T87" fmla="*/ 1296 h 1728"/>
                <a:gd name="T88" fmla="*/ 432 w 1728"/>
                <a:gd name="T89" fmla="*/ 1296 h 1728"/>
                <a:gd name="T90" fmla="*/ 432 w 1728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8">
                  <a:moveTo>
                    <a:pt x="216" y="1728"/>
                  </a:moveTo>
                  <a:lnTo>
                    <a:pt x="1512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50" y="1679"/>
                  </a:lnTo>
                  <a:lnTo>
                    <a:pt x="1678" y="1650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8" y="1512"/>
                  </a:lnTo>
                  <a:lnTo>
                    <a:pt x="1728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2" y="114"/>
                  </a:lnTo>
                  <a:lnTo>
                    <a:pt x="1678" y="78"/>
                  </a:lnTo>
                  <a:lnTo>
                    <a:pt x="1650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4" y="2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1" y="1534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3" y="1702"/>
                  </a:lnTo>
                  <a:lnTo>
                    <a:pt x="152" y="1718"/>
                  </a:lnTo>
                  <a:lnTo>
                    <a:pt x="194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Freeform 17"/>
            <p:cNvSpPr>
              <a:spLocks noEditPoints="1"/>
            </p:cNvSpPr>
            <p:nvPr/>
          </p:nvSpPr>
          <p:spPr bwMode="auto">
            <a:xfrm>
              <a:off x="2465" y="3114"/>
              <a:ext cx="576" cy="576"/>
            </a:xfrm>
            <a:custGeom>
              <a:avLst/>
              <a:gdLst>
                <a:gd name="T0" fmla="*/ 215 w 1727"/>
                <a:gd name="T1" fmla="*/ 1728 h 1728"/>
                <a:gd name="T2" fmla="*/ 1511 w 1727"/>
                <a:gd name="T3" fmla="*/ 1728 h 1728"/>
                <a:gd name="T4" fmla="*/ 1533 w 1727"/>
                <a:gd name="T5" fmla="*/ 1726 h 1728"/>
                <a:gd name="T6" fmla="*/ 1575 w 1727"/>
                <a:gd name="T7" fmla="*/ 1718 h 1728"/>
                <a:gd name="T8" fmla="*/ 1614 w 1727"/>
                <a:gd name="T9" fmla="*/ 1702 h 1728"/>
                <a:gd name="T10" fmla="*/ 1648 w 1727"/>
                <a:gd name="T11" fmla="*/ 1679 h 1728"/>
                <a:gd name="T12" fmla="*/ 1678 w 1727"/>
                <a:gd name="T13" fmla="*/ 1650 h 1728"/>
                <a:gd name="T14" fmla="*/ 1701 w 1727"/>
                <a:gd name="T15" fmla="*/ 1614 h 1728"/>
                <a:gd name="T16" fmla="*/ 1718 w 1727"/>
                <a:gd name="T17" fmla="*/ 1576 h 1728"/>
                <a:gd name="T18" fmla="*/ 1726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6 w 1727"/>
                <a:gd name="T25" fmla="*/ 194 h 1728"/>
                <a:gd name="T26" fmla="*/ 1718 w 1727"/>
                <a:gd name="T27" fmla="*/ 152 h 1728"/>
                <a:gd name="T28" fmla="*/ 1701 w 1727"/>
                <a:gd name="T29" fmla="*/ 114 h 1728"/>
                <a:gd name="T30" fmla="*/ 1678 w 1727"/>
                <a:gd name="T31" fmla="*/ 78 h 1728"/>
                <a:gd name="T32" fmla="*/ 1648 w 1727"/>
                <a:gd name="T33" fmla="*/ 49 h 1728"/>
                <a:gd name="T34" fmla="*/ 1614 w 1727"/>
                <a:gd name="T35" fmla="*/ 26 h 1728"/>
                <a:gd name="T36" fmla="*/ 1575 w 1727"/>
                <a:gd name="T37" fmla="*/ 10 h 1728"/>
                <a:gd name="T38" fmla="*/ 1533 w 1727"/>
                <a:gd name="T39" fmla="*/ 2 h 1728"/>
                <a:gd name="T40" fmla="*/ 1511 w 1727"/>
                <a:gd name="T41" fmla="*/ 0 h 1728"/>
                <a:gd name="T42" fmla="*/ 215 w 1727"/>
                <a:gd name="T43" fmla="*/ 0 h 1728"/>
                <a:gd name="T44" fmla="*/ 194 w 1727"/>
                <a:gd name="T45" fmla="*/ 2 h 1728"/>
                <a:gd name="T46" fmla="*/ 151 w 1727"/>
                <a:gd name="T47" fmla="*/ 10 h 1728"/>
                <a:gd name="T48" fmla="*/ 112 w 1727"/>
                <a:gd name="T49" fmla="*/ 26 h 1728"/>
                <a:gd name="T50" fmla="*/ 77 w 1727"/>
                <a:gd name="T51" fmla="*/ 49 h 1728"/>
                <a:gd name="T52" fmla="*/ 49 w 1727"/>
                <a:gd name="T53" fmla="*/ 78 h 1728"/>
                <a:gd name="T54" fmla="*/ 26 w 1727"/>
                <a:gd name="T55" fmla="*/ 114 h 1728"/>
                <a:gd name="T56" fmla="*/ 9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9 w 1727"/>
                <a:gd name="T67" fmla="*/ 1576 h 1728"/>
                <a:gd name="T68" fmla="*/ 26 w 1727"/>
                <a:gd name="T69" fmla="*/ 1614 h 1728"/>
                <a:gd name="T70" fmla="*/ 49 w 1727"/>
                <a:gd name="T71" fmla="*/ 1650 h 1728"/>
                <a:gd name="T72" fmla="*/ 77 w 1727"/>
                <a:gd name="T73" fmla="*/ 1679 h 1728"/>
                <a:gd name="T74" fmla="*/ 112 w 1727"/>
                <a:gd name="T75" fmla="*/ 1702 h 1728"/>
                <a:gd name="T76" fmla="*/ 151 w 1727"/>
                <a:gd name="T77" fmla="*/ 1718 h 1728"/>
                <a:gd name="T78" fmla="*/ 194 w 1727"/>
                <a:gd name="T79" fmla="*/ 1726 h 1728"/>
                <a:gd name="T80" fmla="*/ 215 w 1727"/>
                <a:gd name="T81" fmla="*/ 1728 h 1728"/>
                <a:gd name="T82" fmla="*/ 431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1 w 1727"/>
                <a:gd name="T89" fmla="*/ 1296 h 1728"/>
                <a:gd name="T90" fmla="*/ 431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5" y="1728"/>
                  </a:moveTo>
                  <a:lnTo>
                    <a:pt x="1511" y="1728"/>
                  </a:lnTo>
                  <a:lnTo>
                    <a:pt x="1533" y="1726"/>
                  </a:lnTo>
                  <a:lnTo>
                    <a:pt x="1575" y="1718"/>
                  </a:lnTo>
                  <a:lnTo>
                    <a:pt x="1614" y="1702"/>
                  </a:lnTo>
                  <a:lnTo>
                    <a:pt x="1648" y="1679"/>
                  </a:lnTo>
                  <a:lnTo>
                    <a:pt x="1678" y="1650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1" y="114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5" y="10"/>
                  </a:lnTo>
                  <a:lnTo>
                    <a:pt x="1533" y="2"/>
                  </a:lnTo>
                  <a:lnTo>
                    <a:pt x="1511" y="0"/>
                  </a:lnTo>
                  <a:lnTo>
                    <a:pt x="215" y="0"/>
                  </a:lnTo>
                  <a:lnTo>
                    <a:pt x="194" y="2"/>
                  </a:lnTo>
                  <a:lnTo>
                    <a:pt x="151" y="10"/>
                  </a:lnTo>
                  <a:lnTo>
                    <a:pt x="112" y="26"/>
                  </a:lnTo>
                  <a:lnTo>
                    <a:pt x="77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9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7" y="1679"/>
                  </a:lnTo>
                  <a:lnTo>
                    <a:pt x="112" y="1702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5" y="1728"/>
                  </a:lnTo>
                  <a:close/>
                  <a:moveTo>
                    <a:pt x="431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1" y="1296"/>
                  </a:lnTo>
                  <a:lnTo>
                    <a:pt x="431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Freeform 18"/>
            <p:cNvSpPr>
              <a:spLocks noEditPoints="1"/>
            </p:cNvSpPr>
            <p:nvPr/>
          </p:nvSpPr>
          <p:spPr bwMode="auto">
            <a:xfrm>
              <a:off x="-414" y="3114"/>
              <a:ext cx="576" cy="576"/>
            </a:xfrm>
            <a:custGeom>
              <a:avLst/>
              <a:gdLst>
                <a:gd name="T0" fmla="*/ 216 w 1727"/>
                <a:gd name="T1" fmla="*/ 1728 h 1728"/>
                <a:gd name="T2" fmla="*/ 1511 w 1727"/>
                <a:gd name="T3" fmla="*/ 1728 h 1728"/>
                <a:gd name="T4" fmla="*/ 1533 w 1727"/>
                <a:gd name="T5" fmla="*/ 1726 h 1728"/>
                <a:gd name="T6" fmla="*/ 1576 w 1727"/>
                <a:gd name="T7" fmla="*/ 1718 h 1728"/>
                <a:gd name="T8" fmla="*/ 1614 w 1727"/>
                <a:gd name="T9" fmla="*/ 1702 h 1728"/>
                <a:gd name="T10" fmla="*/ 1648 w 1727"/>
                <a:gd name="T11" fmla="*/ 1679 h 1728"/>
                <a:gd name="T12" fmla="*/ 1678 w 1727"/>
                <a:gd name="T13" fmla="*/ 1650 h 1728"/>
                <a:gd name="T14" fmla="*/ 1701 w 1727"/>
                <a:gd name="T15" fmla="*/ 1614 h 1728"/>
                <a:gd name="T16" fmla="*/ 1718 w 1727"/>
                <a:gd name="T17" fmla="*/ 1576 h 1728"/>
                <a:gd name="T18" fmla="*/ 1726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6 w 1727"/>
                <a:gd name="T25" fmla="*/ 194 h 1728"/>
                <a:gd name="T26" fmla="*/ 1718 w 1727"/>
                <a:gd name="T27" fmla="*/ 152 h 1728"/>
                <a:gd name="T28" fmla="*/ 1701 w 1727"/>
                <a:gd name="T29" fmla="*/ 114 h 1728"/>
                <a:gd name="T30" fmla="*/ 1678 w 1727"/>
                <a:gd name="T31" fmla="*/ 78 h 1728"/>
                <a:gd name="T32" fmla="*/ 1648 w 1727"/>
                <a:gd name="T33" fmla="*/ 49 h 1728"/>
                <a:gd name="T34" fmla="*/ 1614 w 1727"/>
                <a:gd name="T35" fmla="*/ 26 h 1728"/>
                <a:gd name="T36" fmla="*/ 1576 w 1727"/>
                <a:gd name="T37" fmla="*/ 10 h 1728"/>
                <a:gd name="T38" fmla="*/ 1533 w 1727"/>
                <a:gd name="T39" fmla="*/ 2 h 1728"/>
                <a:gd name="T40" fmla="*/ 1511 w 1727"/>
                <a:gd name="T41" fmla="*/ 0 h 1728"/>
                <a:gd name="T42" fmla="*/ 216 w 1727"/>
                <a:gd name="T43" fmla="*/ 0 h 1728"/>
                <a:gd name="T44" fmla="*/ 194 w 1727"/>
                <a:gd name="T45" fmla="*/ 2 h 1728"/>
                <a:gd name="T46" fmla="*/ 151 w 1727"/>
                <a:gd name="T47" fmla="*/ 10 h 1728"/>
                <a:gd name="T48" fmla="*/ 112 w 1727"/>
                <a:gd name="T49" fmla="*/ 26 h 1728"/>
                <a:gd name="T50" fmla="*/ 78 w 1727"/>
                <a:gd name="T51" fmla="*/ 49 h 1728"/>
                <a:gd name="T52" fmla="*/ 49 w 1727"/>
                <a:gd name="T53" fmla="*/ 78 h 1728"/>
                <a:gd name="T54" fmla="*/ 26 w 1727"/>
                <a:gd name="T55" fmla="*/ 114 h 1728"/>
                <a:gd name="T56" fmla="*/ 9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9 w 1727"/>
                <a:gd name="T67" fmla="*/ 1576 h 1728"/>
                <a:gd name="T68" fmla="*/ 26 w 1727"/>
                <a:gd name="T69" fmla="*/ 1614 h 1728"/>
                <a:gd name="T70" fmla="*/ 49 w 1727"/>
                <a:gd name="T71" fmla="*/ 1650 h 1728"/>
                <a:gd name="T72" fmla="*/ 78 w 1727"/>
                <a:gd name="T73" fmla="*/ 1679 h 1728"/>
                <a:gd name="T74" fmla="*/ 112 w 1727"/>
                <a:gd name="T75" fmla="*/ 1702 h 1728"/>
                <a:gd name="T76" fmla="*/ 151 w 1727"/>
                <a:gd name="T77" fmla="*/ 1718 h 1728"/>
                <a:gd name="T78" fmla="*/ 194 w 1727"/>
                <a:gd name="T79" fmla="*/ 1726 h 1728"/>
                <a:gd name="T80" fmla="*/ 216 w 1727"/>
                <a:gd name="T81" fmla="*/ 1728 h 1728"/>
                <a:gd name="T82" fmla="*/ 432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2 w 1727"/>
                <a:gd name="T89" fmla="*/ 1296 h 1728"/>
                <a:gd name="T90" fmla="*/ 432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6" y="1728"/>
                  </a:moveTo>
                  <a:lnTo>
                    <a:pt x="1511" y="1728"/>
                  </a:lnTo>
                  <a:lnTo>
                    <a:pt x="1533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48" y="1679"/>
                  </a:lnTo>
                  <a:lnTo>
                    <a:pt x="1678" y="1650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2"/>
                  </a:lnTo>
                  <a:lnTo>
                    <a:pt x="1701" y="114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3" y="2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4" y="2"/>
                  </a:lnTo>
                  <a:lnTo>
                    <a:pt x="151" y="10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4"/>
                  </a:lnTo>
                  <a:lnTo>
                    <a:pt x="9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2" y="1702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Freeform 19"/>
            <p:cNvSpPr>
              <a:spLocks noEditPoints="1"/>
            </p:cNvSpPr>
            <p:nvPr/>
          </p:nvSpPr>
          <p:spPr bwMode="auto">
            <a:xfrm>
              <a:off x="306" y="3114"/>
              <a:ext cx="575" cy="576"/>
            </a:xfrm>
            <a:custGeom>
              <a:avLst/>
              <a:gdLst>
                <a:gd name="T0" fmla="*/ 216 w 1727"/>
                <a:gd name="T1" fmla="*/ 1728 h 1728"/>
                <a:gd name="T2" fmla="*/ 1511 w 1727"/>
                <a:gd name="T3" fmla="*/ 1728 h 1728"/>
                <a:gd name="T4" fmla="*/ 1534 w 1727"/>
                <a:gd name="T5" fmla="*/ 1726 h 1728"/>
                <a:gd name="T6" fmla="*/ 1576 w 1727"/>
                <a:gd name="T7" fmla="*/ 1718 h 1728"/>
                <a:gd name="T8" fmla="*/ 1614 w 1727"/>
                <a:gd name="T9" fmla="*/ 1702 h 1728"/>
                <a:gd name="T10" fmla="*/ 1649 w 1727"/>
                <a:gd name="T11" fmla="*/ 1679 h 1728"/>
                <a:gd name="T12" fmla="*/ 1679 w 1727"/>
                <a:gd name="T13" fmla="*/ 1650 h 1728"/>
                <a:gd name="T14" fmla="*/ 1702 w 1727"/>
                <a:gd name="T15" fmla="*/ 1614 h 1728"/>
                <a:gd name="T16" fmla="*/ 1718 w 1727"/>
                <a:gd name="T17" fmla="*/ 1576 h 1728"/>
                <a:gd name="T18" fmla="*/ 1727 w 1727"/>
                <a:gd name="T19" fmla="*/ 1534 h 1728"/>
                <a:gd name="T20" fmla="*/ 1727 w 1727"/>
                <a:gd name="T21" fmla="*/ 1512 h 1728"/>
                <a:gd name="T22" fmla="*/ 1727 w 1727"/>
                <a:gd name="T23" fmla="*/ 216 h 1728"/>
                <a:gd name="T24" fmla="*/ 1727 w 1727"/>
                <a:gd name="T25" fmla="*/ 194 h 1728"/>
                <a:gd name="T26" fmla="*/ 1718 w 1727"/>
                <a:gd name="T27" fmla="*/ 152 h 1728"/>
                <a:gd name="T28" fmla="*/ 1702 w 1727"/>
                <a:gd name="T29" fmla="*/ 114 h 1728"/>
                <a:gd name="T30" fmla="*/ 1679 w 1727"/>
                <a:gd name="T31" fmla="*/ 78 h 1728"/>
                <a:gd name="T32" fmla="*/ 1649 w 1727"/>
                <a:gd name="T33" fmla="*/ 49 h 1728"/>
                <a:gd name="T34" fmla="*/ 1614 w 1727"/>
                <a:gd name="T35" fmla="*/ 26 h 1728"/>
                <a:gd name="T36" fmla="*/ 1576 w 1727"/>
                <a:gd name="T37" fmla="*/ 10 h 1728"/>
                <a:gd name="T38" fmla="*/ 1534 w 1727"/>
                <a:gd name="T39" fmla="*/ 2 h 1728"/>
                <a:gd name="T40" fmla="*/ 1511 w 1727"/>
                <a:gd name="T41" fmla="*/ 0 h 1728"/>
                <a:gd name="T42" fmla="*/ 216 w 1727"/>
                <a:gd name="T43" fmla="*/ 0 h 1728"/>
                <a:gd name="T44" fmla="*/ 193 w 1727"/>
                <a:gd name="T45" fmla="*/ 2 h 1728"/>
                <a:gd name="T46" fmla="*/ 152 w 1727"/>
                <a:gd name="T47" fmla="*/ 10 h 1728"/>
                <a:gd name="T48" fmla="*/ 112 w 1727"/>
                <a:gd name="T49" fmla="*/ 26 h 1728"/>
                <a:gd name="T50" fmla="*/ 78 w 1727"/>
                <a:gd name="T51" fmla="*/ 49 h 1728"/>
                <a:gd name="T52" fmla="*/ 49 w 1727"/>
                <a:gd name="T53" fmla="*/ 78 h 1728"/>
                <a:gd name="T54" fmla="*/ 25 w 1727"/>
                <a:gd name="T55" fmla="*/ 114 h 1728"/>
                <a:gd name="T56" fmla="*/ 8 w 1727"/>
                <a:gd name="T57" fmla="*/ 152 h 1728"/>
                <a:gd name="T58" fmla="*/ 0 w 1727"/>
                <a:gd name="T59" fmla="*/ 194 h 1728"/>
                <a:gd name="T60" fmla="*/ 0 w 1727"/>
                <a:gd name="T61" fmla="*/ 216 h 1728"/>
                <a:gd name="T62" fmla="*/ 0 w 1727"/>
                <a:gd name="T63" fmla="*/ 1512 h 1728"/>
                <a:gd name="T64" fmla="*/ 0 w 1727"/>
                <a:gd name="T65" fmla="*/ 1534 h 1728"/>
                <a:gd name="T66" fmla="*/ 8 w 1727"/>
                <a:gd name="T67" fmla="*/ 1576 h 1728"/>
                <a:gd name="T68" fmla="*/ 25 w 1727"/>
                <a:gd name="T69" fmla="*/ 1614 h 1728"/>
                <a:gd name="T70" fmla="*/ 49 w 1727"/>
                <a:gd name="T71" fmla="*/ 1650 h 1728"/>
                <a:gd name="T72" fmla="*/ 78 w 1727"/>
                <a:gd name="T73" fmla="*/ 1679 h 1728"/>
                <a:gd name="T74" fmla="*/ 112 w 1727"/>
                <a:gd name="T75" fmla="*/ 1702 h 1728"/>
                <a:gd name="T76" fmla="*/ 152 w 1727"/>
                <a:gd name="T77" fmla="*/ 1718 h 1728"/>
                <a:gd name="T78" fmla="*/ 193 w 1727"/>
                <a:gd name="T79" fmla="*/ 1726 h 1728"/>
                <a:gd name="T80" fmla="*/ 216 w 1727"/>
                <a:gd name="T81" fmla="*/ 1728 h 1728"/>
                <a:gd name="T82" fmla="*/ 432 w 1727"/>
                <a:gd name="T83" fmla="*/ 432 h 1728"/>
                <a:gd name="T84" fmla="*/ 1295 w 1727"/>
                <a:gd name="T85" fmla="*/ 432 h 1728"/>
                <a:gd name="T86" fmla="*/ 1295 w 1727"/>
                <a:gd name="T87" fmla="*/ 1296 h 1728"/>
                <a:gd name="T88" fmla="*/ 432 w 1727"/>
                <a:gd name="T89" fmla="*/ 1296 h 1728"/>
                <a:gd name="T90" fmla="*/ 432 w 1727"/>
                <a:gd name="T91" fmla="*/ 432 h 1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8">
                  <a:moveTo>
                    <a:pt x="216" y="1728"/>
                  </a:moveTo>
                  <a:lnTo>
                    <a:pt x="1511" y="1728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2"/>
                  </a:lnTo>
                  <a:lnTo>
                    <a:pt x="1649" y="1679"/>
                  </a:lnTo>
                  <a:lnTo>
                    <a:pt x="1679" y="1650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7" y="1534"/>
                  </a:lnTo>
                  <a:lnTo>
                    <a:pt x="1727" y="1512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2"/>
                  </a:lnTo>
                  <a:lnTo>
                    <a:pt x="1702" y="114"/>
                  </a:lnTo>
                  <a:lnTo>
                    <a:pt x="1679" y="78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10"/>
                  </a:lnTo>
                  <a:lnTo>
                    <a:pt x="1534" y="2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2"/>
                  </a:lnTo>
                  <a:lnTo>
                    <a:pt x="152" y="10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5" y="114"/>
                  </a:lnTo>
                  <a:lnTo>
                    <a:pt x="8" y="152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2"/>
                  </a:lnTo>
                  <a:lnTo>
                    <a:pt x="0" y="1534"/>
                  </a:lnTo>
                  <a:lnTo>
                    <a:pt x="8" y="1576"/>
                  </a:lnTo>
                  <a:lnTo>
                    <a:pt x="25" y="1614"/>
                  </a:lnTo>
                  <a:lnTo>
                    <a:pt x="49" y="1650"/>
                  </a:lnTo>
                  <a:lnTo>
                    <a:pt x="78" y="1679"/>
                  </a:lnTo>
                  <a:lnTo>
                    <a:pt x="112" y="1702"/>
                  </a:lnTo>
                  <a:lnTo>
                    <a:pt x="152" y="1718"/>
                  </a:lnTo>
                  <a:lnTo>
                    <a:pt x="193" y="1726"/>
                  </a:lnTo>
                  <a:lnTo>
                    <a:pt x="216" y="1728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6"/>
                  </a:lnTo>
                  <a:lnTo>
                    <a:pt x="432" y="1296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Freeform 20"/>
            <p:cNvSpPr>
              <a:spLocks noEditPoints="1"/>
            </p:cNvSpPr>
            <p:nvPr/>
          </p:nvSpPr>
          <p:spPr bwMode="auto">
            <a:xfrm>
              <a:off x="1025" y="3834"/>
              <a:ext cx="576" cy="576"/>
            </a:xfrm>
            <a:custGeom>
              <a:avLst/>
              <a:gdLst>
                <a:gd name="T0" fmla="*/ 216 w 1728"/>
                <a:gd name="T1" fmla="*/ 1727 h 1727"/>
                <a:gd name="T2" fmla="*/ 1512 w 1728"/>
                <a:gd name="T3" fmla="*/ 1727 h 1727"/>
                <a:gd name="T4" fmla="*/ 1534 w 1728"/>
                <a:gd name="T5" fmla="*/ 1726 h 1727"/>
                <a:gd name="T6" fmla="*/ 1576 w 1728"/>
                <a:gd name="T7" fmla="*/ 1718 h 1727"/>
                <a:gd name="T8" fmla="*/ 1616 w 1728"/>
                <a:gd name="T9" fmla="*/ 1701 h 1727"/>
                <a:gd name="T10" fmla="*/ 1650 w 1728"/>
                <a:gd name="T11" fmla="*/ 1678 h 1727"/>
                <a:gd name="T12" fmla="*/ 1679 w 1728"/>
                <a:gd name="T13" fmla="*/ 1648 h 1727"/>
                <a:gd name="T14" fmla="*/ 1702 w 1728"/>
                <a:gd name="T15" fmla="*/ 1614 h 1727"/>
                <a:gd name="T16" fmla="*/ 1719 w 1728"/>
                <a:gd name="T17" fmla="*/ 1576 h 1727"/>
                <a:gd name="T18" fmla="*/ 1728 w 1728"/>
                <a:gd name="T19" fmla="*/ 1533 h 1727"/>
                <a:gd name="T20" fmla="*/ 1728 w 1728"/>
                <a:gd name="T21" fmla="*/ 1511 h 1727"/>
                <a:gd name="T22" fmla="*/ 1728 w 1728"/>
                <a:gd name="T23" fmla="*/ 216 h 1727"/>
                <a:gd name="T24" fmla="*/ 1728 w 1728"/>
                <a:gd name="T25" fmla="*/ 194 h 1727"/>
                <a:gd name="T26" fmla="*/ 1719 w 1728"/>
                <a:gd name="T27" fmla="*/ 151 h 1727"/>
                <a:gd name="T28" fmla="*/ 1702 w 1728"/>
                <a:gd name="T29" fmla="*/ 112 h 1727"/>
                <a:gd name="T30" fmla="*/ 1679 w 1728"/>
                <a:gd name="T31" fmla="*/ 78 h 1727"/>
                <a:gd name="T32" fmla="*/ 1650 w 1728"/>
                <a:gd name="T33" fmla="*/ 49 h 1727"/>
                <a:gd name="T34" fmla="*/ 1616 w 1728"/>
                <a:gd name="T35" fmla="*/ 26 h 1727"/>
                <a:gd name="T36" fmla="*/ 1576 w 1728"/>
                <a:gd name="T37" fmla="*/ 9 h 1727"/>
                <a:gd name="T38" fmla="*/ 1534 w 1728"/>
                <a:gd name="T39" fmla="*/ 0 h 1727"/>
                <a:gd name="T40" fmla="*/ 1512 w 1728"/>
                <a:gd name="T41" fmla="*/ 0 h 1727"/>
                <a:gd name="T42" fmla="*/ 216 w 1728"/>
                <a:gd name="T43" fmla="*/ 0 h 1727"/>
                <a:gd name="T44" fmla="*/ 195 w 1728"/>
                <a:gd name="T45" fmla="*/ 0 h 1727"/>
                <a:gd name="T46" fmla="*/ 152 w 1728"/>
                <a:gd name="T47" fmla="*/ 9 h 1727"/>
                <a:gd name="T48" fmla="*/ 114 w 1728"/>
                <a:gd name="T49" fmla="*/ 26 h 1727"/>
                <a:gd name="T50" fmla="*/ 80 w 1728"/>
                <a:gd name="T51" fmla="*/ 49 h 1727"/>
                <a:gd name="T52" fmla="*/ 50 w 1728"/>
                <a:gd name="T53" fmla="*/ 78 h 1727"/>
                <a:gd name="T54" fmla="*/ 26 w 1728"/>
                <a:gd name="T55" fmla="*/ 112 h 1727"/>
                <a:gd name="T56" fmla="*/ 10 w 1728"/>
                <a:gd name="T57" fmla="*/ 151 h 1727"/>
                <a:gd name="T58" fmla="*/ 2 w 1728"/>
                <a:gd name="T59" fmla="*/ 194 h 1727"/>
                <a:gd name="T60" fmla="*/ 0 w 1728"/>
                <a:gd name="T61" fmla="*/ 216 h 1727"/>
                <a:gd name="T62" fmla="*/ 0 w 1728"/>
                <a:gd name="T63" fmla="*/ 1511 h 1727"/>
                <a:gd name="T64" fmla="*/ 2 w 1728"/>
                <a:gd name="T65" fmla="*/ 1533 h 1727"/>
                <a:gd name="T66" fmla="*/ 10 w 1728"/>
                <a:gd name="T67" fmla="*/ 1576 h 1727"/>
                <a:gd name="T68" fmla="*/ 26 w 1728"/>
                <a:gd name="T69" fmla="*/ 1614 h 1727"/>
                <a:gd name="T70" fmla="*/ 50 w 1728"/>
                <a:gd name="T71" fmla="*/ 1648 h 1727"/>
                <a:gd name="T72" fmla="*/ 80 w 1728"/>
                <a:gd name="T73" fmla="*/ 1678 h 1727"/>
                <a:gd name="T74" fmla="*/ 114 w 1728"/>
                <a:gd name="T75" fmla="*/ 1701 h 1727"/>
                <a:gd name="T76" fmla="*/ 152 w 1728"/>
                <a:gd name="T77" fmla="*/ 1718 h 1727"/>
                <a:gd name="T78" fmla="*/ 195 w 1728"/>
                <a:gd name="T79" fmla="*/ 1726 h 1727"/>
                <a:gd name="T80" fmla="*/ 216 w 1728"/>
                <a:gd name="T81" fmla="*/ 1727 h 1727"/>
                <a:gd name="T82" fmla="*/ 432 w 1728"/>
                <a:gd name="T83" fmla="*/ 432 h 1727"/>
                <a:gd name="T84" fmla="*/ 1296 w 1728"/>
                <a:gd name="T85" fmla="*/ 432 h 1727"/>
                <a:gd name="T86" fmla="*/ 1296 w 1728"/>
                <a:gd name="T87" fmla="*/ 1295 h 1727"/>
                <a:gd name="T88" fmla="*/ 432 w 1728"/>
                <a:gd name="T89" fmla="*/ 1295 h 1727"/>
                <a:gd name="T90" fmla="*/ 432 w 1728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8" h="1727">
                  <a:moveTo>
                    <a:pt x="216" y="1727"/>
                  </a:moveTo>
                  <a:lnTo>
                    <a:pt x="1512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6" y="1701"/>
                  </a:lnTo>
                  <a:lnTo>
                    <a:pt x="1650" y="1678"/>
                  </a:lnTo>
                  <a:lnTo>
                    <a:pt x="1679" y="1648"/>
                  </a:lnTo>
                  <a:lnTo>
                    <a:pt x="1702" y="1614"/>
                  </a:lnTo>
                  <a:lnTo>
                    <a:pt x="1719" y="1576"/>
                  </a:lnTo>
                  <a:lnTo>
                    <a:pt x="1728" y="1533"/>
                  </a:lnTo>
                  <a:lnTo>
                    <a:pt x="1728" y="1511"/>
                  </a:lnTo>
                  <a:lnTo>
                    <a:pt x="1728" y="216"/>
                  </a:lnTo>
                  <a:lnTo>
                    <a:pt x="1728" y="194"/>
                  </a:lnTo>
                  <a:lnTo>
                    <a:pt x="1719" y="151"/>
                  </a:lnTo>
                  <a:lnTo>
                    <a:pt x="1702" y="112"/>
                  </a:lnTo>
                  <a:lnTo>
                    <a:pt x="1679" y="78"/>
                  </a:lnTo>
                  <a:lnTo>
                    <a:pt x="1650" y="49"/>
                  </a:lnTo>
                  <a:lnTo>
                    <a:pt x="1616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2" y="0"/>
                  </a:lnTo>
                  <a:lnTo>
                    <a:pt x="216" y="0"/>
                  </a:lnTo>
                  <a:lnTo>
                    <a:pt x="195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80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2" y="1533"/>
                  </a:lnTo>
                  <a:lnTo>
                    <a:pt x="10" y="1576"/>
                  </a:lnTo>
                  <a:lnTo>
                    <a:pt x="26" y="1614"/>
                  </a:lnTo>
                  <a:lnTo>
                    <a:pt x="50" y="1648"/>
                  </a:lnTo>
                  <a:lnTo>
                    <a:pt x="80" y="1678"/>
                  </a:lnTo>
                  <a:lnTo>
                    <a:pt x="114" y="1701"/>
                  </a:lnTo>
                  <a:lnTo>
                    <a:pt x="152" y="1718"/>
                  </a:lnTo>
                  <a:lnTo>
                    <a:pt x="195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6" y="432"/>
                  </a:lnTo>
                  <a:lnTo>
                    <a:pt x="1296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-414" y="3834"/>
              <a:ext cx="576" cy="576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3 w 1727"/>
                <a:gd name="T5" fmla="*/ 1726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8 w 1727"/>
                <a:gd name="T11" fmla="*/ 1678 h 1727"/>
                <a:gd name="T12" fmla="*/ 1678 w 1727"/>
                <a:gd name="T13" fmla="*/ 1648 h 1727"/>
                <a:gd name="T14" fmla="*/ 1701 w 1727"/>
                <a:gd name="T15" fmla="*/ 1614 h 1727"/>
                <a:gd name="T16" fmla="*/ 1718 w 1727"/>
                <a:gd name="T17" fmla="*/ 1576 h 1727"/>
                <a:gd name="T18" fmla="*/ 1726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6 w 1727"/>
                <a:gd name="T25" fmla="*/ 194 h 1727"/>
                <a:gd name="T26" fmla="*/ 1718 w 1727"/>
                <a:gd name="T27" fmla="*/ 151 h 1727"/>
                <a:gd name="T28" fmla="*/ 1701 w 1727"/>
                <a:gd name="T29" fmla="*/ 112 h 1727"/>
                <a:gd name="T30" fmla="*/ 1678 w 1727"/>
                <a:gd name="T31" fmla="*/ 78 h 1727"/>
                <a:gd name="T32" fmla="*/ 1648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3 w 1727"/>
                <a:gd name="T39" fmla="*/ 0 h 1727"/>
                <a:gd name="T40" fmla="*/ 1511 w 1727"/>
                <a:gd name="T41" fmla="*/ 0 h 1727"/>
                <a:gd name="T42" fmla="*/ 216 w 1727"/>
                <a:gd name="T43" fmla="*/ 0 h 1727"/>
                <a:gd name="T44" fmla="*/ 194 w 1727"/>
                <a:gd name="T45" fmla="*/ 0 h 1727"/>
                <a:gd name="T46" fmla="*/ 151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8 h 1727"/>
                <a:gd name="T54" fmla="*/ 26 w 1727"/>
                <a:gd name="T55" fmla="*/ 112 h 1727"/>
                <a:gd name="T56" fmla="*/ 9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9 w 1727"/>
                <a:gd name="T67" fmla="*/ 1576 h 1727"/>
                <a:gd name="T68" fmla="*/ 26 w 1727"/>
                <a:gd name="T69" fmla="*/ 1614 h 1727"/>
                <a:gd name="T70" fmla="*/ 49 w 1727"/>
                <a:gd name="T71" fmla="*/ 1648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1 w 1727"/>
                <a:gd name="T77" fmla="*/ 1718 h 1727"/>
                <a:gd name="T78" fmla="*/ 194 w 1727"/>
                <a:gd name="T79" fmla="*/ 1726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3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8" y="1678"/>
                  </a:lnTo>
                  <a:lnTo>
                    <a:pt x="1678" y="1648"/>
                  </a:lnTo>
                  <a:lnTo>
                    <a:pt x="1701" y="1614"/>
                  </a:lnTo>
                  <a:lnTo>
                    <a:pt x="1718" y="1576"/>
                  </a:lnTo>
                  <a:lnTo>
                    <a:pt x="1726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6" y="194"/>
                  </a:lnTo>
                  <a:lnTo>
                    <a:pt x="1718" y="151"/>
                  </a:lnTo>
                  <a:lnTo>
                    <a:pt x="1701" y="112"/>
                  </a:lnTo>
                  <a:lnTo>
                    <a:pt x="1678" y="78"/>
                  </a:lnTo>
                  <a:lnTo>
                    <a:pt x="1648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3" y="0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4" y="0"/>
                  </a:lnTo>
                  <a:lnTo>
                    <a:pt x="151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6" y="112"/>
                  </a:lnTo>
                  <a:lnTo>
                    <a:pt x="9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9" y="1576"/>
                  </a:lnTo>
                  <a:lnTo>
                    <a:pt x="26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1" y="1718"/>
                  </a:lnTo>
                  <a:lnTo>
                    <a:pt x="194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06" y="3834"/>
              <a:ext cx="575" cy="576"/>
            </a:xfrm>
            <a:custGeom>
              <a:avLst/>
              <a:gdLst>
                <a:gd name="T0" fmla="*/ 216 w 1727"/>
                <a:gd name="T1" fmla="*/ 1727 h 1727"/>
                <a:gd name="T2" fmla="*/ 1511 w 1727"/>
                <a:gd name="T3" fmla="*/ 1727 h 1727"/>
                <a:gd name="T4" fmla="*/ 1534 w 1727"/>
                <a:gd name="T5" fmla="*/ 1726 h 1727"/>
                <a:gd name="T6" fmla="*/ 1576 w 1727"/>
                <a:gd name="T7" fmla="*/ 1718 h 1727"/>
                <a:gd name="T8" fmla="*/ 1614 w 1727"/>
                <a:gd name="T9" fmla="*/ 1701 h 1727"/>
                <a:gd name="T10" fmla="*/ 1649 w 1727"/>
                <a:gd name="T11" fmla="*/ 1678 h 1727"/>
                <a:gd name="T12" fmla="*/ 1679 w 1727"/>
                <a:gd name="T13" fmla="*/ 1648 h 1727"/>
                <a:gd name="T14" fmla="*/ 1702 w 1727"/>
                <a:gd name="T15" fmla="*/ 1614 h 1727"/>
                <a:gd name="T16" fmla="*/ 1718 w 1727"/>
                <a:gd name="T17" fmla="*/ 1576 h 1727"/>
                <a:gd name="T18" fmla="*/ 1727 w 1727"/>
                <a:gd name="T19" fmla="*/ 1533 h 1727"/>
                <a:gd name="T20" fmla="*/ 1727 w 1727"/>
                <a:gd name="T21" fmla="*/ 1511 h 1727"/>
                <a:gd name="T22" fmla="*/ 1727 w 1727"/>
                <a:gd name="T23" fmla="*/ 216 h 1727"/>
                <a:gd name="T24" fmla="*/ 1727 w 1727"/>
                <a:gd name="T25" fmla="*/ 194 h 1727"/>
                <a:gd name="T26" fmla="*/ 1718 w 1727"/>
                <a:gd name="T27" fmla="*/ 151 h 1727"/>
                <a:gd name="T28" fmla="*/ 1702 w 1727"/>
                <a:gd name="T29" fmla="*/ 112 h 1727"/>
                <a:gd name="T30" fmla="*/ 1679 w 1727"/>
                <a:gd name="T31" fmla="*/ 78 h 1727"/>
                <a:gd name="T32" fmla="*/ 1649 w 1727"/>
                <a:gd name="T33" fmla="*/ 49 h 1727"/>
                <a:gd name="T34" fmla="*/ 1614 w 1727"/>
                <a:gd name="T35" fmla="*/ 26 h 1727"/>
                <a:gd name="T36" fmla="*/ 1576 w 1727"/>
                <a:gd name="T37" fmla="*/ 9 h 1727"/>
                <a:gd name="T38" fmla="*/ 1534 w 1727"/>
                <a:gd name="T39" fmla="*/ 0 h 1727"/>
                <a:gd name="T40" fmla="*/ 1511 w 1727"/>
                <a:gd name="T41" fmla="*/ 0 h 1727"/>
                <a:gd name="T42" fmla="*/ 216 w 1727"/>
                <a:gd name="T43" fmla="*/ 0 h 1727"/>
                <a:gd name="T44" fmla="*/ 193 w 1727"/>
                <a:gd name="T45" fmla="*/ 0 h 1727"/>
                <a:gd name="T46" fmla="*/ 152 w 1727"/>
                <a:gd name="T47" fmla="*/ 9 h 1727"/>
                <a:gd name="T48" fmla="*/ 112 w 1727"/>
                <a:gd name="T49" fmla="*/ 26 h 1727"/>
                <a:gd name="T50" fmla="*/ 78 w 1727"/>
                <a:gd name="T51" fmla="*/ 49 h 1727"/>
                <a:gd name="T52" fmla="*/ 49 w 1727"/>
                <a:gd name="T53" fmla="*/ 78 h 1727"/>
                <a:gd name="T54" fmla="*/ 25 w 1727"/>
                <a:gd name="T55" fmla="*/ 112 h 1727"/>
                <a:gd name="T56" fmla="*/ 8 w 1727"/>
                <a:gd name="T57" fmla="*/ 151 h 1727"/>
                <a:gd name="T58" fmla="*/ 0 w 1727"/>
                <a:gd name="T59" fmla="*/ 194 h 1727"/>
                <a:gd name="T60" fmla="*/ 0 w 1727"/>
                <a:gd name="T61" fmla="*/ 216 h 1727"/>
                <a:gd name="T62" fmla="*/ 0 w 1727"/>
                <a:gd name="T63" fmla="*/ 1511 h 1727"/>
                <a:gd name="T64" fmla="*/ 0 w 1727"/>
                <a:gd name="T65" fmla="*/ 1533 h 1727"/>
                <a:gd name="T66" fmla="*/ 8 w 1727"/>
                <a:gd name="T67" fmla="*/ 1576 h 1727"/>
                <a:gd name="T68" fmla="*/ 25 w 1727"/>
                <a:gd name="T69" fmla="*/ 1614 h 1727"/>
                <a:gd name="T70" fmla="*/ 49 w 1727"/>
                <a:gd name="T71" fmla="*/ 1648 h 1727"/>
                <a:gd name="T72" fmla="*/ 78 w 1727"/>
                <a:gd name="T73" fmla="*/ 1678 h 1727"/>
                <a:gd name="T74" fmla="*/ 112 w 1727"/>
                <a:gd name="T75" fmla="*/ 1701 h 1727"/>
                <a:gd name="T76" fmla="*/ 152 w 1727"/>
                <a:gd name="T77" fmla="*/ 1718 h 1727"/>
                <a:gd name="T78" fmla="*/ 193 w 1727"/>
                <a:gd name="T79" fmla="*/ 1726 h 1727"/>
                <a:gd name="T80" fmla="*/ 216 w 1727"/>
                <a:gd name="T81" fmla="*/ 1727 h 1727"/>
                <a:gd name="T82" fmla="*/ 432 w 1727"/>
                <a:gd name="T83" fmla="*/ 432 h 1727"/>
                <a:gd name="T84" fmla="*/ 1295 w 1727"/>
                <a:gd name="T85" fmla="*/ 432 h 1727"/>
                <a:gd name="T86" fmla="*/ 1295 w 1727"/>
                <a:gd name="T87" fmla="*/ 1295 h 1727"/>
                <a:gd name="T88" fmla="*/ 432 w 1727"/>
                <a:gd name="T89" fmla="*/ 1295 h 1727"/>
                <a:gd name="T90" fmla="*/ 432 w 1727"/>
                <a:gd name="T91" fmla="*/ 432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27" h="1727">
                  <a:moveTo>
                    <a:pt x="216" y="1727"/>
                  </a:moveTo>
                  <a:lnTo>
                    <a:pt x="1511" y="1727"/>
                  </a:lnTo>
                  <a:lnTo>
                    <a:pt x="1534" y="1726"/>
                  </a:lnTo>
                  <a:lnTo>
                    <a:pt x="1576" y="1718"/>
                  </a:lnTo>
                  <a:lnTo>
                    <a:pt x="1614" y="1701"/>
                  </a:lnTo>
                  <a:lnTo>
                    <a:pt x="1649" y="1678"/>
                  </a:lnTo>
                  <a:lnTo>
                    <a:pt x="1679" y="1648"/>
                  </a:lnTo>
                  <a:lnTo>
                    <a:pt x="1702" y="1614"/>
                  </a:lnTo>
                  <a:lnTo>
                    <a:pt x="1718" y="1576"/>
                  </a:lnTo>
                  <a:lnTo>
                    <a:pt x="1727" y="1533"/>
                  </a:lnTo>
                  <a:lnTo>
                    <a:pt x="1727" y="1511"/>
                  </a:lnTo>
                  <a:lnTo>
                    <a:pt x="1727" y="216"/>
                  </a:lnTo>
                  <a:lnTo>
                    <a:pt x="1727" y="194"/>
                  </a:lnTo>
                  <a:lnTo>
                    <a:pt x="1718" y="151"/>
                  </a:lnTo>
                  <a:lnTo>
                    <a:pt x="1702" y="112"/>
                  </a:lnTo>
                  <a:lnTo>
                    <a:pt x="1679" y="78"/>
                  </a:lnTo>
                  <a:lnTo>
                    <a:pt x="1649" y="49"/>
                  </a:lnTo>
                  <a:lnTo>
                    <a:pt x="1614" y="26"/>
                  </a:lnTo>
                  <a:lnTo>
                    <a:pt x="1576" y="9"/>
                  </a:lnTo>
                  <a:lnTo>
                    <a:pt x="1534" y="0"/>
                  </a:lnTo>
                  <a:lnTo>
                    <a:pt x="1511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2" y="26"/>
                  </a:lnTo>
                  <a:lnTo>
                    <a:pt x="78" y="49"/>
                  </a:lnTo>
                  <a:lnTo>
                    <a:pt x="49" y="78"/>
                  </a:lnTo>
                  <a:lnTo>
                    <a:pt x="25" y="112"/>
                  </a:lnTo>
                  <a:lnTo>
                    <a:pt x="8" y="151"/>
                  </a:lnTo>
                  <a:lnTo>
                    <a:pt x="0" y="194"/>
                  </a:lnTo>
                  <a:lnTo>
                    <a:pt x="0" y="216"/>
                  </a:lnTo>
                  <a:lnTo>
                    <a:pt x="0" y="1511"/>
                  </a:lnTo>
                  <a:lnTo>
                    <a:pt x="0" y="1533"/>
                  </a:lnTo>
                  <a:lnTo>
                    <a:pt x="8" y="1576"/>
                  </a:lnTo>
                  <a:lnTo>
                    <a:pt x="25" y="1614"/>
                  </a:lnTo>
                  <a:lnTo>
                    <a:pt x="49" y="1648"/>
                  </a:lnTo>
                  <a:lnTo>
                    <a:pt x="78" y="1678"/>
                  </a:lnTo>
                  <a:lnTo>
                    <a:pt x="112" y="1701"/>
                  </a:lnTo>
                  <a:lnTo>
                    <a:pt x="152" y="1718"/>
                  </a:lnTo>
                  <a:lnTo>
                    <a:pt x="193" y="1726"/>
                  </a:lnTo>
                  <a:lnTo>
                    <a:pt x="216" y="1727"/>
                  </a:lnTo>
                  <a:close/>
                  <a:moveTo>
                    <a:pt x="432" y="432"/>
                  </a:moveTo>
                  <a:lnTo>
                    <a:pt x="1295" y="432"/>
                  </a:lnTo>
                  <a:lnTo>
                    <a:pt x="1295" y="1295"/>
                  </a:lnTo>
                  <a:lnTo>
                    <a:pt x="432" y="1295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87" name="직사각형 86"/>
          <p:cNvSpPr/>
          <p:nvPr/>
        </p:nvSpPr>
        <p:spPr>
          <a:xfrm>
            <a:off x="646786" y="633846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grpSp>
        <p:nvGrpSpPr>
          <p:cNvPr id="54" name="Group 60"/>
          <p:cNvGrpSpPr>
            <a:grpSpLocks noChangeAspect="1"/>
          </p:cNvGrpSpPr>
          <p:nvPr/>
        </p:nvGrpSpPr>
        <p:grpSpPr bwMode="auto">
          <a:xfrm>
            <a:off x="856269" y="1655618"/>
            <a:ext cx="173625" cy="173585"/>
            <a:chOff x="1680" y="2"/>
            <a:chExt cx="4319" cy="4318"/>
          </a:xfrm>
          <a:solidFill>
            <a:schemeClr val="bg1">
              <a:alpha val="54000"/>
            </a:schemeClr>
          </a:solidFill>
        </p:grpSpPr>
        <p:sp>
          <p:nvSpPr>
            <p:cNvPr id="55" name="Freeform 61"/>
            <p:cNvSpPr>
              <a:spLocks/>
            </p:cNvSpPr>
            <p:nvPr/>
          </p:nvSpPr>
          <p:spPr bwMode="auto">
            <a:xfrm>
              <a:off x="1680" y="2"/>
              <a:ext cx="3311" cy="3023"/>
            </a:xfrm>
            <a:custGeom>
              <a:avLst/>
              <a:gdLst>
                <a:gd name="T0" fmla="*/ 2375 w 9933"/>
                <a:gd name="T1" fmla="*/ 8853 h 9069"/>
                <a:gd name="T2" fmla="*/ 2401 w 9933"/>
                <a:gd name="T3" fmla="*/ 8955 h 9069"/>
                <a:gd name="T4" fmla="*/ 2488 w 9933"/>
                <a:gd name="T5" fmla="*/ 9043 h 9069"/>
                <a:gd name="T6" fmla="*/ 2591 w 9933"/>
                <a:gd name="T7" fmla="*/ 9069 h 9069"/>
                <a:gd name="T8" fmla="*/ 2693 w 9933"/>
                <a:gd name="T9" fmla="*/ 9043 h 9069"/>
                <a:gd name="T10" fmla="*/ 4408 w 9933"/>
                <a:gd name="T11" fmla="*/ 7341 h 9069"/>
                <a:gd name="T12" fmla="*/ 4319 w 9933"/>
                <a:gd name="T13" fmla="*/ 6909 h 9069"/>
                <a:gd name="T14" fmla="*/ 4217 w 9933"/>
                <a:gd name="T15" fmla="*/ 6934 h 9069"/>
                <a:gd name="T16" fmla="*/ 2807 w 9933"/>
                <a:gd name="T17" fmla="*/ 8330 h 9069"/>
                <a:gd name="T18" fmla="*/ 2798 w 9933"/>
                <a:gd name="T19" fmla="*/ 7061 h 9069"/>
                <a:gd name="T20" fmla="*/ 2728 w 9933"/>
                <a:gd name="T21" fmla="*/ 6958 h 9069"/>
                <a:gd name="T22" fmla="*/ 2613 w 9933"/>
                <a:gd name="T23" fmla="*/ 6910 h 9069"/>
                <a:gd name="T24" fmla="*/ 1456 w 9933"/>
                <a:gd name="T25" fmla="*/ 6908 h 9069"/>
                <a:gd name="T26" fmla="*/ 1140 w 9933"/>
                <a:gd name="T27" fmla="*/ 6843 h 9069"/>
                <a:gd name="T28" fmla="*/ 865 w 9933"/>
                <a:gd name="T29" fmla="*/ 6694 h 9069"/>
                <a:gd name="T30" fmla="*/ 646 w 9933"/>
                <a:gd name="T31" fmla="*/ 6476 h 9069"/>
                <a:gd name="T32" fmla="*/ 498 w 9933"/>
                <a:gd name="T33" fmla="*/ 6201 h 9069"/>
                <a:gd name="T34" fmla="*/ 433 w 9933"/>
                <a:gd name="T35" fmla="*/ 5885 h 9069"/>
                <a:gd name="T36" fmla="*/ 433 w 9933"/>
                <a:gd name="T37" fmla="*/ 1455 h 9069"/>
                <a:gd name="T38" fmla="*/ 498 w 9933"/>
                <a:gd name="T39" fmla="*/ 1140 h 9069"/>
                <a:gd name="T40" fmla="*/ 646 w 9933"/>
                <a:gd name="T41" fmla="*/ 865 h 9069"/>
                <a:gd name="T42" fmla="*/ 865 w 9933"/>
                <a:gd name="T43" fmla="*/ 646 h 9069"/>
                <a:gd name="T44" fmla="*/ 1140 w 9933"/>
                <a:gd name="T45" fmla="*/ 497 h 9069"/>
                <a:gd name="T46" fmla="*/ 1456 w 9933"/>
                <a:gd name="T47" fmla="*/ 432 h 9069"/>
                <a:gd name="T48" fmla="*/ 8477 w 9933"/>
                <a:gd name="T49" fmla="*/ 432 h 9069"/>
                <a:gd name="T50" fmla="*/ 8793 w 9933"/>
                <a:gd name="T51" fmla="*/ 497 h 9069"/>
                <a:gd name="T52" fmla="*/ 9067 w 9933"/>
                <a:gd name="T53" fmla="*/ 646 h 9069"/>
                <a:gd name="T54" fmla="*/ 9286 w 9933"/>
                <a:gd name="T55" fmla="*/ 865 h 9069"/>
                <a:gd name="T56" fmla="*/ 9435 w 9933"/>
                <a:gd name="T57" fmla="*/ 1140 h 9069"/>
                <a:gd name="T58" fmla="*/ 9499 w 9933"/>
                <a:gd name="T59" fmla="*/ 1455 h 9069"/>
                <a:gd name="T60" fmla="*/ 9933 w 9933"/>
                <a:gd name="T61" fmla="*/ 4749 h 9069"/>
                <a:gd name="T62" fmla="*/ 9915 w 9933"/>
                <a:gd name="T63" fmla="*/ 1281 h 9069"/>
                <a:gd name="T64" fmla="*/ 9784 w 9933"/>
                <a:gd name="T65" fmla="*/ 855 h 9069"/>
                <a:gd name="T66" fmla="*/ 9540 w 9933"/>
                <a:gd name="T67" fmla="*/ 495 h 9069"/>
                <a:gd name="T68" fmla="*/ 9204 w 9933"/>
                <a:gd name="T69" fmla="*/ 219 h 9069"/>
                <a:gd name="T70" fmla="*/ 8798 w 9933"/>
                <a:gd name="T71" fmla="*/ 46 h 9069"/>
                <a:gd name="T72" fmla="*/ 8421 w 9933"/>
                <a:gd name="T73" fmla="*/ 0 h 9069"/>
                <a:gd name="T74" fmla="*/ 1281 w 9933"/>
                <a:gd name="T75" fmla="*/ 16 h 9069"/>
                <a:gd name="T76" fmla="*/ 856 w 9933"/>
                <a:gd name="T77" fmla="*/ 149 h 9069"/>
                <a:gd name="T78" fmla="*/ 495 w 9933"/>
                <a:gd name="T79" fmla="*/ 392 h 9069"/>
                <a:gd name="T80" fmla="*/ 219 w 9933"/>
                <a:gd name="T81" fmla="*/ 727 h 9069"/>
                <a:gd name="T82" fmla="*/ 48 w 9933"/>
                <a:gd name="T83" fmla="*/ 1133 h 9069"/>
                <a:gd name="T84" fmla="*/ 0 w 9933"/>
                <a:gd name="T85" fmla="*/ 1512 h 9069"/>
                <a:gd name="T86" fmla="*/ 16 w 9933"/>
                <a:gd name="T87" fmla="*/ 6060 h 9069"/>
                <a:gd name="T88" fmla="*/ 149 w 9933"/>
                <a:gd name="T89" fmla="*/ 6485 h 9069"/>
                <a:gd name="T90" fmla="*/ 392 w 9933"/>
                <a:gd name="T91" fmla="*/ 6846 h 9069"/>
                <a:gd name="T92" fmla="*/ 727 w 9933"/>
                <a:gd name="T93" fmla="*/ 7122 h 9069"/>
                <a:gd name="T94" fmla="*/ 1133 w 9933"/>
                <a:gd name="T95" fmla="*/ 7293 h 9069"/>
                <a:gd name="T96" fmla="*/ 1512 w 9933"/>
                <a:gd name="T97" fmla="*/ 7341 h 9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9933" h="9069">
                  <a:moveTo>
                    <a:pt x="1512" y="7341"/>
                  </a:moveTo>
                  <a:lnTo>
                    <a:pt x="2375" y="7341"/>
                  </a:lnTo>
                  <a:lnTo>
                    <a:pt x="2375" y="8853"/>
                  </a:lnTo>
                  <a:lnTo>
                    <a:pt x="2375" y="8874"/>
                  </a:lnTo>
                  <a:lnTo>
                    <a:pt x="2385" y="8917"/>
                  </a:lnTo>
                  <a:lnTo>
                    <a:pt x="2401" y="8955"/>
                  </a:lnTo>
                  <a:lnTo>
                    <a:pt x="2425" y="8989"/>
                  </a:lnTo>
                  <a:lnTo>
                    <a:pt x="2453" y="9019"/>
                  </a:lnTo>
                  <a:lnTo>
                    <a:pt x="2488" y="9043"/>
                  </a:lnTo>
                  <a:lnTo>
                    <a:pt x="2527" y="9059"/>
                  </a:lnTo>
                  <a:lnTo>
                    <a:pt x="2568" y="9067"/>
                  </a:lnTo>
                  <a:lnTo>
                    <a:pt x="2591" y="9069"/>
                  </a:lnTo>
                  <a:lnTo>
                    <a:pt x="2612" y="9067"/>
                  </a:lnTo>
                  <a:lnTo>
                    <a:pt x="2654" y="9059"/>
                  </a:lnTo>
                  <a:lnTo>
                    <a:pt x="2693" y="9043"/>
                  </a:lnTo>
                  <a:lnTo>
                    <a:pt x="2728" y="9019"/>
                  </a:lnTo>
                  <a:lnTo>
                    <a:pt x="2743" y="9004"/>
                  </a:lnTo>
                  <a:lnTo>
                    <a:pt x="4408" y="7341"/>
                  </a:lnTo>
                  <a:lnTo>
                    <a:pt x="4750" y="7341"/>
                  </a:lnTo>
                  <a:lnTo>
                    <a:pt x="4750" y="6909"/>
                  </a:lnTo>
                  <a:lnTo>
                    <a:pt x="4319" y="6909"/>
                  </a:lnTo>
                  <a:lnTo>
                    <a:pt x="4297" y="6910"/>
                  </a:lnTo>
                  <a:lnTo>
                    <a:pt x="4256" y="6919"/>
                  </a:lnTo>
                  <a:lnTo>
                    <a:pt x="4217" y="6934"/>
                  </a:lnTo>
                  <a:lnTo>
                    <a:pt x="4181" y="6958"/>
                  </a:lnTo>
                  <a:lnTo>
                    <a:pt x="4166" y="6972"/>
                  </a:lnTo>
                  <a:lnTo>
                    <a:pt x="2807" y="8330"/>
                  </a:lnTo>
                  <a:lnTo>
                    <a:pt x="2807" y="7125"/>
                  </a:lnTo>
                  <a:lnTo>
                    <a:pt x="2806" y="7103"/>
                  </a:lnTo>
                  <a:lnTo>
                    <a:pt x="2798" y="7061"/>
                  </a:lnTo>
                  <a:lnTo>
                    <a:pt x="2781" y="7022"/>
                  </a:lnTo>
                  <a:lnTo>
                    <a:pt x="2758" y="6987"/>
                  </a:lnTo>
                  <a:lnTo>
                    <a:pt x="2728" y="6958"/>
                  </a:lnTo>
                  <a:lnTo>
                    <a:pt x="2694" y="6935"/>
                  </a:lnTo>
                  <a:lnTo>
                    <a:pt x="2656" y="6919"/>
                  </a:lnTo>
                  <a:lnTo>
                    <a:pt x="2613" y="6910"/>
                  </a:lnTo>
                  <a:lnTo>
                    <a:pt x="2591" y="6909"/>
                  </a:lnTo>
                  <a:lnTo>
                    <a:pt x="1512" y="6909"/>
                  </a:lnTo>
                  <a:lnTo>
                    <a:pt x="1456" y="6908"/>
                  </a:lnTo>
                  <a:lnTo>
                    <a:pt x="1346" y="6897"/>
                  </a:lnTo>
                  <a:lnTo>
                    <a:pt x="1241" y="6875"/>
                  </a:lnTo>
                  <a:lnTo>
                    <a:pt x="1140" y="6843"/>
                  </a:lnTo>
                  <a:lnTo>
                    <a:pt x="1043" y="6802"/>
                  </a:lnTo>
                  <a:lnTo>
                    <a:pt x="951" y="6753"/>
                  </a:lnTo>
                  <a:lnTo>
                    <a:pt x="865" y="6694"/>
                  </a:lnTo>
                  <a:lnTo>
                    <a:pt x="786" y="6629"/>
                  </a:lnTo>
                  <a:lnTo>
                    <a:pt x="712" y="6555"/>
                  </a:lnTo>
                  <a:lnTo>
                    <a:pt x="646" y="6476"/>
                  </a:lnTo>
                  <a:lnTo>
                    <a:pt x="588" y="6390"/>
                  </a:lnTo>
                  <a:lnTo>
                    <a:pt x="539" y="6298"/>
                  </a:lnTo>
                  <a:lnTo>
                    <a:pt x="498" y="6201"/>
                  </a:lnTo>
                  <a:lnTo>
                    <a:pt x="466" y="6100"/>
                  </a:lnTo>
                  <a:lnTo>
                    <a:pt x="444" y="5993"/>
                  </a:lnTo>
                  <a:lnTo>
                    <a:pt x="433" y="5885"/>
                  </a:lnTo>
                  <a:lnTo>
                    <a:pt x="432" y="5829"/>
                  </a:lnTo>
                  <a:lnTo>
                    <a:pt x="432" y="1512"/>
                  </a:lnTo>
                  <a:lnTo>
                    <a:pt x="433" y="1455"/>
                  </a:lnTo>
                  <a:lnTo>
                    <a:pt x="444" y="1346"/>
                  </a:lnTo>
                  <a:lnTo>
                    <a:pt x="466" y="1241"/>
                  </a:lnTo>
                  <a:lnTo>
                    <a:pt x="498" y="1140"/>
                  </a:lnTo>
                  <a:lnTo>
                    <a:pt x="539" y="1043"/>
                  </a:lnTo>
                  <a:lnTo>
                    <a:pt x="588" y="951"/>
                  </a:lnTo>
                  <a:lnTo>
                    <a:pt x="646" y="865"/>
                  </a:lnTo>
                  <a:lnTo>
                    <a:pt x="712" y="786"/>
                  </a:lnTo>
                  <a:lnTo>
                    <a:pt x="786" y="712"/>
                  </a:lnTo>
                  <a:lnTo>
                    <a:pt x="865" y="646"/>
                  </a:lnTo>
                  <a:lnTo>
                    <a:pt x="951" y="588"/>
                  </a:lnTo>
                  <a:lnTo>
                    <a:pt x="1043" y="538"/>
                  </a:lnTo>
                  <a:lnTo>
                    <a:pt x="1140" y="497"/>
                  </a:lnTo>
                  <a:lnTo>
                    <a:pt x="1241" y="465"/>
                  </a:lnTo>
                  <a:lnTo>
                    <a:pt x="1346" y="444"/>
                  </a:lnTo>
                  <a:lnTo>
                    <a:pt x="1456" y="432"/>
                  </a:lnTo>
                  <a:lnTo>
                    <a:pt x="1512" y="432"/>
                  </a:lnTo>
                  <a:lnTo>
                    <a:pt x="8421" y="432"/>
                  </a:lnTo>
                  <a:lnTo>
                    <a:pt x="8477" y="432"/>
                  </a:lnTo>
                  <a:lnTo>
                    <a:pt x="8585" y="444"/>
                  </a:lnTo>
                  <a:lnTo>
                    <a:pt x="8690" y="465"/>
                  </a:lnTo>
                  <a:lnTo>
                    <a:pt x="8793" y="497"/>
                  </a:lnTo>
                  <a:lnTo>
                    <a:pt x="8888" y="538"/>
                  </a:lnTo>
                  <a:lnTo>
                    <a:pt x="8981" y="588"/>
                  </a:lnTo>
                  <a:lnTo>
                    <a:pt x="9067" y="646"/>
                  </a:lnTo>
                  <a:lnTo>
                    <a:pt x="9147" y="712"/>
                  </a:lnTo>
                  <a:lnTo>
                    <a:pt x="9220" y="786"/>
                  </a:lnTo>
                  <a:lnTo>
                    <a:pt x="9286" y="865"/>
                  </a:lnTo>
                  <a:lnTo>
                    <a:pt x="9345" y="951"/>
                  </a:lnTo>
                  <a:lnTo>
                    <a:pt x="9394" y="1043"/>
                  </a:lnTo>
                  <a:lnTo>
                    <a:pt x="9435" y="1140"/>
                  </a:lnTo>
                  <a:lnTo>
                    <a:pt x="9466" y="1241"/>
                  </a:lnTo>
                  <a:lnTo>
                    <a:pt x="9488" y="1346"/>
                  </a:lnTo>
                  <a:lnTo>
                    <a:pt x="9499" y="1455"/>
                  </a:lnTo>
                  <a:lnTo>
                    <a:pt x="9501" y="1512"/>
                  </a:lnTo>
                  <a:lnTo>
                    <a:pt x="9501" y="4749"/>
                  </a:lnTo>
                  <a:lnTo>
                    <a:pt x="9933" y="4749"/>
                  </a:lnTo>
                  <a:lnTo>
                    <a:pt x="9933" y="1512"/>
                  </a:lnTo>
                  <a:lnTo>
                    <a:pt x="9931" y="1434"/>
                  </a:lnTo>
                  <a:lnTo>
                    <a:pt x="9915" y="1281"/>
                  </a:lnTo>
                  <a:lnTo>
                    <a:pt x="9885" y="1133"/>
                  </a:lnTo>
                  <a:lnTo>
                    <a:pt x="9841" y="991"/>
                  </a:lnTo>
                  <a:lnTo>
                    <a:pt x="9784" y="855"/>
                  </a:lnTo>
                  <a:lnTo>
                    <a:pt x="9714" y="727"/>
                  </a:lnTo>
                  <a:lnTo>
                    <a:pt x="9632" y="607"/>
                  </a:lnTo>
                  <a:lnTo>
                    <a:pt x="9540" y="495"/>
                  </a:lnTo>
                  <a:lnTo>
                    <a:pt x="9438" y="392"/>
                  </a:lnTo>
                  <a:lnTo>
                    <a:pt x="9326" y="301"/>
                  </a:lnTo>
                  <a:lnTo>
                    <a:pt x="9204" y="219"/>
                  </a:lnTo>
                  <a:lnTo>
                    <a:pt x="9076" y="149"/>
                  </a:lnTo>
                  <a:lnTo>
                    <a:pt x="8940" y="91"/>
                  </a:lnTo>
                  <a:lnTo>
                    <a:pt x="8798" y="46"/>
                  </a:lnTo>
                  <a:lnTo>
                    <a:pt x="8650" y="16"/>
                  </a:lnTo>
                  <a:lnTo>
                    <a:pt x="8499" y="1"/>
                  </a:lnTo>
                  <a:lnTo>
                    <a:pt x="8421" y="0"/>
                  </a:lnTo>
                  <a:lnTo>
                    <a:pt x="1512" y="0"/>
                  </a:lnTo>
                  <a:lnTo>
                    <a:pt x="1434" y="1"/>
                  </a:lnTo>
                  <a:lnTo>
                    <a:pt x="1281" y="16"/>
                  </a:lnTo>
                  <a:lnTo>
                    <a:pt x="1133" y="46"/>
                  </a:lnTo>
                  <a:lnTo>
                    <a:pt x="992" y="91"/>
                  </a:lnTo>
                  <a:lnTo>
                    <a:pt x="856" y="149"/>
                  </a:lnTo>
                  <a:lnTo>
                    <a:pt x="727" y="219"/>
                  </a:lnTo>
                  <a:lnTo>
                    <a:pt x="607" y="301"/>
                  </a:lnTo>
                  <a:lnTo>
                    <a:pt x="495" y="392"/>
                  </a:lnTo>
                  <a:lnTo>
                    <a:pt x="392" y="495"/>
                  </a:lnTo>
                  <a:lnTo>
                    <a:pt x="301" y="607"/>
                  </a:lnTo>
                  <a:lnTo>
                    <a:pt x="219" y="727"/>
                  </a:lnTo>
                  <a:lnTo>
                    <a:pt x="149" y="855"/>
                  </a:lnTo>
                  <a:lnTo>
                    <a:pt x="92" y="991"/>
                  </a:lnTo>
                  <a:lnTo>
                    <a:pt x="48" y="1133"/>
                  </a:lnTo>
                  <a:lnTo>
                    <a:pt x="16" y="1281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5829"/>
                  </a:lnTo>
                  <a:lnTo>
                    <a:pt x="1" y="5907"/>
                  </a:lnTo>
                  <a:lnTo>
                    <a:pt x="16" y="6060"/>
                  </a:lnTo>
                  <a:lnTo>
                    <a:pt x="48" y="6208"/>
                  </a:lnTo>
                  <a:lnTo>
                    <a:pt x="92" y="6349"/>
                  </a:lnTo>
                  <a:lnTo>
                    <a:pt x="149" y="6485"/>
                  </a:lnTo>
                  <a:lnTo>
                    <a:pt x="219" y="6612"/>
                  </a:lnTo>
                  <a:lnTo>
                    <a:pt x="301" y="6734"/>
                  </a:lnTo>
                  <a:lnTo>
                    <a:pt x="392" y="6846"/>
                  </a:lnTo>
                  <a:lnTo>
                    <a:pt x="495" y="6949"/>
                  </a:lnTo>
                  <a:lnTo>
                    <a:pt x="607" y="7040"/>
                  </a:lnTo>
                  <a:lnTo>
                    <a:pt x="727" y="7122"/>
                  </a:lnTo>
                  <a:lnTo>
                    <a:pt x="856" y="7192"/>
                  </a:lnTo>
                  <a:lnTo>
                    <a:pt x="992" y="7249"/>
                  </a:lnTo>
                  <a:lnTo>
                    <a:pt x="1133" y="7293"/>
                  </a:lnTo>
                  <a:lnTo>
                    <a:pt x="1281" y="7323"/>
                  </a:lnTo>
                  <a:lnTo>
                    <a:pt x="1434" y="7340"/>
                  </a:lnTo>
                  <a:lnTo>
                    <a:pt x="1512" y="73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Freeform 62"/>
            <p:cNvSpPr>
              <a:spLocks noEditPoints="1"/>
            </p:cNvSpPr>
            <p:nvPr/>
          </p:nvSpPr>
          <p:spPr bwMode="auto">
            <a:xfrm>
              <a:off x="3407" y="1729"/>
              <a:ext cx="2592" cy="2591"/>
            </a:xfrm>
            <a:custGeom>
              <a:avLst/>
              <a:gdLst>
                <a:gd name="T0" fmla="*/ 1433 w 7774"/>
                <a:gd name="T1" fmla="*/ 2 h 7773"/>
                <a:gd name="T2" fmla="*/ 992 w 7774"/>
                <a:gd name="T3" fmla="*/ 92 h 7773"/>
                <a:gd name="T4" fmla="*/ 608 w 7774"/>
                <a:gd name="T5" fmla="*/ 301 h 7773"/>
                <a:gd name="T6" fmla="*/ 300 w 7774"/>
                <a:gd name="T7" fmla="*/ 607 h 7773"/>
                <a:gd name="T8" fmla="*/ 91 w 7774"/>
                <a:gd name="T9" fmla="*/ 993 h 7773"/>
                <a:gd name="T10" fmla="*/ 1 w 7774"/>
                <a:gd name="T11" fmla="*/ 1434 h 7773"/>
                <a:gd name="T12" fmla="*/ 1 w 7774"/>
                <a:gd name="T13" fmla="*/ 4613 h 7773"/>
                <a:gd name="T14" fmla="*/ 91 w 7774"/>
                <a:gd name="T15" fmla="*/ 5055 h 7773"/>
                <a:gd name="T16" fmla="*/ 300 w 7774"/>
                <a:gd name="T17" fmla="*/ 5439 h 7773"/>
                <a:gd name="T18" fmla="*/ 608 w 7774"/>
                <a:gd name="T19" fmla="*/ 5746 h 7773"/>
                <a:gd name="T20" fmla="*/ 992 w 7774"/>
                <a:gd name="T21" fmla="*/ 5956 h 7773"/>
                <a:gd name="T22" fmla="*/ 1433 w 7774"/>
                <a:gd name="T23" fmla="*/ 6044 h 7773"/>
                <a:gd name="T24" fmla="*/ 5461 w 7774"/>
                <a:gd name="T25" fmla="*/ 7710 h 7773"/>
                <a:gd name="T26" fmla="*/ 5553 w 7774"/>
                <a:gd name="T27" fmla="*/ 7765 h 7773"/>
                <a:gd name="T28" fmla="*/ 5676 w 7774"/>
                <a:gd name="T29" fmla="*/ 7765 h 7773"/>
                <a:gd name="T30" fmla="*/ 5767 w 7774"/>
                <a:gd name="T31" fmla="*/ 7710 h 7773"/>
                <a:gd name="T32" fmla="*/ 5821 w 7774"/>
                <a:gd name="T33" fmla="*/ 7620 h 7773"/>
                <a:gd name="T34" fmla="*/ 5830 w 7774"/>
                <a:gd name="T35" fmla="*/ 6047 h 7773"/>
                <a:gd name="T36" fmla="*/ 6492 w 7774"/>
                <a:gd name="T37" fmla="*/ 6029 h 7773"/>
                <a:gd name="T38" fmla="*/ 6917 w 7774"/>
                <a:gd name="T39" fmla="*/ 5898 h 7773"/>
                <a:gd name="T40" fmla="*/ 7278 w 7774"/>
                <a:gd name="T41" fmla="*/ 5653 h 7773"/>
                <a:gd name="T42" fmla="*/ 7554 w 7774"/>
                <a:gd name="T43" fmla="*/ 5319 h 7773"/>
                <a:gd name="T44" fmla="*/ 7726 w 7774"/>
                <a:gd name="T45" fmla="*/ 4913 h 7773"/>
                <a:gd name="T46" fmla="*/ 7774 w 7774"/>
                <a:gd name="T47" fmla="*/ 4535 h 7773"/>
                <a:gd name="T48" fmla="*/ 7756 w 7774"/>
                <a:gd name="T49" fmla="*/ 1282 h 7773"/>
                <a:gd name="T50" fmla="*/ 7625 w 7774"/>
                <a:gd name="T51" fmla="*/ 857 h 7773"/>
                <a:gd name="T52" fmla="*/ 7380 w 7774"/>
                <a:gd name="T53" fmla="*/ 497 h 7773"/>
                <a:gd name="T54" fmla="*/ 7045 w 7774"/>
                <a:gd name="T55" fmla="*/ 219 h 7773"/>
                <a:gd name="T56" fmla="*/ 6639 w 7774"/>
                <a:gd name="T57" fmla="*/ 48 h 7773"/>
                <a:gd name="T58" fmla="*/ 6262 w 7774"/>
                <a:gd name="T59" fmla="*/ 0 h 7773"/>
                <a:gd name="T60" fmla="*/ 7330 w 7774"/>
                <a:gd name="T61" fmla="*/ 4699 h 7773"/>
                <a:gd name="T62" fmla="*/ 7235 w 7774"/>
                <a:gd name="T63" fmla="*/ 5003 h 7773"/>
                <a:gd name="T64" fmla="*/ 7060 w 7774"/>
                <a:gd name="T65" fmla="*/ 5261 h 7773"/>
                <a:gd name="T66" fmla="*/ 6821 w 7774"/>
                <a:gd name="T67" fmla="*/ 5458 h 7773"/>
                <a:gd name="T68" fmla="*/ 6531 w 7774"/>
                <a:gd name="T69" fmla="*/ 5581 h 7773"/>
                <a:gd name="T70" fmla="*/ 6262 w 7774"/>
                <a:gd name="T71" fmla="*/ 5615 h 7773"/>
                <a:gd name="T72" fmla="*/ 5550 w 7774"/>
                <a:gd name="T73" fmla="*/ 5623 h 7773"/>
                <a:gd name="T74" fmla="*/ 5448 w 7774"/>
                <a:gd name="T75" fmla="*/ 5693 h 7773"/>
                <a:gd name="T76" fmla="*/ 5398 w 7774"/>
                <a:gd name="T77" fmla="*/ 5808 h 7773"/>
                <a:gd name="T78" fmla="*/ 4040 w 7774"/>
                <a:gd name="T79" fmla="*/ 5678 h 7773"/>
                <a:gd name="T80" fmla="*/ 3950 w 7774"/>
                <a:gd name="T81" fmla="*/ 5623 h 7773"/>
                <a:gd name="T82" fmla="*/ 1511 w 7774"/>
                <a:gd name="T83" fmla="*/ 5615 h 7773"/>
                <a:gd name="T84" fmla="*/ 1242 w 7774"/>
                <a:gd name="T85" fmla="*/ 5581 h 7773"/>
                <a:gd name="T86" fmla="*/ 952 w 7774"/>
                <a:gd name="T87" fmla="*/ 5458 h 7773"/>
                <a:gd name="T88" fmla="*/ 713 w 7774"/>
                <a:gd name="T89" fmla="*/ 5261 h 7773"/>
                <a:gd name="T90" fmla="*/ 538 w 7774"/>
                <a:gd name="T91" fmla="*/ 5003 h 7773"/>
                <a:gd name="T92" fmla="*/ 444 w 7774"/>
                <a:gd name="T93" fmla="*/ 4699 h 7773"/>
                <a:gd name="T94" fmla="*/ 431 w 7774"/>
                <a:gd name="T95" fmla="*/ 1512 h 7773"/>
                <a:gd name="T96" fmla="*/ 466 w 7774"/>
                <a:gd name="T97" fmla="*/ 1243 h 7773"/>
                <a:gd name="T98" fmla="*/ 589 w 7774"/>
                <a:gd name="T99" fmla="*/ 953 h 7773"/>
                <a:gd name="T100" fmla="*/ 785 w 7774"/>
                <a:gd name="T101" fmla="*/ 712 h 7773"/>
                <a:gd name="T102" fmla="*/ 1044 w 7774"/>
                <a:gd name="T103" fmla="*/ 539 h 7773"/>
                <a:gd name="T104" fmla="*/ 1347 w 7774"/>
                <a:gd name="T105" fmla="*/ 445 h 7773"/>
                <a:gd name="T106" fmla="*/ 6262 w 7774"/>
                <a:gd name="T107" fmla="*/ 432 h 7773"/>
                <a:gd name="T108" fmla="*/ 6531 w 7774"/>
                <a:gd name="T109" fmla="*/ 466 h 7773"/>
                <a:gd name="T110" fmla="*/ 6821 w 7774"/>
                <a:gd name="T111" fmla="*/ 589 h 7773"/>
                <a:gd name="T112" fmla="*/ 7060 w 7774"/>
                <a:gd name="T113" fmla="*/ 786 h 7773"/>
                <a:gd name="T114" fmla="*/ 7235 w 7774"/>
                <a:gd name="T115" fmla="*/ 1045 h 7773"/>
                <a:gd name="T116" fmla="*/ 7330 w 7774"/>
                <a:gd name="T117" fmla="*/ 1348 h 7773"/>
                <a:gd name="T118" fmla="*/ 7342 w 7774"/>
                <a:gd name="T119" fmla="*/ 4535 h 77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774" h="7773">
                  <a:moveTo>
                    <a:pt x="6262" y="0"/>
                  </a:moveTo>
                  <a:lnTo>
                    <a:pt x="1511" y="0"/>
                  </a:lnTo>
                  <a:lnTo>
                    <a:pt x="1433" y="2"/>
                  </a:lnTo>
                  <a:lnTo>
                    <a:pt x="1282" y="18"/>
                  </a:lnTo>
                  <a:lnTo>
                    <a:pt x="1134" y="48"/>
                  </a:lnTo>
                  <a:lnTo>
                    <a:pt x="992" y="92"/>
                  </a:lnTo>
                  <a:lnTo>
                    <a:pt x="857" y="149"/>
                  </a:lnTo>
                  <a:lnTo>
                    <a:pt x="728" y="219"/>
                  </a:lnTo>
                  <a:lnTo>
                    <a:pt x="608" y="301"/>
                  </a:lnTo>
                  <a:lnTo>
                    <a:pt x="496" y="394"/>
                  </a:lnTo>
                  <a:lnTo>
                    <a:pt x="393" y="497"/>
                  </a:lnTo>
                  <a:lnTo>
                    <a:pt x="300" y="607"/>
                  </a:lnTo>
                  <a:lnTo>
                    <a:pt x="220" y="729"/>
                  </a:lnTo>
                  <a:lnTo>
                    <a:pt x="149" y="857"/>
                  </a:lnTo>
                  <a:lnTo>
                    <a:pt x="91" y="993"/>
                  </a:lnTo>
                  <a:lnTo>
                    <a:pt x="47" y="1135"/>
                  </a:lnTo>
                  <a:lnTo>
                    <a:pt x="17" y="1282"/>
                  </a:lnTo>
                  <a:lnTo>
                    <a:pt x="1" y="1434"/>
                  </a:lnTo>
                  <a:lnTo>
                    <a:pt x="0" y="1512"/>
                  </a:lnTo>
                  <a:lnTo>
                    <a:pt x="0" y="4535"/>
                  </a:lnTo>
                  <a:lnTo>
                    <a:pt x="1" y="4613"/>
                  </a:lnTo>
                  <a:lnTo>
                    <a:pt x="17" y="4765"/>
                  </a:lnTo>
                  <a:lnTo>
                    <a:pt x="47" y="4913"/>
                  </a:lnTo>
                  <a:lnTo>
                    <a:pt x="91" y="5055"/>
                  </a:lnTo>
                  <a:lnTo>
                    <a:pt x="149" y="5190"/>
                  </a:lnTo>
                  <a:lnTo>
                    <a:pt x="220" y="5319"/>
                  </a:lnTo>
                  <a:lnTo>
                    <a:pt x="300" y="5439"/>
                  </a:lnTo>
                  <a:lnTo>
                    <a:pt x="393" y="5551"/>
                  </a:lnTo>
                  <a:lnTo>
                    <a:pt x="496" y="5653"/>
                  </a:lnTo>
                  <a:lnTo>
                    <a:pt x="608" y="5746"/>
                  </a:lnTo>
                  <a:lnTo>
                    <a:pt x="728" y="5827"/>
                  </a:lnTo>
                  <a:lnTo>
                    <a:pt x="857" y="5898"/>
                  </a:lnTo>
                  <a:lnTo>
                    <a:pt x="992" y="5956"/>
                  </a:lnTo>
                  <a:lnTo>
                    <a:pt x="1134" y="5999"/>
                  </a:lnTo>
                  <a:lnTo>
                    <a:pt x="1282" y="6029"/>
                  </a:lnTo>
                  <a:lnTo>
                    <a:pt x="1433" y="6044"/>
                  </a:lnTo>
                  <a:lnTo>
                    <a:pt x="1511" y="6047"/>
                  </a:lnTo>
                  <a:lnTo>
                    <a:pt x="3798" y="6047"/>
                  </a:lnTo>
                  <a:lnTo>
                    <a:pt x="5461" y="7710"/>
                  </a:lnTo>
                  <a:lnTo>
                    <a:pt x="5478" y="7726"/>
                  </a:lnTo>
                  <a:lnTo>
                    <a:pt x="5513" y="7749"/>
                  </a:lnTo>
                  <a:lnTo>
                    <a:pt x="5553" y="7765"/>
                  </a:lnTo>
                  <a:lnTo>
                    <a:pt x="5594" y="7773"/>
                  </a:lnTo>
                  <a:lnTo>
                    <a:pt x="5635" y="7773"/>
                  </a:lnTo>
                  <a:lnTo>
                    <a:pt x="5676" y="7765"/>
                  </a:lnTo>
                  <a:lnTo>
                    <a:pt x="5714" y="7749"/>
                  </a:lnTo>
                  <a:lnTo>
                    <a:pt x="5751" y="7726"/>
                  </a:lnTo>
                  <a:lnTo>
                    <a:pt x="5767" y="7710"/>
                  </a:lnTo>
                  <a:lnTo>
                    <a:pt x="5781" y="7695"/>
                  </a:lnTo>
                  <a:lnTo>
                    <a:pt x="5804" y="7660"/>
                  </a:lnTo>
                  <a:lnTo>
                    <a:pt x="5821" y="7620"/>
                  </a:lnTo>
                  <a:lnTo>
                    <a:pt x="5829" y="7579"/>
                  </a:lnTo>
                  <a:lnTo>
                    <a:pt x="5830" y="7557"/>
                  </a:lnTo>
                  <a:lnTo>
                    <a:pt x="5830" y="6047"/>
                  </a:lnTo>
                  <a:lnTo>
                    <a:pt x="6262" y="6047"/>
                  </a:lnTo>
                  <a:lnTo>
                    <a:pt x="6340" y="6044"/>
                  </a:lnTo>
                  <a:lnTo>
                    <a:pt x="6492" y="6029"/>
                  </a:lnTo>
                  <a:lnTo>
                    <a:pt x="6639" y="5999"/>
                  </a:lnTo>
                  <a:lnTo>
                    <a:pt x="6782" y="5956"/>
                  </a:lnTo>
                  <a:lnTo>
                    <a:pt x="6917" y="5898"/>
                  </a:lnTo>
                  <a:lnTo>
                    <a:pt x="7045" y="5827"/>
                  </a:lnTo>
                  <a:lnTo>
                    <a:pt x="7166" y="5746"/>
                  </a:lnTo>
                  <a:lnTo>
                    <a:pt x="7278" y="5653"/>
                  </a:lnTo>
                  <a:lnTo>
                    <a:pt x="7380" y="5551"/>
                  </a:lnTo>
                  <a:lnTo>
                    <a:pt x="7473" y="5439"/>
                  </a:lnTo>
                  <a:lnTo>
                    <a:pt x="7554" y="5319"/>
                  </a:lnTo>
                  <a:lnTo>
                    <a:pt x="7625" y="5190"/>
                  </a:lnTo>
                  <a:lnTo>
                    <a:pt x="7682" y="5055"/>
                  </a:lnTo>
                  <a:lnTo>
                    <a:pt x="7726" y="4913"/>
                  </a:lnTo>
                  <a:lnTo>
                    <a:pt x="7756" y="4765"/>
                  </a:lnTo>
                  <a:lnTo>
                    <a:pt x="7773" y="4613"/>
                  </a:lnTo>
                  <a:lnTo>
                    <a:pt x="7774" y="4535"/>
                  </a:lnTo>
                  <a:lnTo>
                    <a:pt x="7774" y="1512"/>
                  </a:lnTo>
                  <a:lnTo>
                    <a:pt x="7773" y="1434"/>
                  </a:lnTo>
                  <a:lnTo>
                    <a:pt x="7756" y="1282"/>
                  </a:lnTo>
                  <a:lnTo>
                    <a:pt x="7726" y="1135"/>
                  </a:lnTo>
                  <a:lnTo>
                    <a:pt x="7682" y="993"/>
                  </a:lnTo>
                  <a:lnTo>
                    <a:pt x="7625" y="857"/>
                  </a:lnTo>
                  <a:lnTo>
                    <a:pt x="7554" y="729"/>
                  </a:lnTo>
                  <a:lnTo>
                    <a:pt x="7473" y="607"/>
                  </a:lnTo>
                  <a:lnTo>
                    <a:pt x="7380" y="497"/>
                  </a:lnTo>
                  <a:lnTo>
                    <a:pt x="7278" y="394"/>
                  </a:lnTo>
                  <a:lnTo>
                    <a:pt x="7166" y="301"/>
                  </a:lnTo>
                  <a:lnTo>
                    <a:pt x="7045" y="219"/>
                  </a:lnTo>
                  <a:lnTo>
                    <a:pt x="6917" y="149"/>
                  </a:lnTo>
                  <a:lnTo>
                    <a:pt x="6782" y="92"/>
                  </a:lnTo>
                  <a:lnTo>
                    <a:pt x="6639" y="48"/>
                  </a:lnTo>
                  <a:lnTo>
                    <a:pt x="6492" y="18"/>
                  </a:lnTo>
                  <a:lnTo>
                    <a:pt x="6340" y="2"/>
                  </a:lnTo>
                  <a:lnTo>
                    <a:pt x="6262" y="0"/>
                  </a:lnTo>
                  <a:close/>
                  <a:moveTo>
                    <a:pt x="7342" y="4535"/>
                  </a:moveTo>
                  <a:lnTo>
                    <a:pt x="7341" y="4590"/>
                  </a:lnTo>
                  <a:lnTo>
                    <a:pt x="7330" y="4699"/>
                  </a:lnTo>
                  <a:lnTo>
                    <a:pt x="7308" y="4805"/>
                  </a:lnTo>
                  <a:lnTo>
                    <a:pt x="7276" y="4906"/>
                  </a:lnTo>
                  <a:lnTo>
                    <a:pt x="7235" y="5003"/>
                  </a:lnTo>
                  <a:lnTo>
                    <a:pt x="7185" y="5094"/>
                  </a:lnTo>
                  <a:lnTo>
                    <a:pt x="7127" y="5181"/>
                  </a:lnTo>
                  <a:lnTo>
                    <a:pt x="7060" y="5261"/>
                  </a:lnTo>
                  <a:lnTo>
                    <a:pt x="6988" y="5334"/>
                  </a:lnTo>
                  <a:lnTo>
                    <a:pt x="6907" y="5401"/>
                  </a:lnTo>
                  <a:lnTo>
                    <a:pt x="6821" y="5458"/>
                  </a:lnTo>
                  <a:lnTo>
                    <a:pt x="6730" y="5509"/>
                  </a:lnTo>
                  <a:lnTo>
                    <a:pt x="6633" y="5550"/>
                  </a:lnTo>
                  <a:lnTo>
                    <a:pt x="6531" y="5581"/>
                  </a:lnTo>
                  <a:lnTo>
                    <a:pt x="6426" y="5603"/>
                  </a:lnTo>
                  <a:lnTo>
                    <a:pt x="6317" y="5614"/>
                  </a:lnTo>
                  <a:lnTo>
                    <a:pt x="6262" y="5615"/>
                  </a:lnTo>
                  <a:lnTo>
                    <a:pt x="5614" y="5615"/>
                  </a:lnTo>
                  <a:lnTo>
                    <a:pt x="5592" y="5615"/>
                  </a:lnTo>
                  <a:lnTo>
                    <a:pt x="5550" y="5623"/>
                  </a:lnTo>
                  <a:lnTo>
                    <a:pt x="5510" y="5640"/>
                  </a:lnTo>
                  <a:lnTo>
                    <a:pt x="5476" y="5663"/>
                  </a:lnTo>
                  <a:lnTo>
                    <a:pt x="5448" y="5693"/>
                  </a:lnTo>
                  <a:lnTo>
                    <a:pt x="5424" y="5727"/>
                  </a:lnTo>
                  <a:lnTo>
                    <a:pt x="5408" y="5766"/>
                  </a:lnTo>
                  <a:lnTo>
                    <a:pt x="5398" y="5808"/>
                  </a:lnTo>
                  <a:lnTo>
                    <a:pt x="5398" y="5831"/>
                  </a:lnTo>
                  <a:lnTo>
                    <a:pt x="5398" y="7037"/>
                  </a:lnTo>
                  <a:lnTo>
                    <a:pt x="4040" y="5678"/>
                  </a:lnTo>
                  <a:lnTo>
                    <a:pt x="4023" y="5663"/>
                  </a:lnTo>
                  <a:lnTo>
                    <a:pt x="3988" y="5640"/>
                  </a:lnTo>
                  <a:lnTo>
                    <a:pt x="3950" y="5623"/>
                  </a:lnTo>
                  <a:lnTo>
                    <a:pt x="3909" y="5615"/>
                  </a:lnTo>
                  <a:lnTo>
                    <a:pt x="3887" y="5615"/>
                  </a:lnTo>
                  <a:lnTo>
                    <a:pt x="1511" y="5615"/>
                  </a:lnTo>
                  <a:lnTo>
                    <a:pt x="1457" y="5614"/>
                  </a:lnTo>
                  <a:lnTo>
                    <a:pt x="1347" y="5603"/>
                  </a:lnTo>
                  <a:lnTo>
                    <a:pt x="1242" y="5581"/>
                  </a:lnTo>
                  <a:lnTo>
                    <a:pt x="1141" y="5550"/>
                  </a:lnTo>
                  <a:lnTo>
                    <a:pt x="1044" y="5509"/>
                  </a:lnTo>
                  <a:lnTo>
                    <a:pt x="952" y="5458"/>
                  </a:lnTo>
                  <a:lnTo>
                    <a:pt x="866" y="5401"/>
                  </a:lnTo>
                  <a:lnTo>
                    <a:pt x="785" y="5334"/>
                  </a:lnTo>
                  <a:lnTo>
                    <a:pt x="713" y="5261"/>
                  </a:lnTo>
                  <a:lnTo>
                    <a:pt x="646" y="5181"/>
                  </a:lnTo>
                  <a:lnTo>
                    <a:pt x="589" y="5094"/>
                  </a:lnTo>
                  <a:lnTo>
                    <a:pt x="538" y="5003"/>
                  </a:lnTo>
                  <a:lnTo>
                    <a:pt x="497" y="4906"/>
                  </a:lnTo>
                  <a:lnTo>
                    <a:pt x="466" y="4805"/>
                  </a:lnTo>
                  <a:lnTo>
                    <a:pt x="444" y="4699"/>
                  </a:lnTo>
                  <a:lnTo>
                    <a:pt x="433" y="4590"/>
                  </a:lnTo>
                  <a:lnTo>
                    <a:pt x="431" y="4535"/>
                  </a:lnTo>
                  <a:lnTo>
                    <a:pt x="431" y="1512"/>
                  </a:lnTo>
                  <a:lnTo>
                    <a:pt x="433" y="1456"/>
                  </a:lnTo>
                  <a:lnTo>
                    <a:pt x="444" y="1348"/>
                  </a:lnTo>
                  <a:lnTo>
                    <a:pt x="466" y="1243"/>
                  </a:lnTo>
                  <a:lnTo>
                    <a:pt x="497" y="1140"/>
                  </a:lnTo>
                  <a:lnTo>
                    <a:pt x="538" y="1045"/>
                  </a:lnTo>
                  <a:lnTo>
                    <a:pt x="589" y="953"/>
                  </a:lnTo>
                  <a:lnTo>
                    <a:pt x="646" y="867"/>
                  </a:lnTo>
                  <a:lnTo>
                    <a:pt x="713" y="786"/>
                  </a:lnTo>
                  <a:lnTo>
                    <a:pt x="785" y="712"/>
                  </a:lnTo>
                  <a:lnTo>
                    <a:pt x="866" y="647"/>
                  </a:lnTo>
                  <a:lnTo>
                    <a:pt x="952" y="589"/>
                  </a:lnTo>
                  <a:lnTo>
                    <a:pt x="1044" y="539"/>
                  </a:lnTo>
                  <a:lnTo>
                    <a:pt x="1141" y="498"/>
                  </a:lnTo>
                  <a:lnTo>
                    <a:pt x="1242" y="466"/>
                  </a:lnTo>
                  <a:lnTo>
                    <a:pt x="1347" y="445"/>
                  </a:lnTo>
                  <a:lnTo>
                    <a:pt x="1457" y="434"/>
                  </a:lnTo>
                  <a:lnTo>
                    <a:pt x="1511" y="432"/>
                  </a:lnTo>
                  <a:lnTo>
                    <a:pt x="6262" y="432"/>
                  </a:lnTo>
                  <a:lnTo>
                    <a:pt x="6317" y="434"/>
                  </a:lnTo>
                  <a:lnTo>
                    <a:pt x="6426" y="445"/>
                  </a:lnTo>
                  <a:lnTo>
                    <a:pt x="6531" y="466"/>
                  </a:lnTo>
                  <a:lnTo>
                    <a:pt x="6633" y="498"/>
                  </a:lnTo>
                  <a:lnTo>
                    <a:pt x="6730" y="539"/>
                  </a:lnTo>
                  <a:lnTo>
                    <a:pt x="6821" y="589"/>
                  </a:lnTo>
                  <a:lnTo>
                    <a:pt x="6907" y="647"/>
                  </a:lnTo>
                  <a:lnTo>
                    <a:pt x="6988" y="712"/>
                  </a:lnTo>
                  <a:lnTo>
                    <a:pt x="7060" y="786"/>
                  </a:lnTo>
                  <a:lnTo>
                    <a:pt x="7127" y="866"/>
                  </a:lnTo>
                  <a:lnTo>
                    <a:pt x="7185" y="952"/>
                  </a:lnTo>
                  <a:lnTo>
                    <a:pt x="7235" y="1045"/>
                  </a:lnTo>
                  <a:lnTo>
                    <a:pt x="7276" y="1140"/>
                  </a:lnTo>
                  <a:lnTo>
                    <a:pt x="7308" y="1243"/>
                  </a:lnTo>
                  <a:lnTo>
                    <a:pt x="7330" y="1348"/>
                  </a:lnTo>
                  <a:lnTo>
                    <a:pt x="7341" y="1456"/>
                  </a:lnTo>
                  <a:lnTo>
                    <a:pt x="7342" y="1512"/>
                  </a:lnTo>
                  <a:lnTo>
                    <a:pt x="7342" y="45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2256" y="578"/>
              <a:ext cx="143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Rectangle 64"/>
            <p:cNvSpPr>
              <a:spLocks noChangeArrowheads="1"/>
            </p:cNvSpPr>
            <p:nvPr/>
          </p:nvSpPr>
          <p:spPr bwMode="auto">
            <a:xfrm>
              <a:off x="3983" y="578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9" name="Rectangle 65"/>
            <p:cNvSpPr>
              <a:spLocks noChangeArrowheads="1"/>
            </p:cNvSpPr>
            <p:nvPr/>
          </p:nvSpPr>
          <p:spPr bwMode="auto">
            <a:xfrm>
              <a:off x="2256" y="1010"/>
              <a:ext cx="2159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0" name="Rectangle 66"/>
            <p:cNvSpPr>
              <a:spLocks noChangeArrowheads="1"/>
            </p:cNvSpPr>
            <p:nvPr/>
          </p:nvSpPr>
          <p:spPr bwMode="auto">
            <a:xfrm>
              <a:off x="3263" y="1442"/>
              <a:ext cx="1152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1" name="Rectangle 67"/>
            <p:cNvSpPr>
              <a:spLocks noChangeArrowheads="1"/>
            </p:cNvSpPr>
            <p:nvPr/>
          </p:nvSpPr>
          <p:spPr bwMode="auto">
            <a:xfrm>
              <a:off x="2256" y="1442"/>
              <a:ext cx="720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2" name="Rectangle 68"/>
            <p:cNvSpPr>
              <a:spLocks noChangeArrowheads="1"/>
            </p:cNvSpPr>
            <p:nvPr/>
          </p:nvSpPr>
          <p:spPr bwMode="auto">
            <a:xfrm>
              <a:off x="2256" y="1873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Rectangle 69"/>
            <p:cNvSpPr>
              <a:spLocks noChangeArrowheads="1"/>
            </p:cNvSpPr>
            <p:nvPr/>
          </p:nvSpPr>
          <p:spPr bwMode="auto">
            <a:xfrm>
              <a:off x="3839" y="2233"/>
              <a:ext cx="100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Rectangle 70"/>
            <p:cNvSpPr>
              <a:spLocks noChangeArrowheads="1"/>
            </p:cNvSpPr>
            <p:nvPr/>
          </p:nvSpPr>
          <p:spPr bwMode="auto">
            <a:xfrm>
              <a:off x="5135" y="2233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Rectangle 71"/>
            <p:cNvSpPr>
              <a:spLocks noChangeArrowheads="1"/>
            </p:cNvSpPr>
            <p:nvPr/>
          </p:nvSpPr>
          <p:spPr bwMode="auto">
            <a:xfrm>
              <a:off x="3839" y="2665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Rectangle 72"/>
            <p:cNvSpPr>
              <a:spLocks noChangeArrowheads="1"/>
            </p:cNvSpPr>
            <p:nvPr/>
          </p:nvSpPr>
          <p:spPr bwMode="auto">
            <a:xfrm>
              <a:off x="3839" y="309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81" name="직사각형 80"/>
          <p:cNvSpPr/>
          <p:nvPr/>
        </p:nvSpPr>
        <p:spPr>
          <a:xfrm>
            <a:off x="659612" y="1863696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6" name="직사각형 5"/>
          <p:cNvSpPr/>
          <p:nvPr/>
        </p:nvSpPr>
        <p:spPr>
          <a:xfrm flipH="1">
            <a:off x="1511298" y="711200"/>
            <a:ext cx="10680699" cy="6146800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304800" dist="12700" dir="10800000" algn="r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18" name="Group 75"/>
          <p:cNvGrpSpPr>
            <a:grpSpLocks noChangeAspect="1"/>
          </p:cNvGrpSpPr>
          <p:nvPr/>
        </p:nvGrpSpPr>
        <p:grpSpPr bwMode="auto">
          <a:xfrm>
            <a:off x="874851" y="2717422"/>
            <a:ext cx="136461" cy="178005"/>
            <a:chOff x="-34" y="2514"/>
            <a:chExt cx="3311" cy="4319"/>
          </a:xfrm>
          <a:solidFill>
            <a:schemeClr val="bg1">
              <a:alpha val="54000"/>
            </a:schemeClr>
          </a:solidFill>
        </p:grpSpPr>
        <p:sp>
          <p:nvSpPr>
            <p:cNvPr id="119" name="Freeform 76"/>
            <p:cNvSpPr>
              <a:spLocks noEditPoints="1"/>
            </p:cNvSpPr>
            <p:nvPr/>
          </p:nvSpPr>
          <p:spPr bwMode="auto">
            <a:xfrm>
              <a:off x="-34" y="2946"/>
              <a:ext cx="2879" cy="3887"/>
            </a:xfrm>
            <a:custGeom>
              <a:avLst/>
              <a:gdLst>
                <a:gd name="T0" fmla="*/ 0 w 8638"/>
                <a:gd name="T1" fmla="*/ 11444 h 11660"/>
                <a:gd name="T2" fmla="*/ 10 w 8638"/>
                <a:gd name="T3" fmla="*/ 11508 h 11660"/>
                <a:gd name="T4" fmla="*/ 50 w 8638"/>
                <a:gd name="T5" fmla="*/ 11581 h 11660"/>
                <a:gd name="T6" fmla="*/ 113 w 8638"/>
                <a:gd name="T7" fmla="*/ 11634 h 11660"/>
                <a:gd name="T8" fmla="*/ 193 w 8638"/>
                <a:gd name="T9" fmla="*/ 11659 h 11660"/>
                <a:gd name="T10" fmla="*/ 8422 w 8638"/>
                <a:gd name="T11" fmla="*/ 11660 h 11660"/>
                <a:gd name="T12" fmla="*/ 8486 w 8638"/>
                <a:gd name="T13" fmla="*/ 11650 h 11660"/>
                <a:gd name="T14" fmla="*/ 8559 w 8638"/>
                <a:gd name="T15" fmla="*/ 11611 h 11660"/>
                <a:gd name="T16" fmla="*/ 8612 w 8638"/>
                <a:gd name="T17" fmla="*/ 11546 h 11660"/>
                <a:gd name="T18" fmla="*/ 8637 w 8638"/>
                <a:gd name="T19" fmla="*/ 11466 h 11660"/>
                <a:gd name="T20" fmla="*/ 8638 w 8638"/>
                <a:gd name="T21" fmla="*/ 2375 h 11660"/>
                <a:gd name="T22" fmla="*/ 8635 w 8638"/>
                <a:gd name="T23" fmla="*/ 2362 h 11660"/>
                <a:gd name="T24" fmla="*/ 8624 w 8638"/>
                <a:gd name="T25" fmla="*/ 2306 h 11660"/>
                <a:gd name="T26" fmla="*/ 8616 w 8638"/>
                <a:gd name="T27" fmla="*/ 2285 h 11660"/>
                <a:gd name="T28" fmla="*/ 8586 w 8638"/>
                <a:gd name="T29" fmla="*/ 2236 h 11660"/>
                <a:gd name="T30" fmla="*/ 6414 w 8638"/>
                <a:gd name="T31" fmla="*/ 63 h 11660"/>
                <a:gd name="T32" fmla="*/ 6368 w 8638"/>
                <a:gd name="T33" fmla="*/ 28 h 11660"/>
                <a:gd name="T34" fmla="*/ 6340 w 8638"/>
                <a:gd name="T35" fmla="*/ 16 h 11660"/>
                <a:gd name="T36" fmla="*/ 6303 w 8638"/>
                <a:gd name="T37" fmla="*/ 4 h 11660"/>
                <a:gd name="T38" fmla="*/ 6269 w 8638"/>
                <a:gd name="T39" fmla="*/ 1 h 11660"/>
                <a:gd name="T40" fmla="*/ 216 w 8638"/>
                <a:gd name="T41" fmla="*/ 0 h 11660"/>
                <a:gd name="T42" fmla="*/ 152 w 8638"/>
                <a:gd name="T43" fmla="*/ 9 h 11660"/>
                <a:gd name="T44" fmla="*/ 78 w 8638"/>
                <a:gd name="T45" fmla="*/ 49 h 11660"/>
                <a:gd name="T46" fmla="*/ 26 w 8638"/>
                <a:gd name="T47" fmla="*/ 112 h 11660"/>
                <a:gd name="T48" fmla="*/ 0 w 8638"/>
                <a:gd name="T49" fmla="*/ 194 h 11660"/>
                <a:gd name="T50" fmla="*/ 7900 w 8638"/>
                <a:gd name="T51" fmla="*/ 2159 h 11660"/>
                <a:gd name="T52" fmla="*/ 6478 w 8638"/>
                <a:gd name="T53" fmla="*/ 736 h 11660"/>
                <a:gd name="T54" fmla="*/ 432 w 8638"/>
                <a:gd name="T55" fmla="*/ 432 h 11660"/>
                <a:gd name="T56" fmla="*/ 6046 w 8638"/>
                <a:gd name="T57" fmla="*/ 2375 h 11660"/>
                <a:gd name="T58" fmla="*/ 6056 w 8638"/>
                <a:gd name="T59" fmla="*/ 2439 h 11660"/>
                <a:gd name="T60" fmla="*/ 6096 w 8638"/>
                <a:gd name="T61" fmla="*/ 2512 h 11660"/>
                <a:gd name="T62" fmla="*/ 6160 w 8638"/>
                <a:gd name="T63" fmla="*/ 2565 h 11660"/>
                <a:gd name="T64" fmla="*/ 6241 w 8638"/>
                <a:gd name="T65" fmla="*/ 2590 h 11660"/>
                <a:gd name="T66" fmla="*/ 8206 w 8638"/>
                <a:gd name="T67" fmla="*/ 2591 h 11660"/>
                <a:gd name="T68" fmla="*/ 432 w 8638"/>
                <a:gd name="T69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638" h="11660">
                  <a:moveTo>
                    <a:pt x="0" y="216"/>
                  </a:moveTo>
                  <a:lnTo>
                    <a:pt x="0" y="11444"/>
                  </a:lnTo>
                  <a:lnTo>
                    <a:pt x="0" y="11466"/>
                  </a:lnTo>
                  <a:lnTo>
                    <a:pt x="10" y="11508"/>
                  </a:lnTo>
                  <a:lnTo>
                    <a:pt x="26" y="11546"/>
                  </a:lnTo>
                  <a:lnTo>
                    <a:pt x="50" y="11581"/>
                  </a:lnTo>
                  <a:lnTo>
                    <a:pt x="78" y="11611"/>
                  </a:lnTo>
                  <a:lnTo>
                    <a:pt x="113" y="11634"/>
                  </a:lnTo>
                  <a:lnTo>
                    <a:pt x="152" y="11650"/>
                  </a:lnTo>
                  <a:lnTo>
                    <a:pt x="193" y="11659"/>
                  </a:lnTo>
                  <a:lnTo>
                    <a:pt x="216" y="11660"/>
                  </a:lnTo>
                  <a:lnTo>
                    <a:pt x="8422" y="11660"/>
                  </a:lnTo>
                  <a:lnTo>
                    <a:pt x="8444" y="11659"/>
                  </a:lnTo>
                  <a:lnTo>
                    <a:pt x="8486" y="11650"/>
                  </a:lnTo>
                  <a:lnTo>
                    <a:pt x="8525" y="11634"/>
                  </a:lnTo>
                  <a:lnTo>
                    <a:pt x="8559" y="11611"/>
                  </a:lnTo>
                  <a:lnTo>
                    <a:pt x="8589" y="11581"/>
                  </a:lnTo>
                  <a:lnTo>
                    <a:pt x="8612" y="11546"/>
                  </a:lnTo>
                  <a:lnTo>
                    <a:pt x="8629" y="11508"/>
                  </a:lnTo>
                  <a:lnTo>
                    <a:pt x="8637" y="11466"/>
                  </a:lnTo>
                  <a:lnTo>
                    <a:pt x="8638" y="11444"/>
                  </a:lnTo>
                  <a:lnTo>
                    <a:pt x="8638" y="2375"/>
                  </a:lnTo>
                  <a:lnTo>
                    <a:pt x="8637" y="2368"/>
                  </a:lnTo>
                  <a:lnTo>
                    <a:pt x="8635" y="2362"/>
                  </a:lnTo>
                  <a:lnTo>
                    <a:pt x="8631" y="2333"/>
                  </a:lnTo>
                  <a:lnTo>
                    <a:pt x="8624" y="2306"/>
                  </a:lnTo>
                  <a:lnTo>
                    <a:pt x="8620" y="2296"/>
                  </a:lnTo>
                  <a:lnTo>
                    <a:pt x="8616" y="2285"/>
                  </a:lnTo>
                  <a:lnTo>
                    <a:pt x="8608" y="2267"/>
                  </a:lnTo>
                  <a:lnTo>
                    <a:pt x="8586" y="2236"/>
                  </a:lnTo>
                  <a:lnTo>
                    <a:pt x="8574" y="2222"/>
                  </a:lnTo>
                  <a:lnTo>
                    <a:pt x="6414" y="63"/>
                  </a:lnTo>
                  <a:lnTo>
                    <a:pt x="6400" y="49"/>
                  </a:lnTo>
                  <a:lnTo>
                    <a:pt x="6368" y="28"/>
                  </a:lnTo>
                  <a:lnTo>
                    <a:pt x="6351" y="20"/>
                  </a:lnTo>
                  <a:lnTo>
                    <a:pt x="6340" y="16"/>
                  </a:lnTo>
                  <a:lnTo>
                    <a:pt x="6331" y="12"/>
                  </a:lnTo>
                  <a:lnTo>
                    <a:pt x="6303" y="4"/>
                  </a:lnTo>
                  <a:lnTo>
                    <a:pt x="6275" y="1"/>
                  </a:lnTo>
                  <a:lnTo>
                    <a:pt x="6269" y="1"/>
                  </a:lnTo>
                  <a:lnTo>
                    <a:pt x="6262" y="0"/>
                  </a:lnTo>
                  <a:lnTo>
                    <a:pt x="216" y="0"/>
                  </a:lnTo>
                  <a:lnTo>
                    <a:pt x="193" y="0"/>
                  </a:lnTo>
                  <a:lnTo>
                    <a:pt x="152" y="9"/>
                  </a:lnTo>
                  <a:lnTo>
                    <a:pt x="113" y="26"/>
                  </a:lnTo>
                  <a:lnTo>
                    <a:pt x="78" y="49"/>
                  </a:lnTo>
                  <a:lnTo>
                    <a:pt x="50" y="78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0" y="194"/>
                  </a:lnTo>
                  <a:lnTo>
                    <a:pt x="0" y="216"/>
                  </a:lnTo>
                  <a:close/>
                  <a:moveTo>
                    <a:pt x="7900" y="2159"/>
                  </a:moveTo>
                  <a:lnTo>
                    <a:pt x="6478" y="2159"/>
                  </a:lnTo>
                  <a:lnTo>
                    <a:pt x="6478" y="736"/>
                  </a:lnTo>
                  <a:lnTo>
                    <a:pt x="7900" y="2159"/>
                  </a:lnTo>
                  <a:close/>
                  <a:moveTo>
                    <a:pt x="432" y="432"/>
                  </a:moveTo>
                  <a:lnTo>
                    <a:pt x="6046" y="432"/>
                  </a:lnTo>
                  <a:lnTo>
                    <a:pt x="6046" y="2375"/>
                  </a:lnTo>
                  <a:lnTo>
                    <a:pt x="6048" y="2397"/>
                  </a:lnTo>
                  <a:lnTo>
                    <a:pt x="6056" y="2439"/>
                  </a:lnTo>
                  <a:lnTo>
                    <a:pt x="6072" y="2478"/>
                  </a:lnTo>
                  <a:lnTo>
                    <a:pt x="6096" y="2512"/>
                  </a:lnTo>
                  <a:lnTo>
                    <a:pt x="6124" y="2542"/>
                  </a:lnTo>
                  <a:lnTo>
                    <a:pt x="6160" y="2565"/>
                  </a:lnTo>
                  <a:lnTo>
                    <a:pt x="6198" y="2582"/>
                  </a:lnTo>
                  <a:lnTo>
                    <a:pt x="6241" y="2590"/>
                  </a:lnTo>
                  <a:lnTo>
                    <a:pt x="6262" y="2591"/>
                  </a:lnTo>
                  <a:lnTo>
                    <a:pt x="8206" y="2591"/>
                  </a:lnTo>
                  <a:lnTo>
                    <a:pt x="8206" y="11228"/>
                  </a:lnTo>
                  <a:lnTo>
                    <a:pt x="432" y="11228"/>
                  </a:lnTo>
                  <a:lnTo>
                    <a:pt x="432" y="4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0" name="Freeform 77"/>
            <p:cNvSpPr>
              <a:spLocks/>
            </p:cNvSpPr>
            <p:nvPr/>
          </p:nvSpPr>
          <p:spPr bwMode="auto">
            <a:xfrm>
              <a:off x="397" y="2514"/>
              <a:ext cx="2880" cy="3887"/>
            </a:xfrm>
            <a:custGeom>
              <a:avLst/>
              <a:gdLst>
                <a:gd name="T0" fmla="*/ 7775 w 8639"/>
                <a:gd name="T1" fmla="*/ 11228 h 11660"/>
                <a:gd name="T2" fmla="*/ 7775 w 8639"/>
                <a:gd name="T3" fmla="*/ 11660 h 11660"/>
                <a:gd name="T4" fmla="*/ 8423 w 8639"/>
                <a:gd name="T5" fmla="*/ 11660 h 11660"/>
                <a:gd name="T6" fmla="*/ 8445 w 8639"/>
                <a:gd name="T7" fmla="*/ 11659 h 11660"/>
                <a:gd name="T8" fmla="*/ 8487 w 8639"/>
                <a:gd name="T9" fmla="*/ 11651 h 11660"/>
                <a:gd name="T10" fmla="*/ 8526 w 8639"/>
                <a:gd name="T11" fmla="*/ 11634 h 11660"/>
                <a:gd name="T12" fmla="*/ 8560 w 8639"/>
                <a:gd name="T13" fmla="*/ 11611 h 11660"/>
                <a:gd name="T14" fmla="*/ 8590 w 8639"/>
                <a:gd name="T15" fmla="*/ 11581 h 11660"/>
                <a:gd name="T16" fmla="*/ 8613 w 8639"/>
                <a:gd name="T17" fmla="*/ 11547 h 11660"/>
                <a:gd name="T18" fmla="*/ 8629 w 8639"/>
                <a:gd name="T19" fmla="*/ 11508 h 11660"/>
                <a:gd name="T20" fmla="*/ 8638 w 8639"/>
                <a:gd name="T21" fmla="*/ 11466 h 11660"/>
                <a:gd name="T22" fmla="*/ 8639 w 8639"/>
                <a:gd name="T23" fmla="*/ 11444 h 11660"/>
                <a:gd name="T24" fmla="*/ 8639 w 8639"/>
                <a:gd name="T25" fmla="*/ 216 h 11660"/>
                <a:gd name="T26" fmla="*/ 8638 w 8639"/>
                <a:gd name="T27" fmla="*/ 194 h 11660"/>
                <a:gd name="T28" fmla="*/ 8629 w 8639"/>
                <a:gd name="T29" fmla="*/ 152 h 11660"/>
                <a:gd name="T30" fmla="*/ 8613 w 8639"/>
                <a:gd name="T31" fmla="*/ 113 h 11660"/>
                <a:gd name="T32" fmla="*/ 8590 w 8639"/>
                <a:gd name="T33" fmla="*/ 78 h 11660"/>
                <a:gd name="T34" fmla="*/ 8560 w 8639"/>
                <a:gd name="T35" fmla="*/ 49 h 11660"/>
                <a:gd name="T36" fmla="*/ 8526 w 8639"/>
                <a:gd name="T37" fmla="*/ 26 h 11660"/>
                <a:gd name="T38" fmla="*/ 8487 w 8639"/>
                <a:gd name="T39" fmla="*/ 10 h 11660"/>
                <a:gd name="T40" fmla="*/ 8445 w 8639"/>
                <a:gd name="T41" fmla="*/ 1 h 11660"/>
                <a:gd name="T42" fmla="*/ 8423 w 8639"/>
                <a:gd name="T43" fmla="*/ 0 h 11660"/>
                <a:gd name="T44" fmla="*/ 216 w 8639"/>
                <a:gd name="T45" fmla="*/ 0 h 11660"/>
                <a:gd name="T46" fmla="*/ 194 w 8639"/>
                <a:gd name="T47" fmla="*/ 1 h 11660"/>
                <a:gd name="T48" fmla="*/ 152 w 8639"/>
                <a:gd name="T49" fmla="*/ 10 h 11660"/>
                <a:gd name="T50" fmla="*/ 113 w 8639"/>
                <a:gd name="T51" fmla="*/ 26 h 11660"/>
                <a:gd name="T52" fmla="*/ 79 w 8639"/>
                <a:gd name="T53" fmla="*/ 49 h 11660"/>
                <a:gd name="T54" fmla="*/ 49 w 8639"/>
                <a:gd name="T55" fmla="*/ 78 h 11660"/>
                <a:gd name="T56" fmla="*/ 26 w 8639"/>
                <a:gd name="T57" fmla="*/ 113 h 11660"/>
                <a:gd name="T58" fmla="*/ 10 w 8639"/>
                <a:gd name="T59" fmla="*/ 152 h 11660"/>
                <a:gd name="T60" fmla="*/ 1 w 8639"/>
                <a:gd name="T61" fmla="*/ 194 h 11660"/>
                <a:gd name="T62" fmla="*/ 0 w 8639"/>
                <a:gd name="T63" fmla="*/ 216 h 11660"/>
                <a:gd name="T64" fmla="*/ 0 w 8639"/>
                <a:gd name="T65" fmla="*/ 864 h 11660"/>
                <a:gd name="T66" fmla="*/ 432 w 8639"/>
                <a:gd name="T67" fmla="*/ 864 h 11660"/>
                <a:gd name="T68" fmla="*/ 432 w 8639"/>
                <a:gd name="T69" fmla="*/ 432 h 11660"/>
                <a:gd name="T70" fmla="*/ 8207 w 8639"/>
                <a:gd name="T71" fmla="*/ 432 h 11660"/>
                <a:gd name="T72" fmla="*/ 8207 w 8639"/>
                <a:gd name="T73" fmla="*/ 11228 h 11660"/>
                <a:gd name="T74" fmla="*/ 7775 w 8639"/>
                <a:gd name="T75" fmla="*/ 11228 h 11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8639" h="11660">
                  <a:moveTo>
                    <a:pt x="7775" y="11228"/>
                  </a:moveTo>
                  <a:lnTo>
                    <a:pt x="7775" y="11660"/>
                  </a:lnTo>
                  <a:lnTo>
                    <a:pt x="8423" y="11660"/>
                  </a:lnTo>
                  <a:lnTo>
                    <a:pt x="8445" y="11659"/>
                  </a:lnTo>
                  <a:lnTo>
                    <a:pt x="8487" y="11651"/>
                  </a:lnTo>
                  <a:lnTo>
                    <a:pt x="8526" y="11634"/>
                  </a:lnTo>
                  <a:lnTo>
                    <a:pt x="8560" y="11611"/>
                  </a:lnTo>
                  <a:lnTo>
                    <a:pt x="8590" y="11581"/>
                  </a:lnTo>
                  <a:lnTo>
                    <a:pt x="8613" y="11547"/>
                  </a:lnTo>
                  <a:lnTo>
                    <a:pt x="8629" y="11508"/>
                  </a:lnTo>
                  <a:lnTo>
                    <a:pt x="8638" y="11466"/>
                  </a:lnTo>
                  <a:lnTo>
                    <a:pt x="8639" y="11444"/>
                  </a:lnTo>
                  <a:lnTo>
                    <a:pt x="8639" y="216"/>
                  </a:lnTo>
                  <a:lnTo>
                    <a:pt x="8638" y="194"/>
                  </a:lnTo>
                  <a:lnTo>
                    <a:pt x="8629" y="152"/>
                  </a:lnTo>
                  <a:lnTo>
                    <a:pt x="8613" y="113"/>
                  </a:lnTo>
                  <a:lnTo>
                    <a:pt x="8590" y="78"/>
                  </a:lnTo>
                  <a:lnTo>
                    <a:pt x="8560" y="49"/>
                  </a:lnTo>
                  <a:lnTo>
                    <a:pt x="8526" y="26"/>
                  </a:lnTo>
                  <a:lnTo>
                    <a:pt x="8487" y="10"/>
                  </a:lnTo>
                  <a:lnTo>
                    <a:pt x="8445" y="1"/>
                  </a:lnTo>
                  <a:lnTo>
                    <a:pt x="8423" y="0"/>
                  </a:lnTo>
                  <a:lnTo>
                    <a:pt x="216" y="0"/>
                  </a:lnTo>
                  <a:lnTo>
                    <a:pt x="194" y="1"/>
                  </a:lnTo>
                  <a:lnTo>
                    <a:pt x="152" y="10"/>
                  </a:lnTo>
                  <a:lnTo>
                    <a:pt x="113" y="26"/>
                  </a:lnTo>
                  <a:lnTo>
                    <a:pt x="79" y="49"/>
                  </a:lnTo>
                  <a:lnTo>
                    <a:pt x="49" y="78"/>
                  </a:lnTo>
                  <a:lnTo>
                    <a:pt x="26" y="113"/>
                  </a:lnTo>
                  <a:lnTo>
                    <a:pt x="10" y="152"/>
                  </a:lnTo>
                  <a:lnTo>
                    <a:pt x="1" y="194"/>
                  </a:lnTo>
                  <a:lnTo>
                    <a:pt x="0" y="216"/>
                  </a:lnTo>
                  <a:lnTo>
                    <a:pt x="0" y="864"/>
                  </a:lnTo>
                  <a:lnTo>
                    <a:pt x="432" y="864"/>
                  </a:lnTo>
                  <a:lnTo>
                    <a:pt x="432" y="432"/>
                  </a:lnTo>
                  <a:lnTo>
                    <a:pt x="8207" y="432"/>
                  </a:lnTo>
                  <a:lnTo>
                    <a:pt x="8207" y="11228"/>
                  </a:lnTo>
                  <a:lnTo>
                    <a:pt x="7775" y="112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1" name="Rectangle 78"/>
            <p:cNvSpPr>
              <a:spLocks noChangeArrowheads="1"/>
            </p:cNvSpPr>
            <p:nvPr/>
          </p:nvSpPr>
          <p:spPr bwMode="auto">
            <a:xfrm>
              <a:off x="541" y="3954"/>
              <a:ext cx="1728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2" name="Rectangle 79"/>
            <p:cNvSpPr>
              <a:spLocks noChangeArrowheads="1"/>
            </p:cNvSpPr>
            <p:nvPr/>
          </p:nvSpPr>
          <p:spPr bwMode="auto">
            <a:xfrm>
              <a:off x="541" y="3522"/>
              <a:ext cx="57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3" name="Rectangle 80"/>
            <p:cNvSpPr>
              <a:spLocks noChangeArrowheads="1"/>
            </p:cNvSpPr>
            <p:nvPr/>
          </p:nvSpPr>
          <p:spPr bwMode="auto">
            <a:xfrm>
              <a:off x="541" y="4385"/>
              <a:ext cx="115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4" name="Rectangle 81"/>
            <p:cNvSpPr>
              <a:spLocks noChangeArrowheads="1"/>
            </p:cNvSpPr>
            <p:nvPr/>
          </p:nvSpPr>
          <p:spPr bwMode="auto">
            <a:xfrm>
              <a:off x="1837" y="4385"/>
              <a:ext cx="432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5" name="Rectangle 82"/>
            <p:cNvSpPr>
              <a:spLocks noChangeArrowheads="1"/>
            </p:cNvSpPr>
            <p:nvPr/>
          </p:nvSpPr>
          <p:spPr bwMode="auto">
            <a:xfrm>
              <a:off x="541" y="4817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6" name="Rectangle 83"/>
            <p:cNvSpPr>
              <a:spLocks noChangeArrowheads="1"/>
            </p:cNvSpPr>
            <p:nvPr/>
          </p:nvSpPr>
          <p:spPr bwMode="auto">
            <a:xfrm>
              <a:off x="541" y="5681"/>
              <a:ext cx="172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7" name="Rectangle 84"/>
            <p:cNvSpPr>
              <a:spLocks noChangeArrowheads="1"/>
            </p:cNvSpPr>
            <p:nvPr/>
          </p:nvSpPr>
          <p:spPr bwMode="auto">
            <a:xfrm>
              <a:off x="1189" y="5249"/>
              <a:ext cx="1080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8" name="Rectangle 85"/>
            <p:cNvSpPr>
              <a:spLocks noChangeArrowheads="1"/>
            </p:cNvSpPr>
            <p:nvPr/>
          </p:nvSpPr>
          <p:spPr bwMode="auto">
            <a:xfrm>
              <a:off x="541" y="5249"/>
              <a:ext cx="50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29" name="Rectangle 86"/>
            <p:cNvSpPr>
              <a:spLocks noChangeArrowheads="1"/>
            </p:cNvSpPr>
            <p:nvPr/>
          </p:nvSpPr>
          <p:spPr bwMode="auto">
            <a:xfrm>
              <a:off x="541" y="6113"/>
              <a:ext cx="288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30" name="Rectangle 87"/>
            <p:cNvSpPr>
              <a:spLocks noChangeArrowheads="1"/>
            </p:cNvSpPr>
            <p:nvPr/>
          </p:nvSpPr>
          <p:spPr bwMode="auto">
            <a:xfrm>
              <a:off x="973" y="6113"/>
              <a:ext cx="1296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131" name="직사각형 130"/>
          <p:cNvSpPr/>
          <p:nvPr/>
        </p:nvSpPr>
        <p:spPr>
          <a:xfrm>
            <a:off x="649062" y="2939882"/>
            <a:ext cx="5757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99" name="모서리가 둥근 직사각형 98"/>
          <p:cNvSpPr/>
          <p:nvPr/>
        </p:nvSpPr>
        <p:spPr>
          <a:xfrm>
            <a:off x="647011" y="4714834"/>
            <a:ext cx="596900" cy="10922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00" name="Group 25"/>
          <p:cNvGrpSpPr>
            <a:grpSpLocks noChangeAspect="1"/>
          </p:cNvGrpSpPr>
          <p:nvPr/>
        </p:nvGrpSpPr>
        <p:grpSpPr bwMode="auto">
          <a:xfrm>
            <a:off x="856770" y="3809623"/>
            <a:ext cx="172622" cy="172662"/>
            <a:chOff x="1684" y="5"/>
            <a:chExt cx="4312" cy="4313"/>
          </a:xfrm>
          <a:solidFill>
            <a:schemeClr val="bg1">
              <a:alpha val="54000"/>
            </a:schemeClr>
          </a:solidFill>
        </p:grpSpPr>
        <p:sp>
          <p:nvSpPr>
            <p:cNvPr id="101" name="Freeform 26"/>
            <p:cNvSpPr>
              <a:spLocks noEditPoints="1"/>
            </p:cNvSpPr>
            <p:nvPr/>
          </p:nvSpPr>
          <p:spPr bwMode="auto">
            <a:xfrm>
              <a:off x="1684" y="5"/>
              <a:ext cx="4312" cy="4313"/>
            </a:xfrm>
            <a:custGeom>
              <a:avLst/>
              <a:gdLst>
                <a:gd name="T0" fmla="*/ 5323 w 12937"/>
                <a:gd name="T1" fmla="*/ 100 h 12939"/>
                <a:gd name="T2" fmla="*/ 3806 w 12937"/>
                <a:gd name="T3" fmla="*/ 571 h 12939"/>
                <a:gd name="T4" fmla="*/ 2475 w 12937"/>
                <a:gd name="T5" fmla="*/ 1380 h 12939"/>
                <a:gd name="T6" fmla="*/ 1379 w 12937"/>
                <a:gd name="T7" fmla="*/ 2475 h 12939"/>
                <a:gd name="T8" fmla="*/ 570 w 12937"/>
                <a:gd name="T9" fmla="*/ 3807 h 12939"/>
                <a:gd name="T10" fmla="*/ 101 w 12937"/>
                <a:gd name="T11" fmla="*/ 5324 h 12939"/>
                <a:gd name="T12" fmla="*/ 1 w 12937"/>
                <a:gd name="T13" fmla="*/ 6637 h 12939"/>
                <a:gd name="T14" fmla="*/ 244 w 12937"/>
                <a:gd name="T15" fmla="*/ 8241 h 12939"/>
                <a:gd name="T16" fmla="*/ 857 w 12937"/>
                <a:gd name="T17" fmla="*/ 9690 h 12939"/>
                <a:gd name="T18" fmla="*/ 1786 w 12937"/>
                <a:gd name="T19" fmla="*/ 10933 h 12939"/>
                <a:gd name="T20" fmla="*/ 2982 w 12937"/>
                <a:gd name="T21" fmla="*/ 11921 h 12939"/>
                <a:gd name="T22" fmla="*/ 4394 w 12937"/>
                <a:gd name="T23" fmla="*/ 12600 h 12939"/>
                <a:gd name="T24" fmla="*/ 5971 w 12937"/>
                <a:gd name="T25" fmla="*/ 12921 h 12939"/>
                <a:gd name="T26" fmla="*/ 7293 w 12937"/>
                <a:gd name="T27" fmla="*/ 12888 h 12939"/>
                <a:gd name="T28" fmla="*/ 8842 w 12937"/>
                <a:gd name="T29" fmla="*/ 12491 h 12939"/>
                <a:gd name="T30" fmla="*/ 10214 w 12937"/>
                <a:gd name="T31" fmla="*/ 11746 h 12939"/>
                <a:gd name="T32" fmla="*/ 11360 w 12937"/>
                <a:gd name="T33" fmla="*/ 10704 h 12939"/>
                <a:gd name="T34" fmla="*/ 12231 w 12937"/>
                <a:gd name="T35" fmla="*/ 9414 h 12939"/>
                <a:gd name="T36" fmla="*/ 12772 w 12937"/>
                <a:gd name="T37" fmla="*/ 7931 h 12939"/>
                <a:gd name="T38" fmla="*/ 12937 w 12937"/>
                <a:gd name="T39" fmla="*/ 6470 h 12939"/>
                <a:gd name="T40" fmla="*/ 12771 w 12937"/>
                <a:gd name="T41" fmla="*/ 5009 h 12939"/>
                <a:gd name="T42" fmla="*/ 12228 w 12937"/>
                <a:gd name="T43" fmla="*/ 3526 h 12939"/>
                <a:gd name="T44" fmla="*/ 11359 w 12937"/>
                <a:gd name="T45" fmla="*/ 2238 h 12939"/>
                <a:gd name="T46" fmla="*/ 10212 w 12937"/>
                <a:gd name="T47" fmla="*/ 1196 h 12939"/>
                <a:gd name="T48" fmla="*/ 8840 w 12937"/>
                <a:gd name="T49" fmla="*/ 451 h 12939"/>
                <a:gd name="T50" fmla="*/ 7292 w 12937"/>
                <a:gd name="T51" fmla="*/ 52 h 12939"/>
                <a:gd name="T52" fmla="*/ 6312 w 12937"/>
                <a:gd name="T53" fmla="*/ 12506 h 12939"/>
                <a:gd name="T54" fmla="*/ 4816 w 12937"/>
                <a:gd name="T55" fmla="*/ 12280 h 12939"/>
                <a:gd name="T56" fmla="*/ 3464 w 12937"/>
                <a:gd name="T57" fmla="*/ 11708 h 12939"/>
                <a:gd name="T58" fmla="*/ 2303 w 12937"/>
                <a:gd name="T59" fmla="*/ 10840 h 12939"/>
                <a:gd name="T60" fmla="*/ 1382 w 12937"/>
                <a:gd name="T61" fmla="*/ 9724 h 12939"/>
                <a:gd name="T62" fmla="*/ 748 w 12937"/>
                <a:gd name="T63" fmla="*/ 8406 h 12939"/>
                <a:gd name="T64" fmla="*/ 449 w 12937"/>
                <a:gd name="T65" fmla="*/ 6934 h 12939"/>
                <a:gd name="T66" fmla="*/ 479 w 12937"/>
                <a:gd name="T67" fmla="*/ 5701 h 12939"/>
                <a:gd name="T68" fmla="*/ 850 w 12937"/>
                <a:gd name="T69" fmla="*/ 4256 h 12939"/>
                <a:gd name="T70" fmla="*/ 1544 w 12937"/>
                <a:gd name="T71" fmla="*/ 2973 h 12939"/>
                <a:gd name="T72" fmla="*/ 2517 w 12937"/>
                <a:gd name="T73" fmla="*/ 1904 h 12939"/>
                <a:gd name="T74" fmla="*/ 3720 w 12937"/>
                <a:gd name="T75" fmla="*/ 1092 h 12939"/>
                <a:gd name="T76" fmla="*/ 5105 w 12937"/>
                <a:gd name="T77" fmla="*/ 586 h 12939"/>
                <a:gd name="T78" fmla="*/ 6469 w 12937"/>
                <a:gd name="T79" fmla="*/ 432 h 12939"/>
                <a:gd name="T80" fmla="*/ 7832 w 12937"/>
                <a:gd name="T81" fmla="*/ 586 h 12939"/>
                <a:gd name="T82" fmla="*/ 9218 w 12937"/>
                <a:gd name="T83" fmla="*/ 1092 h 12939"/>
                <a:gd name="T84" fmla="*/ 10420 w 12937"/>
                <a:gd name="T85" fmla="*/ 1904 h 12939"/>
                <a:gd name="T86" fmla="*/ 11393 w 12937"/>
                <a:gd name="T87" fmla="*/ 2973 h 12939"/>
                <a:gd name="T88" fmla="*/ 12089 w 12937"/>
                <a:gd name="T89" fmla="*/ 4256 h 12939"/>
                <a:gd name="T90" fmla="*/ 12459 w 12937"/>
                <a:gd name="T91" fmla="*/ 5701 h 12939"/>
                <a:gd name="T92" fmla="*/ 12489 w 12937"/>
                <a:gd name="T93" fmla="*/ 6934 h 12939"/>
                <a:gd name="T94" fmla="*/ 12188 w 12937"/>
                <a:gd name="T95" fmla="*/ 8405 h 12939"/>
                <a:gd name="T96" fmla="*/ 11554 w 12937"/>
                <a:gd name="T97" fmla="*/ 9723 h 12939"/>
                <a:gd name="T98" fmla="*/ 10633 w 12937"/>
                <a:gd name="T99" fmla="*/ 10839 h 12939"/>
                <a:gd name="T100" fmla="*/ 9473 w 12937"/>
                <a:gd name="T101" fmla="*/ 11707 h 12939"/>
                <a:gd name="T102" fmla="*/ 8121 w 12937"/>
                <a:gd name="T103" fmla="*/ 12278 h 12939"/>
                <a:gd name="T104" fmla="*/ 6625 w 12937"/>
                <a:gd name="T105" fmla="*/ 12506 h 129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937" h="12939">
                  <a:moveTo>
                    <a:pt x="6469" y="0"/>
                  </a:moveTo>
                  <a:lnTo>
                    <a:pt x="6302" y="2"/>
                  </a:lnTo>
                  <a:lnTo>
                    <a:pt x="5971" y="18"/>
                  </a:lnTo>
                  <a:lnTo>
                    <a:pt x="5645" y="52"/>
                  </a:lnTo>
                  <a:lnTo>
                    <a:pt x="5323" y="100"/>
                  </a:lnTo>
                  <a:lnTo>
                    <a:pt x="5008" y="165"/>
                  </a:lnTo>
                  <a:lnTo>
                    <a:pt x="4697" y="245"/>
                  </a:lnTo>
                  <a:lnTo>
                    <a:pt x="4394" y="340"/>
                  </a:lnTo>
                  <a:lnTo>
                    <a:pt x="4097" y="448"/>
                  </a:lnTo>
                  <a:lnTo>
                    <a:pt x="3806" y="571"/>
                  </a:lnTo>
                  <a:lnTo>
                    <a:pt x="3524" y="707"/>
                  </a:lnTo>
                  <a:lnTo>
                    <a:pt x="3248" y="857"/>
                  </a:lnTo>
                  <a:lnTo>
                    <a:pt x="2982" y="1020"/>
                  </a:lnTo>
                  <a:lnTo>
                    <a:pt x="2723" y="1193"/>
                  </a:lnTo>
                  <a:lnTo>
                    <a:pt x="2475" y="1380"/>
                  </a:lnTo>
                  <a:lnTo>
                    <a:pt x="2235" y="1578"/>
                  </a:lnTo>
                  <a:lnTo>
                    <a:pt x="2005" y="1786"/>
                  </a:lnTo>
                  <a:lnTo>
                    <a:pt x="1786" y="2006"/>
                  </a:lnTo>
                  <a:lnTo>
                    <a:pt x="1577" y="2235"/>
                  </a:lnTo>
                  <a:lnTo>
                    <a:pt x="1379" y="2475"/>
                  </a:lnTo>
                  <a:lnTo>
                    <a:pt x="1192" y="2724"/>
                  </a:lnTo>
                  <a:lnTo>
                    <a:pt x="1019" y="2983"/>
                  </a:lnTo>
                  <a:lnTo>
                    <a:pt x="857" y="3249"/>
                  </a:lnTo>
                  <a:lnTo>
                    <a:pt x="707" y="3524"/>
                  </a:lnTo>
                  <a:lnTo>
                    <a:pt x="570" y="3807"/>
                  </a:lnTo>
                  <a:lnTo>
                    <a:pt x="447" y="4098"/>
                  </a:lnTo>
                  <a:lnTo>
                    <a:pt x="340" y="4395"/>
                  </a:lnTo>
                  <a:lnTo>
                    <a:pt x="244" y="4698"/>
                  </a:lnTo>
                  <a:lnTo>
                    <a:pt x="165" y="5009"/>
                  </a:lnTo>
                  <a:lnTo>
                    <a:pt x="101" y="5324"/>
                  </a:lnTo>
                  <a:lnTo>
                    <a:pt x="52" y="5646"/>
                  </a:lnTo>
                  <a:lnTo>
                    <a:pt x="18" y="5972"/>
                  </a:lnTo>
                  <a:lnTo>
                    <a:pt x="1" y="6302"/>
                  </a:lnTo>
                  <a:lnTo>
                    <a:pt x="0" y="6470"/>
                  </a:lnTo>
                  <a:lnTo>
                    <a:pt x="1" y="6637"/>
                  </a:lnTo>
                  <a:lnTo>
                    <a:pt x="18" y="6968"/>
                  </a:lnTo>
                  <a:lnTo>
                    <a:pt x="52" y="7294"/>
                  </a:lnTo>
                  <a:lnTo>
                    <a:pt x="101" y="7615"/>
                  </a:lnTo>
                  <a:lnTo>
                    <a:pt x="165" y="7931"/>
                  </a:lnTo>
                  <a:lnTo>
                    <a:pt x="244" y="8241"/>
                  </a:lnTo>
                  <a:lnTo>
                    <a:pt x="340" y="8545"/>
                  </a:lnTo>
                  <a:lnTo>
                    <a:pt x="447" y="8841"/>
                  </a:lnTo>
                  <a:lnTo>
                    <a:pt x="570" y="9132"/>
                  </a:lnTo>
                  <a:lnTo>
                    <a:pt x="707" y="9414"/>
                  </a:lnTo>
                  <a:lnTo>
                    <a:pt x="857" y="9690"/>
                  </a:lnTo>
                  <a:lnTo>
                    <a:pt x="1019" y="9957"/>
                  </a:lnTo>
                  <a:lnTo>
                    <a:pt x="1192" y="10215"/>
                  </a:lnTo>
                  <a:lnTo>
                    <a:pt x="1379" y="10464"/>
                  </a:lnTo>
                  <a:lnTo>
                    <a:pt x="1577" y="10704"/>
                  </a:lnTo>
                  <a:lnTo>
                    <a:pt x="1786" y="10933"/>
                  </a:lnTo>
                  <a:lnTo>
                    <a:pt x="2005" y="11153"/>
                  </a:lnTo>
                  <a:lnTo>
                    <a:pt x="2235" y="11361"/>
                  </a:lnTo>
                  <a:lnTo>
                    <a:pt x="2475" y="11559"/>
                  </a:lnTo>
                  <a:lnTo>
                    <a:pt x="2723" y="11746"/>
                  </a:lnTo>
                  <a:lnTo>
                    <a:pt x="2982" y="11921"/>
                  </a:lnTo>
                  <a:lnTo>
                    <a:pt x="3248" y="12082"/>
                  </a:lnTo>
                  <a:lnTo>
                    <a:pt x="3524" y="12232"/>
                  </a:lnTo>
                  <a:lnTo>
                    <a:pt x="3806" y="12368"/>
                  </a:lnTo>
                  <a:lnTo>
                    <a:pt x="4097" y="12491"/>
                  </a:lnTo>
                  <a:lnTo>
                    <a:pt x="4394" y="12600"/>
                  </a:lnTo>
                  <a:lnTo>
                    <a:pt x="4697" y="12694"/>
                  </a:lnTo>
                  <a:lnTo>
                    <a:pt x="5008" y="12773"/>
                  </a:lnTo>
                  <a:lnTo>
                    <a:pt x="5323" y="12839"/>
                  </a:lnTo>
                  <a:lnTo>
                    <a:pt x="5645" y="12888"/>
                  </a:lnTo>
                  <a:lnTo>
                    <a:pt x="5971" y="12921"/>
                  </a:lnTo>
                  <a:lnTo>
                    <a:pt x="6302" y="12937"/>
                  </a:lnTo>
                  <a:lnTo>
                    <a:pt x="6469" y="12939"/>
                  </a:lnTo>
                  <a:lnTo>
                    <a:pt x="6636" y="12937"/>
                  </a:lnTo>
                  <a:lnTo>
                    <a:pt x="6967" y="12921"/>
                  </a:lnTo>
                  <a:lnTo>
                    <a:pt x="7293" y="12888"/>
                  </a:lnTo>
                  <a:lnTo>
                    <a:pt x="7614" y="12839"/>
                  </a:lnTo>
                  <a:lnTo>
                    <a:pt x="7930" y="12773"/>
                  </a:lnTo>
                  <a:lnTo>
                    <a:pt x="8240" y="12694"/>
                  </a:lnTo>
                  <a:lnTo>
                    <a:pt x="8544" y="12600"/>
                  </a:lnTo>
                  <a:lnTo>
                    <a:pt x="8842" y="12491"/>
                  </a:lnTo>
                  <a:lnTo>
                    <a:pt x="9131" y="12368"/>
                  </a:lnTo>
                  <a:lnTo>
                    <a:pt x="9415" y="12232"/>
                  </a:lnTo>
                  <a:lnTo>
                    <a:pt x="9689" y="12082"/>
                  </a:lnTo>
                  <a:lnTo>
                    <a:pt x="9956" y="11921"/>
                  </a:lnTo>
                  <a:lnTo>
                    <a:pt x="10214" y="11746"/>
                  </a:lnTo>
                  <a:lnTo>
                    <a:pt x="10463" y="11559"/>
                  </a:lnTo>
                  <a:lnTo>
                    <a:pt x="10703" y="11361"/>
                  </a:lnTo>
                  <a:lnTo>
                    <a:pt x="10932" y="11153"/>
                  </a:lnTo>
                  <a:lnTo>
                    <a:pt x="11152" y="10933"/>
                  </a:lnTo>
                  <a:lnTo>
                    <a:pt x="11360" y="10704"/>
                  </a:lnTo>
                  <a:lnTo>
                    <a:pt x="11558" y="10464"/>
                  </a:lnTo>
                  <a:lnTo>
                    <a:pt x="11745" y="10215"/>
                  </a:lnTo>
                  <a:lnTo>
                    <a:pt x="11920" y="9957"/>
                  </a:lnTo>
                  <a:lnTo>
                    <a:pt x="12082" y="9690"/>
                  </a:lnTo>
                  <a:lnTo>
                    <a:pt x="12231" y="9414"/>
                  </a:lnTo>
                  <a:lnTo>
                    <a:pt x="12367" y="9132"/>
                  </a:lnTo>
                  <a:lnTo>
                    <a:pt x="12490" y="8841"/>
                  </a:lnTo>
                  <a:lnTo>
                    <a:pt x="12599" y="8545"/>
                  </a:lnTo>
                  <a:lnTo>
                    <a:pt x="12693" y="8241"/>
                  </a:lnTo>
                  <a:lnTo>
                    <a:pt x="12772" y="7931"/>
                  </a:lnTo>
                  <a:lnTo>
                    <a:pt x="12838" y="7615"/>
                  </a:lnTo>
                  <a:lnTo>
                    <a:pt x="12887" y="7294"/>
                  </a:lnTo>
                  <a:lnTo>
                    <a:pt x="12920" y="6968"/>
                  </a:lnTo>
                  <a:lnTo>
                    <a:pt x="12936" y="6637"/>
                  </a:lnTo>
                  <a:lnTo>
                    <a:pt x="12937" y="6470"/>
                  </a:lnTo>
                  <a:lnTo>
                    <a:pt x="12936" y="6302"/>
                  </a:lnTo>
                  <a:lnTo>
                    <a:pt x="12920" y="5972"/>
                  </a:lnTo>
                  <a:lnTo>
                    <a:pt x="12886" y="5646"/>
                  </a:lnTo>
                  <a:lnTo>
                    <a:pt x="12836" y="5324"/>
                  </a:lnTo>
                  <a:lnTo>
                    <a:pt x="12771" y="5009"/>
                  </a:lnTo>
                  <a:lnTo>
                    <a:pt x="12692" y="4699"/>
                  </a:lnTo>
                  <a:lnTo>
                    <a:pt x="12596" y="4395"/>
                  </a:lnTo>
                  <a:lnTo>
                    <a:pt x="12487" y="4099"/>
                  </a:lnTo>
                  <a:lnTo>
                    <a:pt x="12364" y="3808"/>
                  </a:lnTo>
                  <a:lnTo>
                    <a:pt x="12228" y="3526"/>
                  </a:lnTo>
                  <a:lnTo>
                    <a:pt x="12079" y="3250"/>
                  </a:lnTo>
                  <a:lnTo>
                    <a:pt x="11917" y="2984"/>
                  </a:lnTo>
                  <a:lnTo>
                    <a:pt x="11742" y="2726"/>
                  </a:lnTo>
                  <a:lnTo>
                    <a:pt x="11557" y="2477"/>
                  </a:lnTo>
                  <a:lnTo>
                    <a:pt x="11359" y="2238"/>
                  </a:lnTo>
                  <a:lnTo>
                    <a:pt x="11150" y="2007"/>
                  </a:lnTo>
                  <a:lnTo>
                    <a:pt x="10931" y="1789"/>
                  </a:lnTo>
                  <a:lnTo>
                    <a:pt x="10701" y="1579"/>
                  </a:lnTo>
                  <a:lnTo>
                    <a:pt x="10461" y="1382"/>
                  </a:lnTo>
                  <a:lnTo>
                    <a:pt x="10212" y="1196"/>
                  </a:lnTo>
                  <a:lnTo>
                    <a:pt x="9954" y="1021"/>
                  </a:lnTo>
                  <a:lnTo>
                    <a:pt x="9688" y="859"/>
                  </a:lnTo>
                  <a:lnTo>
                    <a:pt x="9412" y="710"/>
                  </a:lnTo>
                  <a:lnTo>
                    <a:pt x="9130" y="573"/>
                  </a:lnTo>
                  <a:lnTo>
                    <a:pt x="8840" y="451"/>
                  </a:lnTo>
                  <a:lnTo>
                    <a:pt x="8543" y="341"/>
                  </a:lnTo>
                  <a:lnTo>
                    <a:pt x="8239" y="246"/>
                  </a:lnTo>
                  <a:lnTo>
                    <a:pt x="7929" y="167"/>
                  </a:lnTo>
                  <a:lnTo>
                    <a:pt x="7614" y="101"/>
                  </a:lnTo>
                  <a:lnTo>
                    <a:pt x="7292" y="52"/>
                  </a:lnTo>
                  <a:lnTo>
                    <a:pt x="6966" y="19"/>
                  </a:lnTo>
                  <a:lnTo>
                    <a:pt x="6636" y="2"/>
                  </a:lnTo>
                  <a:lnTo>
                    <a:pt x="6469" y="0"/>
                  </a:lnTo>
                  <a:close/>
                  <a:moveTo>
                    <a:pt x="6469" y="12507"/>
                  </a:moveTo>
                  <a:lnTo>
                    <a:pt x="6312" y="12506"/>
                  </a:lnTo>
                  <a:lnTo>
                    <a:pt x="6004" y="12491"/>
                  </a:lnTo>
                  <a:lnTo>
                    <a:pt x="5700" y="12460"/>
                  </a:lnTo>
                  <a:lnTo>
                    <a:pt x="5400" y="12413"/>
                  </a:lnTo>
                  <a:lnTo>
                    <a:pt x="5105" y="12353"/>
                  </a:lnTo>
                  <a:lnTo>
                    <a:pt x="4816" y="12280"/>
                  </a:lnTo>
                  <a:lnTo>
                    <a:pt x="4532" y="12191"/>
                  </a:lnTo>
                  <a:lnTo>
                    <a:pt x="4255" y="12090"/>
                  </a:lnTo>
                  <a:lnTo>
                    <a:pt x="3984" y="11975"/>
                  </a:lnTo>
                  <a:lnTo>
                    <a:pt x="3720" y="11847"/>
                  </a:lnTo>
                  <a:lnTo>
                    <a:pt x="3464" y="11708"/>
                  </a:lnTo>
                  <a:lnTo>
                    <a:pt x="3214" y="11556"/>
                  </a:lnTo>
                  <a:lnTo>
                    <a:pt x="2974" y="11394"/>
                  </a:lnTo>
                  <a:lnTo>
                    <a:pt x="2741" y="11221"/>
                  </a:lnTo>
                  <a:lnTo>
                    <a:pt x="2517" y="11035"/>
                  </a:lnTo>
                  <a:lnTo>
                    <a:pt x="2303" y="10840"/>
                  </a:lnTo>
                  <a:lnTo>
                    <a:pt x="2098" y="10636"/>
                  </a:lnTo>
                  <a:lnTo>
                    <a:pt x="1903" y="10421"/>
                  </a:lnTo>
                  <a:lnTo>
                    <a:pt x="1719" y="10198"/>
                  </a:lnTo>
                  <a:lnTo>
                    <a:pt x="1544" y="9966"/>
                  </a:lnTo>
                  <a:lnTo>
                    <a:pt x="1382" y="9724"/>
                  </a:lnTo>
                  <a:lnTo>
                    <a:pt x="1231" y="9476"/>
                  </a:lnTo>
                  <a:lnTo>
                    <a:pt x="1091" y="9219"/>
                  </a:lnTo>
                  <a:lnTo>
                    <a:pt x="965" y="8955"/>
                  </a:lnTo>
                  <a:lnTo>
                    <a:pt x="850" y="8683"/>
                  </a:lnTo>
                  <a:lnTo>
                    <a:pt x="748" y="8406"/>
                  </a:lnTo>
                  <a:lnTo>
                    <a:pt x="660" y="8122"/>
                  </a:lnTo>
                  <a:lnTo>
                    <a:pt x="585" y="7833"/>
                  </a:lnTo>
                  <a:lnTo>
                    <a:pt x="525" y="7538"/>
                  </a:lnTo>
                  <a:lnTo>
                    <a:pt x="479" y="7238"/>
                  </a:lnTo>
                  <a:lnTo>
                    <a:pt x="449" y="6934"/>
                  </a:lnTo>
                  <a:lnTo>
                    <a:pt x="432" y="6626"/>
                  </a:lnTo>
                  <a:lnTo>
                    <a:pt x="431" y="6470"/>
                  </a:lnTo>
                  <a:lnTo>
                    <a:pt x="432" y="6313"/>
                  </a:lnTo>
                  <a:lnTo>
                    <a:pt x="449" y="6005"/>
                  </a:lnTo>
                  <a:lnTo>
                    <a:pt x="479" y="5701"/>
                  </a:lnTo>
                  <a:lnTo>
                    <a:pt x="525" y="5400"/>
                  </a:lnTo>
                  <a:lnTo>
                    <a:pt x="585" y="5106"/>
                  </a:lnTo>
                  <a:lnTo>
                    <a:pt x="660" y="4817"/>
                  </a:lnTo>
                  <a:lnTo>
                    <a:pt x="748" y="4533"/>
                  </a:lnTo>
                  <a:lnTo>
                    <a:pt x="850" y="4256"/>
                  </a:lnTo>
                  <a:lnTo>
                    <a:pt x="965" y="3984"/>
                  </a:lnTo>
                  <a:lnTo>
                    <a:pt x="1091" y="3721"/>
                  </a:lnTo>
                  <a:lnTo>
                    <a:pt x="1231" y="3463"/>
                  </a:lnTo>
                  <a:lnTo>
                    <a:pt x="1382" y="3215"/>
                  </a:lnTo>
                  <a:lnTo>
                    <a:pt x="1544" y="2973"/>
                  </a:lnTo>
                  <a:lnTo>
                    <a:pt x="1719" y="2741"/>
                  </a:lnTo>
                  <a:lnTo>
                    <a:pt x="1903" y="2518"/>
                  </a:lnTo>
                  <a:lnTo>
                    <a:pt x="2098" y="2303"/>
                  </a:lnTo>
                  <a:lnTo>
                    <a:pt x="2303" y="2099"/>
                  </a:lnTo>
                  <a:lnTo>
                    <a:pt x="2517" y="1904"/>
                  </a:lnTo>
                  <a:lnTo>
                    <a:pt x="2741" y="1719"/>
                  </a:lnTo>
                  <a:lnTo>
                    <a:pt x="2974" y="1545"/>
                  </a:lnTo>
                  <a:lnTo>
                    <a:pt x="3214" y="1382"/>
                  </a:lnTo>
                  <a:lnTo>
                    <a:pt x="3464" y="1231"/>
                  </a:lnTo>
                  <a:lnTo>
                    <a:pt x="3720" y="1092"/>
                  </a:lnTo>
                  <a:lnTo>
                    <a:pt x="3984" y="965"/>
                  </a:lnTo>
                  <a:lnTo>
                    <a:pt x="4255" y="850"/>
                  </a:lnTo>
                  <a:lnTo>
                    <a:pt x="4532" y="748"/>
                  </a:lnTo>
                  <a:lnTo>
                    <a:pt x="4816" y="659"/>
                  </a:lnTo>
                  <a:lnTo>
                    <a:pt x="5105" y="586"/>
                  </a:lnTo>
                  <a:lnTo>
                    <a:pt x="5400" y="526"/>
                  </a:lnTo>
                  <a:lnTo>
                    <a:pt x="5700" y="479"/>
                  </a:lnTo>
                  <a:lnTo>
                    <a:pt x="6004" y="448"/>
                  </a:lnTo>
                  <a:lnTo>
                    <a:pt x="6312" y="433"/>
                  </a:lnTo>
                  <a:lnTo>
                    <a:pt x="6469" y="432"/>
                  </a:lnTo>
                  <a:lnTo>
                    <a:pt x="6625" y="433"/>
                  </a:lnTo>
                  <a:lnTo>
                    <a:pt x="6933" y="448"/>
                  </a:lnTo>
                  <a:lnTo>
                    <a:pt x="7237" y="479"/>
                  </a:lnTo>
                  <a:lnTo>
                    <a:pt x="7538" y="526"/>
                  </a:lnTo>
                  <a:lnTo>
                    <a:pt x="7832" y="586"/>
                  </a:lnTo>
                  <a:lnTo>
                    <a:pt x="8121" y="659"/>
                  </a:lnTo>
                  <a:lnTo>
                    <a:pt x="8405" y="748"/>
                  </a:lnTo>
                  <a:lnTo>
                    <a:pt x="8684" y="850"/>
                  </a:lnTo>
                  <a:lnTo>
                    <a:pt x="8954" y="965"/>
                  </a:lnTo>
                  <a:lnTo>
                    <a:pt x="9218" y="1092"/>
                  </a:lnTo>
                  <a:lnTo>
                    <a:pt x="9475" y="1231"/>
                  </a:lnTo>
                  <a:lnTo>
                    <a:pt x="9723" y="1382"/>
                  </a:lnTo>
                  <a:lnTo>
                    <a:pt x="9965" y="1545"/>
                  </a:lnTo>
                  <a:lnTo>
                    <a:pt x="10197" y="1719"/>
                  </a:lnTo>
                  <a:lnTo>
                    <a:pt x="10420" y="1904"/>
                  </a:lnTo>
                  <a:lnTo>
                    <a:pt x="10634" y="2099"/>
                  </a:lnTo>
                  <a:lnTo>
                    <a:pt x="10839" y="2303"/>
                  </a:lnTo>
                  <a:lnTo>
                    <a:pt x="11034" y="2518"/>
                  </a:lnTo>
                  <a:lnTo>
                    <a:pt x="11220" y="2741"/>
                  </a:lnTo>
                  <a:lnTo>
                    <a:pt x="11393" y="2973"/>
                  </a:lnTo>
                  <a:lnTo>
                    <a:pt x="11555" y="3215"/>
                  </a:lnTo>
                  <a:lnTo>
                    <a:pt x="11707" y="3463"/>
                  </a:lnTo>
                  <a:lnTo>
                    <a:pt x="11846" y="3721"/>
                  </a:lnTo>
                  <a:lnTo>
                    <a:pt x="11974" y="3984"/>
                  </a:lnTo>
                  <a:lnTo>
                    <a:pt x="12089" y="4256"/>
                  </a:lnTo>
                  <a:lnTo>
                    <a:pt x="12190" y="4533"/>
                  </a:lnTo>
                  <a:lnTo>
                    <a:pt x="12278" y="4817"/>
                  </a:lnTo>
                  <a:lnTo>
                    <a:pt x="12352" y="5106"/>
                  </a:lnTo>
                  <a:lnTo>
                    <a:pt x="12413" y="5400"/>
                  </a:lnTo>
                  <a:lnTo>
                    <a:pt x="12459" y="5701"/>
                  </a:lnTo>
                  <a:lnTo>
                    <a:pt x="12490" y="6005"/>
                  </a:lnTo>
                  <a:lnTo>
                    <a:pt x="12505" y="6313"/>
                  </a:lnTo>
                  <a:lnTo>
                    <a:pt x="12506" y="6470"/>
                  </a:lnTo>
                  <a:lnTo>
                    <a:pt x="12505" y="6626"/>
                  </a:lnTo>
                  <a:lnTo>
                    <a:pt x="12489" y="6934"/>
                  </a:lnTo>
                  <a:lnTo>
                    <a:pt x="12459" y="7238"/>
                  </a:lnTo>
                  <a:lnTo>
                    <a:pt x="12412" y="7538"/>
                  </a:lnTo>
                  <a:lnTo>
                    <a:pt x="12351" y="7833"/>
                  </a:lnTo>
                  <a:lnTo>
                    <a:pt x="12277" y="8122"/>
                  </a:lnTo>
                  <a:lnTo>
                    <a:pt x="12188" y="8405"/>
                  </a:lnTo>
                  <a:lnTo>
                    <a:pt x="12086" y="8683"/>
                  </a:lnTo>
                  <a:lnTo>
                    <a:pt x="11971" y="8953"/>
                  </a:lnTo>
                  <a:lnTo>
                    <a:pt x="11845" y="9218"/>
                  </a:lnTo>
                  <a:lnTo>
                    <a:pt x="11705" y="9474"/>
                  </a:lnTo>
                  <a:lnTo>
                    <a:pt x="11554" y="9723"/>
                  </a:lnTo>
                  <a:lnTo>
                    <a:pt x="11392" y="9963"/>
                  </a:lnTo>
                  <a:lnTo>
                    <a:pt x="11217" y="10196"/>
                  </a:lnTo>
                  <a:lnTo>
                    <a:pt x="11033" y="10420"/>
                  </a:lnTo>
                  <a:lnTo>
                    <a:pt x="10838" y="10634"/>
                  </a:lnTo>
                  <a:lnTo>
                    <a:pt x="10633" y="10839"/>
                  </a:lnTo>
                  <a:lnTo>
                    <a:pt x="10419" y="11034"/>
                  </a:lnTo>
                  <a:lnTo>
                    <a:pt x="10195" y="11218"/>
                  </a:lnTo>
                  <a:lnTo>
                    <a:pt x="9963" y="11391"/>
                  </a:lnTo>
                  <a:lnTo>
                    <a:pt x="9722" y="11555"/>
                  </a:lnTo>
                  <a:lnTo>
                    <a:pt x="9473" y="11707"/>
                  </a:lnTo>
                  <a:lnTo>
                    <a:pt x="9217" y="11846"/>
                  </a:lnTo>
                  <a:lnTo>
                    <a:pt x="8952" y="11973"/>
                  </a:lnTo>
                  <a:lnTo>
                    <a:pt x="8682" y="12087"/>
                  </a:lnTo>
                  <a:lnTo>
                    <a:pt x="8405" y="12190"/>
                  </a:lnTo>
                  <a:lnTo>
                    <a:pt x="8121" y="12278"/>
                  </a:lnTo>
                  <a:lnTo>
                    <a:pt x="7832" y="12352"/>
                  </a:lnTo>
                  <a:lnTo>
                    <a:pt x="7538" y="12413"/>
                  </a:lnTo>
                  <a:lnTo>
                    <a:pt x="7237" y="12458"/>
                  </a:lnTo>
                  <a:lnTo>
                    <a:pt x="6933" y="12490"/>
                  </a:lnTo>
                  <a:lnTo>
                    <a:pt x="6625" y="12506"/>
                  </a:lnTo>
                  <a:lnTo>
                    <a:pt x="6469" y="125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8" name="Freeform 27"/>
            <p:cNvSpPr>
              <a:spLocks noEditPoints="1"/>
            </p:cNvSpPr>
            <p:nvPr/>
          </p:nvSpPr>
          <p:spPr bwMode="auto">
            <a:xfrm>
              <a:off x="2043" y="365"/>
              <a:ext cx="3594" cy="3594"/>
            </a:xfrm>
            <a:custGeom>
              <a:avLst/>
              <a:gdLst>
                <a:gd name="T0" fmla="*/ 4436 w 10782"/>
                <a:gd name="T1" fmla="*/ 85 h 10783"/>
                <a:gd name="T2" fmla="*/ 3172 w 10782"/>
                <a:gd name="T3" fmla="*/ 476 h 10783"/>
                <a:gd name="T4" fmla="*/ 2063 w 10782"/>
                <a:gd name="T5" fmla="*/ 1150 h 10783"/>
                <a:gd name="T6" fmla="*/ 1150 w 10782"/>
                <a:gd name="T7" fmla="*/ 2063 h 10783"/>
                <a:gd name="T8" fmla="*/ 476 w 10782"/>
                <a:gd name="T9" fmla="*/ 3172 h 10783"/>
                <a:gd name="T10" fmla="*/ 84 w 10782"/>
                <a:gd name="T11" fmla="*/ 4437 h 10783"/>
                <a:gd name="T12" fmla="*/ 1 w 10782"/>
                <a:gd name="T13" fmla="*/ 5531 h 10783"/>
                <a:gd name="T14" fmla="*/ 204 w 10782"/>
                <a:gd name="T15" fmla="*/ 6867 h 10783"/>
                <a:gd name="T16" fmla="*/ 713 w 10782"/>
                <a:gd name="T17" fmla="*/ 8076 h 10783"/>
                <a:gd name="T18" fmla="*/ 1488 w 10782"/>
                <a:gd name="T19" fmla="*/ 9111 h 10783"/>
                <a:gd name="T20" fmla="*/ 2485 w 10782"/>
                <a:gd name="T21" fmla="*/ 9934 h 10783"/>
                <a:gd name="T22" fmla="*/ 3661 w 10782"/>
                <a:gd name="T23" fmla="*/ 10500 h 10783"/>
                <a:gd name="T24" fmla="*/ 4977 w 10782"/>
                <a:gd name="T25" fmla="*/ 10768 h 10783"/>
                <a:gd name="T26" fmla="*/ 6078 w 10782"/>
                <a:gd name="T27" fmla="*/ 10740 h 10783"/>
                <a:gd name="T28" fmla="*/ 7368 w 10782"/>
                <a:gd name="T29" fmla="*/ 10409 h 10783"/>
                <a:gd name="T30" fmla="*/ 8511 w 10782"/>
                <a:gd name="T31" fmla="*/ 9788 h 10783"/>
                <a:gd name="T32" fmla="*/ 9468 w 10782"/>
                <a:gd name="T33" fmla="*/ 8920 h 10783"/>
                <a:gd name="T34" fmla="*/ 10192 w 10782"/>
                <a:gd name="T35" fmla="*/ 7847 h 10783"/>
                <a:gd name="T36" fmla="*/ 10644 w 10782"/>
                <a:gd name="T37" fmla="*/ 6609 h 10783"/>
                <a:gd name="T38" fmla="*/ 10782 w 10782"/>
                <a:gd name="T39" fmla="*/ 5392 h 10783"/>
                <a:gd name="T40" fmla="*/ 10642 w 10782"/>
                <a:gd name="T41" fmla="*/ 4174 h 10783"/>
                <a:gd name="T42" fmla="*/ 10191 w 10782"/>
                <a:gd name="T43" fmla="*/ 2938 h 10783"/>
                <a:gd name="T44" fmla="*/ 9465 w 10782"/>
                <a:gd name="T45" fmla="*/ 1865 h 10783"/>
                <a:gd name="T46" fmla="*/ 8510 w 10782"/>
                <a:gd name="T47" fmla="*/ 996 h 10783"/>
                <a:gd name="T48" fmla="*/ 7367 w 10782"/>
                <a:gd name="T49" fmla="*/ 375 h 10783"/>
                <a:gd name="T50" fmla="*/ 6078 w 10782"/>
                <a:gd name="T51" fmla="*/ 44 h 10783"/>
                <a:gd name="T52" fmla="*/ 5263 w 10782"/>
                <a:gd name="T53" fmla="*/ 10350 h 10783"/>
                <a:gd name="T54" fmla="*/ 4033 w 10782"/>
                <a:gd name="T55" fmla="*/ 10163 h 10783"/>
                <a:gd name="T56" fmla="*/ 2922 w 10782"/>
                <a:gd name="T57" fmla="*/ 9695 h 10783"/>
                <a:gd name="T58" fmla="*/ 1968 w 10782"/>
                <a:gd name="T59" fmla="*/ 8982 h 10783"/>
                <a:gd name="T60" fmla="*/ 1213 w 10782"/>
                <a:gd name="T61" fmla="*/ 8065 h 10783"/>
                <a:gd name="T62" fmla="*/ 691 w 10782"/>
                <a:gd name="T63" fmla="*/ 6983 h 10783"/>
                <a:gd name="T64" fmla="*/ 446 w 10782"/>
                <a:gd name="T65" fmla="*/ 5773 h 10783"/>
                <a:gd name="T66" fmla="*/ 470 w 10782"/>
                <a:gd name="T67" fmla="*/ 4759 h 10783"/>
                <a:gd name="T68" fmla="*/ 775 w 10782"/>
                <a:gd name="T69" fmla="*/ 3572 h 10783"/>
                <a:gd name="T70" fmla="*/ 1346 w 10782"/>
                <a:gd name="T71" fmla="*/ 2520 h 10783"/>
                <a:gd name="T72" fmla="*/ 2144 w 10782"/>
                <a:gd name="T73" fmla="*/ 1642 h 10783"/>
                <a:gd name="T74" fmla="*/ 3133 w 10782"/>
                <a:gd name="T75" fmla="*/ 974 h 10783"/>
                <a:gd name="T76" fmla="*/ 4271 w 10782"/>
                <a:gd name="T77" fmla="*/ 558 h 10783"/>
                <a:gd name="T78" fmla="*/ 5391 w 10782"/>
                <a:gd name="T79" fmla="*/ 431 h 10783"/>
                <a:gd name="T80" fmla="*/ 6511 w 10782"/>
                <a:gd name="T81" fmla="*/ 558 h 10783"/>
                <a:gd name="T82" fmla="*/ 7649 w 10782"/>
                <a:gd name="T83" fmla="*/ 974 h 10783"/>
                <a:gd name="T84" fmla="*/ 8637 w 10782"/>
                <a:gd name="T85" fmla="*/ 1642 h 10783"/>
                <a:gd name="T86" fmla="*/ 9436 w 10782"/>
                <a:gd name="T87" fmla="*/ 2520 h 10783"/>
                <a:gd name="T88" fmla="*/ 10007 w 10782"/>
                <a:gd name="T89" fmla="*/ 3572 h 10783"/>
                <a:gd name="T90" fmla="*/ 10311 w 10782"/>
                <a:gd name="T91" fmla="*/ 4759 h 10783"/>
                <a:gd name="T92" fmla="*/ 10335 w 10782"/>
                <a:gd name="T93" fmla="*/ 5773 h 10783"/>
                <a:gd name="T94" fmla="*/ 10089 w 10782"/>
                <a:gd name="T95" fmla="*/ 6982 h 10783"/>
                <a:gd name="T96" fmla="*/ 9567 w 10782"/>
                <a:gd name="T97" fmla="*/ 8064 h 10783"/>
                <a:gd name="T98" fmla="*/ 8812 w 10782"/>
                <a:gd name="T99" fmla="*/ 8980 h 10783"/>
                <a:gd name="T100" fmla="*/ 7858 w 10782"/>
                <a:gd name="T101" fmla="*/ 9693 h 10783"/>
                <a:gd name="T102" fmla="*/ 6749 w 10782"/>
                <a:gd name="T103" fmla="*/ 10162 h 10783"/>
                <a:gd name="T104" fmla="*/ 5520 w 10782"/>
                <a:gd name="T105" fmla="*/ 10350 h 10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782" h="10783">
                  <a:moveTo>
                    <a:pt x="5391" y="0"/>
                  </a:moveTo>
                  <a:lnTo>
                    <a:pt x="5252" y="2"/>
                  </a:lnTo>
                  <a:lnTo>
                    <a:pt x="4977" y="15"/>
                  </a:lnTo>
                  <a:lnTo>
                    <a:pt x="4704" y="44"/>
                  </a:lnTo>
                  <a:lnTo>
                    <a:pt x="4436" y="85"/>
                  </a:lnTo>
                  <a:lnTo>
                    <a:pt x="4173" y="138"/>
                  </a:lnTo>
                  <a:lnTo>
                    <a:pt x="3915" y="205"/>
                  </a:lnTo>
                  <a:lnTo>
                    <a:pt x="3661" y="283"/>
                  </a:lnTo>
                  <a:lnTo>
                    <a:pt x="3415" y="374"/>
                  </a:lnTo>
                  <a:lnTo>
                    <a:pt x="3172" y="476"/>
                  </a:lnTo>
                  <a:lnTo>
                    <a:pt x="2937" y="590"/>
                  </a:lnTo>
                  <a:lnTo>
                    <a:pt x="2708" y="714"/>
                  </a:lnTo>
                  <a:lnTo>
                    <a:pt x="2485" y="849"/>
                  </a:lnTo>
                  <a:lnTo>
                    <a:pt x="2270" y="995"/>
                  </a:lnTo>
                  <a:lnTo>
                    <a:pt x="2063" y="1150"/>
                  </a:lnTo>
                  <a:lnTo>
                    <a:pt x="1863" y="1314"/>
                  </a:lnTo>
                  <a:lnTo>
                    <a:pt x="1671" y="1489"/>
                  </a:lnTo>
                  <a:lnTo>
                    <a:pt x="1488" y="1672"/>
                  </a:lnTo>
                  <a:lnTo>
                    <a:pt x="1315" y="1863"/>
                  </a:lnTo>
                  <a:lnTo>
                    <a:pt x="1150" y="2063"/>
                  </a:lnTo>
                  <a:lnTo>
                    <a:pt x="994" y="2270"/>
                  </a:lnTo>
                  <a:lnTo>
                    <a:pt x="848" y="2486"/>
                  </a:lnTo>
                  <a:lnTo>
                    <a:pt x="713" y="2708"/>
                  </a:lnTo>
                  <a:lnTo>
                    <a:pt x="589" y="2936"/>
                  </a:lnTo>
                  <a:lnTo>
                    <a:pt x="476" y="3172"/>
                  </a:lnTo>
                  <a:lnTo>
                    <a:pt x="374" y="3415"/>
                  </a:lnTo>
                  <a:lnTo>
                    <a:pt x="284" y="3662"/>
                  </a:lnTo>
                  <a:lnTo>
                    <a:pt x="204" y="3916"/>
                  </a:lnTo>
                  <a:lnTo>
                    <a:pt x="138" y="4174"/>
                  </a:lnTo>
                  <a:lnTo>
                    <a:pt x="84" y="4437"/>
                  </a:lnTo>
                  <a:lnTo>
                    <a:pt x="43" y="4705"/>
                  </a:lnTo>
                  <a:lnTo>
                    <a:pt x="15" y="4976"/>
                  </a:lnTo>
                  <a:lnTo>
                    <a:pt x="1" y="5252"/>
                  </a:lnTo>
                  <a:lnTo>
                    <a:pt x="0" y="5392"/>
                  </a:lnTo>
                  <a:lnTo>
                    <a:pt x="1" y="5531"/>
                  </a:lnTo>
                  <a:lnTo>
                    <a:pt x="15" y="5807"/>
                  </a:lnTo>
                  <a:lnTo>
                    <a:pt x="43" y="6078"/>
                  </a:lnTo>
                  <a:lnTo>
                    <a:pt x="84" y="6346"/>
                  </a:lnTo>
                  <a:lnTo>
                    <a:pt x="138" y="6609"/>
                  </a:lnTo>
                  <a:lnTo>
                    <a:pt x="204" y="6867"/>
                  </a:lnTo>
                  <a:lnTo>
                    <a:pt x="284" y="7121"/>
                  </a:lnTo>
                  <a:lnTo>
                    <a:pt x="374" y="7369"/>
                  </a:lnTo>
                  <a:lnTo>
                    <a:pt x="476" y="7611"/>
                  </a:lnTo>
                  <a:lnTo>
                    <a:pt x="589" y="7847"/>
                  </a:lnTo>
                  <a:lnTo>
                    <a:pt x="713" y="8076"/>
                  </a:lnTo>
                  <a:lnTo>
                    <a:pt x="848" y="8298"/>
                  </a:lnTo>
                  <a:lnTo>
                    <a:pt x="994" y="8512"/>
                  </a:lnTo>
                  <a:lnTo>
                    <a:pt x="1150" y="8720"/>
                  </a:lnTo>
                  <a:lnTo>
                    <a:pt x="1315" y="8920"/>
                  </a:lnTo>
                  <a:lnTo>
                    <a:pt x="1488" y="9111"/>
                  </a:lnTo>
                  <a:lnTo>
                    <a:pt x="1671" y="9294"/>
                  </a:lnTo>
                  <a:lnTo>
                    <a:pt x="1863" y="9469"/>
                  </a:lnTo>
                  <a:lnTo>
                    <a:pt x="2063" y="9633"/>
                  </a:lnTo>
                  <a:lnTo>
                    <a:pt x="2270" y="9788"/>
                  </a:lnTo>
                  <a:lnTo>
                    <a:pt x="2485" y="9934"/>
                  </a:lnTo>
                  <a:lnTo>
                    <a:pt x="2708" y="10069"/>
                  </a:lnTo>
                  <a:lnTo>
                    <a:pt x="2937" y="10193"/>
                  </a:lnTo>
                  <a:lnTo>
                    <a:pt x="3172" y="10307"/>
                  </a:lnTo>
                  <a:lnTo>
                    <a:pt x="3415" y="10409"/>
                  </a:lnTo>
                  <a:lnTo>
                    <a:pt x="3661" y="10500"/>
                  </a:lnTo>
                  <a:lnTo>
                    <a:pt x="3915" y="10578"/>
                  </a:lnTo>
                  <a:lnTo>
                    <a:pt x="4173" y="10645"/>
                  </a:lnTo>
                  <a:lnTo>
                    <a:pt x="4436" y="10699"/>
                  </a:lnTo>
                  <a:lnTo>
                    <a:pt x="4704" y="10740"/>
                  </a:lnTo>
                  <a:lnTo>
                    <a:pt x="4977" y="10768"/>
                  </a:lnTo>
                  <a:lnTo>
                    <a:pt x="5252" y="10781"/>
                  </a:lnTo>
                  <a:lnTo>
                    <a:pt x="5391" y="10783"/>
                  </a:lnTo>
                  <a:lnTo>
                    <a:pt x="5531" y="10781"/>
                  </a:lnTo>
                  <a:lnTo>
                    <a:pt x="5806" y="10768"/>
                  </a:lnTo>
                  <a:lnTo>
                    <a:pt x="6078" y="10740"/>
                  </a:lnTo>
                  <a:lnTo>
                    <a:pt x="6345" y="10699"/>
                  </a:lnTo>
                  <a:lnTo>
                    <a:pt x="6608" y="10645"/>
                  </a:lnTo>
                  <a:lnTo>
                    <a:pt x="6868" y="10578"/>
                  </a:lnTo>
                  <a:lnTo>
                    <a:pt x="7120" y="10500"/>
                  </a:lnTo>
                  <a:lnTo>
                    <a:pt x="7368" y="10409"/>
                  </a:lnTo>
                  <a:lnTo>
                    <a:pt x="7610" y="10307"/>
                  </a:lnTo>
                  <a:lnTo>
                    <a:pt x="7846" y="10193"/>
                  </a:lnTo>
                  <a:lnTo>
                    <a:pt x="8075" y="10069"/>
                  </a:lnTo>
                  <a:lnTo>
                    <a:pt x="8297" y="9934"/>
                  </a:lnTo>
                  <a:lnTo>
                    <a:pt x="8511" y="9788"/>
                  </a:lnTo>
                  <a:lnTo>
                    <a:pt x="8719" y="9633"/>
                  </a:lnTo>
                  <a:lnTo>
                    <a:pt x="8919" y="9469"/>
                  </a:lnTo>
                  <a:lnTo>
                    <a:pt x="9110" y="9294"/>
                  </a:lnTo>
                  <a:lnTo>
                    <a:pt x="9293" y="9111"/>
                  </a:lnTo>
                  <a:lnTo>
                    <a:pt x="9468" y="8920"/>
                  </a:lnTo>
                  <a:lnTo>
                    <a:pt x="9633" y="8720"/>
                  </a:lnTo>
                  <a:lnTo>
                    <a:pt x="9787" y="8512"/>
                  </a:lnTo>
                  <a:lnTo>
                    <a:pt x="9933" y="8298"/>
                  </a:lnTo>
                  <a:lnTo>
                    <a:pt x="10068" y="8076"/>
                  </a:lnTo>
                  <a:lnTo>
                    <a:pt x="10192" y="7847"/>
                  </a:lnTo>
                  <a:lnTo>
                    <a:pt x="10305" y="7611"/>
                  </a:lnTo>
                  <a:lnTo>
                    <a:pt x="10408" y="7369"/>
                  </a:lnTo>
                  <a:lnTo>
                    <a:pt x="10499" y="7121"/>
                  </a:lnTo>
                  <a:lnTo>
                    <a:pt x="10578" y="6867"/>
                  </a:lnTo>
                  <a:lnTo>
                    <a:pt x="10644" y="6609"/>
                  </a:lnTo>
                  <a:lnTo>
                    <a:pt x="10698" y="6346"/>
                  </a:lnTo>
                  <a:lnTo>
                    <a:pt x="10739" y="6078"/>
                  </a:lnTo>
                  <a:lnTo>
                    <a:pt x="10767" y="5807"/>
                  </a:lnTo>
                  <a:lnTo>
                    <a:pt x="10780" y="5531"/>
                  </a:lnTo>
                  <a:lnTo>
                    <a:pt x="10782" y="5392"/>
                  </a:lnTo>
                  <a:lnTo>
                    <a:pt x="10780" y="5253"/>
                  </a:lnTo>
                  <a:lnTo>
                    <a:pt x="10767" y="4977"/>
                  </a:lnTo>
                  <a:lnTo>
                    <a:pt x="10738" y="4705"/>
                  </a:lnTo>
                  <a:lnTo>
                    <a:pt x="10697" y="4437"/>
                  </a:lnTo>
                  <a:lnTo>
                    <a:pt x="10642" y="4174"/>
                  </a:lnTo>
                  <a:lnTo>
                    <a:pt x="10577" y="3916"/>
                  </a:lnTo>
                  <a:lnTo>
                    <a:pt x="10498" y="3664"/>
                  </a:lnTo>
                  <a:lnTo>
                    <a:pt x="10406" y="3415"/>
                  </a:lnTo>
                  <a:lnTo>
                    <a:pt x="10304" y="3174"/>
                  </a:lnTo>
                  <a:lnTo>
                    <a:pt x="10191" y="2938"/>
                  </a:lnTo>
                  <a:lnTo>
                    <a:pt x="10067" y="2708"/>
                  </a:lnTo>
                  <a:lnTo>
                    <a:pt x="9932" y="2487"/>
                  </a:lnTo>
                  <a:lnTo>
                    <a:pt x="9786" y="2272"/>
                  </a:lnTo>
                  <a:lnTo>
                    <a:pt x="9630" y="2064"/>
                  </a:lnTo>
                  <a:lnTo>
                    <a:pt x="9465" y="1865"/>
                  </a:lnTo>
                  <a:lnTo>
                    <a:pt x="9292" y="1673"/>
                  </a:lnTo>
                  <a:lnTo>
                    <a:pt x="9109" y="1490"/>
                  </a:lnTo>
                  <a:lnTo>
                    <a:pt x="8918" y="1317"/>
                  </a:lnTo>
                  <a:lnTo>
                    <a:pt x="8717" y="1152"/>
                  </a:lnTo>
                  <a:lnTo>
                    <a:pt x="8510" y="996"/>
                  </a:lnTo>
                  <a:lnTo>
                    <a:pt x="8296" y="852"/>
                  </a:lnTo>
                  <a:lnTo>
                    <a:pt x="8074" y="716"/>
                  </a:lnTo>
                  <a:lnTo>
                    <a:pt x="7844" y="591"/>
                  </a:lnTo>
                  <a:lnTo>
                    <a:pt x="7608" y="478"/>
                  </a:lnTo>
                  <a:lnTo>
                    <a:pt x="7367" y="375"/>
                  </a:lnTo>
                  <a:lnTo>
                    <a:pt x="7120" y="284"/>
                  </a:lnTo>
                  <a:lnTo>
                    <a:pt x="6866" y="206"/>
                  </a:lnTo>
                  <a:lnTo>
                    <a:pt x="6608" y="139"/>
                  </a:lnTo>
                  <a:lnTo>
                    <a:pt x="6345" y="85"/>
                  </a:lnTo>
                  <a:lnTo>
                    <a:pt x="6078" y="44"/>
                  </a:lnTo>
                  <a:lnTo>
                    <a:pt x="5806" y="17"/>
                  </a:lnTo>
                  <a:lnTo>
                    <a:pt x="5531" y="2"/>
                  </a:lnTo>
                  <a:lnTo>
                    <a:pt x="5391" y="0"/>
                  </a:lnTo>
                  <a:close/>
                  <a:moveTo>
                    <a:pt x="5391" y="10352"/>
                  </a:moveTo>
                  <a:lnTo>
                    <a:pt x="5263" y="10350"/>
                  </a:lnTo>
                  <a:lnTo>
                    <a:pt x="5009" y="10338"/>
                  </a:lnTo>
                  <a:lnTo>
                    <a:pt x="4760" y="10312"/>
                  </a:lnTo>
                  <a:lnTo>
                    <a:pt x="4513" y="10274"/>
                  </a:lnTo>
                  <a:lnTo>
                    <a:pt x="4271" y="10225"/>
                  </a:lnTo>
                  <a:lnTo>
                    <a:pt x="4033" y="10163"/>
                  </a:lnTo>
                  <a:lnTo>
                    <a:pt x="3801" y="10091"/>
                  </a:lnTo>
                  <a:lnTo>
                    <a:pt x="3573" y="10008"/>
                  </a:lnTo>
                  <a:lnTo>
                    <a:pt x="3349" y="9914"/>
                  </a:lnTo>
                  <a:lnTo>
                    <a:pt x="3133" y="9809"/>
                  </a:lnTo>
                  <a:lnTo>
                    <a:pt x="2922" y="9695"/>
                  </a:lnTo>
                  <a:lnTo>
                    <a:pt x="2717" y="9570"/>
                  </a:lnTo>
                  <a:lnTo>
                    <a:pt x="2520" y="9436"/>
                  </a:lnTo>
                  <a:lnTo>
                    <a:pt x="2329" y="9294"/>
                  </a:lnTo>
                  <a:lnTo>
                    <a:pt x="2144" y="9143"/>
                  </a:lnTo>
                  <a:lnTo>
                    <a:pt x="1968" y="8982"/>
                  </a:lnTo>
                  <a:lnTo>
                    <a:pt x="1801" y="8814"/>
                  </a:lnTo>
                  <a:lnTo>
                    <a:pt x="1641" y="8638"/>
                  </a:lnTo>
                  <a:lnTo>
                    <a:pt x="1488" y="8454"/>
                  </a:lnTo>
                  <a:lnTo>
                    <a:pt x="1346" y="8263"/>
                  </a:lnTo>
                  <a:lnTo>
                    <a:pt x="1213" y="8065"/>
                  </a:lnTo>
                  <a:lnTo>
                    <a:pt x="1088" y="7860"/>
                  </a:lnTo>
                  <a:lnTo>
                    <a:pt x="974" y="7650"/>
                  </a:lnTo>
                  <a:lnTo>
                    <a:pt x="869" y="7433"/>
                  </a:lnTo>
                  <a:lnTo>
                    <a:pt x="775" y="7211"/>
                  </a:lnTo>
                  <a:lnTo>
                    <a:pt x="691" y="6983"/>
                  </a:lnTo>
                  <a:lnTo>
                    <a:pt x="619" y="6750"/>
                  </a:lnTo>
                  <a:lnTo>
                    <a:pt x="558" y="6512"/>
                  </a:lnTo>
                  <a:lnTo>
                    <a:pt x="509" y="6269"/>
                  </a:lnTo>
                  <a:lnTo>
                    <a:pt x="470" y="6024"/>
                  </a:lnTo>
                  <a:lnTo>
                    <a:pt x="446" y="5773"/>
                  </a:lnTo>
                  <a:lnTo>
                    <a:pt x="432" y="5519"/>
                  </a:lnTo>
                  <a:lnTo>
                    <a:pt x="431" y="5392"/>
                  </a:lnTo>
                  <a:lnTo>
                    <a:pt x="432" y="5264"/>
                  </a:lnTo>
                  <a:lnTo>
                    <a:pt x="446" y="5010"/>
                  </a:lnTo>
                  <a:lnTo>
                    <a:pt x="470" y="4759"/>
                  </a:lnTo>
                  <a:lnTo>
                    <a:pt x="509" y="4513"/>
                  </a:lnTo>
                  <a:lnTo>
                    <a:pt x="558" y="4271"/>
                  </a:lnTo>
                  <a:lnTo>
                    <a:pt x="619" y="4033"/>
                  </a:lnTo>
                  <a:lnTo>
                    <a:pt x="691" y="3800"/>
                  </a:lnTo>
                  <a:lnTo>
                    <a:pt x="775" y="3572"/>
                  </a:lnTo>
                  <a:lnTo>
                    <a:pt x="869" y="3350"/>
                  </a:lnTo>
                  <a:lnTo>
                    <a:pt x="974" y="3133"/>
                  </a:lnTo>
                  <a:lnTo>
                    <a:pt x="1088" y="2923"/>
                  </a:lnTo>
                  <a:lnTo>
                    <a:pt x="1213" y="2718"/>
                  </a:lnTo>
                  <a:lnTo>
                    <a:pt x="1346" y="2520"/>
                  </a:lnTo>
                  <a:lnTo>
                    <a:pt x="1488" y="2329"/>
                  </a:lnTo>
                  <a:lnTo>
                    <a:pt x="1641" y="2145"/>
                  </a:lnTo>
                  <a:lnTo>
                    <a:pt x="1801" y="1969"/>
                  </a:lnTo>
                  <a:lnTo>
                    <a:pt x="1968" y="1801"/>
                  </a:lnTo>
                  <a:lnTo>
                    <a:pt x="2144" y="1642"/>
                  </a:lnTo>
                  <a:lnTo>
                    <a:pt x="2329" y="1489"/>
                  </a:lnTo>
                  <a:lnTo>
                    <a:pt x="2520" y="1347"/>
                  </a:lnTo>
                  <a:lnTo>
                    <a:pt x="2717" y="1213"/>
                  </a:lnTo>
                  <a:lnTo>
                    <a:pt x="2922" y="1089"/>
                  </a:lnTo>
                  <a:lnTo>
                    <a:pt x="3133" y="974"/>
                  </a:lnTo>
                  <a:lnTo>
                    <a:pt x="3349" y="869"/>
                  </a:lnTo>
                  <a:lnTo>
                    <a:pt x="3573" y="775"/>
                  </a:lnTo>
                  <a:lnTo>
                    <a:pt x="3801" y="692"/>
                  </a:lnTo>
                  <a:lnTo>
                    <a:pt x="4033" y="620"/>
                  </a:lnTo>
                  <a:lnTo>
                    <a:pt x="4271" y="558"/>
                  </a:lnTo>
                  <a:lnTo>
                    <a:pt x="4513" y="509"/>
                  </a:lnTo>
                  <a:lnTo>
                    <a:pt x="4760" y="471"/>
                  </a:lnTo>
                  <a:lnTo>
                    <a:pt x="5009" y="446"/>
                  </a:lnTo>
                  <a:lnTo>
                    <a:pt x="5263" y="433"/>
                  </a:lnTo>
                  <a:lnTo>
                    <a:pt x="5391" y="431"/>
                  </a:lnTo>
                  <a:lnTo>
                    <a:pt x="5520" y="433"/>
                  </a:lnTo>
                  <a:lnTo>
                    <a:pt x="5772" y="446"/>
                  </a:lnTo>
                  <a:lnTo>
                    <a:pt x="6023" y="471"/>
                  </a:lnTo>
                  <a:lnTo>
                    <a:pt x="6269" y="509"/>
                  </a:lnTo>
                  <a:lnTo>
                    <a:pt x="6511" y="558"/>
                  </a:lnTo>
                  <a:lnTo>
                    <a:pt x="6749" y="620"/>
                  </a:lnTo>
                  <a:lnTo>
                    <a:pt x="6982" y="692"/>
                  </a:lnTo>
                  <a:lnTo>
                    <a:pt x="7210" y="775"/>
                  </a:lnTo>
                  <a:lnTo>
                    <a:pt x="7432" y="869"/>
                  </a:lnTo>
                  <a:lnTo>
                    <a:pt x="7649" y="974"/>
                  </a:lnTo>
                  <a:lnTo>
                    <a:pt x="7859" y="1089"/>
                  </a:lnTo>
                  <a:lnTo>
                    <a:pt x="8064" y="1213"/>
                  </a:lnTo>
                  <a:lnTo>
                    <a:pt x="8262" y="1347"/>
                  </a:lnTo>
                  <a:lnTo>
                    <a:pt x="8453" y="1489"/>
                  </a:lnTo>
                  <a:lnTo>
                    <a:pt x="8637" y="1642"/>
                  </a:lnTo>
                  <a:lnTo>
                    <a:pt x="8813" y="1801"/>
                  </a:lnTo>
                  <a:lnTo>
                    <a:pt x="8981" y="1969"/>
                  </a:lnTo>
                  <a:lnTo>
                    <a:pt x="9142" y="2145"/>
                  </a:lnTo>
                  <a:lnTo>
                    <a:pt x="9293" y="2329"/>
                  </a:lnTo>
                  <a:lnTo>
                    <a:pt x="9436" y="2520"/>
                  </a:lnTo>
                  <a:lnTo>
                    <a:pt x="9570" y="2718"/>
                  </a:lnTo>
                  <a:lnTo>
                    <a:pt x="9694" y="2923"/>
                  </a:lnTo>
                  <a:lnTo>
                    <a:pt x="9809" y="3133"/>
                  </a:lnTo>
                  <a:lnTo>
                    <a:pt x="9913" y="3350"/>
                  </a:lnTo>
                  <a:lnTo>
                    <a:pt x="10007" y="3572"/>
                  </a:lnTo>
                  <a:lnTo>
                    <a:pt x="10090" y="3800"/>
                  </a:lnTo>
                  <a:lnTo>
                    <a:pt x="10162" y="4033"/>
                  </a:lnTo>
                  <a:lnTo>
                    <a:pt x="10224" y="4271"/>
                  </a:lnTo>
                  <a:lnTo>
                    <a:pt x="10274" y="4513"/>
                  </a:lnTo>
                  <a:lnTo>
                    <a:pt x="10311" y="4759"/>
                  </a:lnTo>
                  <a:lnTo>
                    <a:pt x="10337" y="5010"/>
                  </a:lnTo>
                  <a:lnTo>
                    <a:pt x="10349" y="5264"/>
                  </a:lnTo>
                  <a:lnTo>
                    <a:pt x="10350" y="5392"/>
                  </a:lnTo>
                  <a:lnTo>
                    <a:pt x="10349" y="5519"/>
                  </a:lnTo>
                  <a:lnTo>
                    <a:pt x="10335" y="5773"/>
                  </a:lnTo>
                  <a:lnTo>
                    <a:pt x="10311" y="6022"/>
                  </a:lnTo>
                  <a:lnTo>
                    <a:pt x="10273" y="6269"/>
                  </a:lnTo>
                  <a:lnTo>
                    <a:pt x="10222" y="6511"/>
                  </a:lnTo>
                  <a:lnTo>
                    <a:pt x="10162" y="6748"/>
                  </a:lnTo>
                  <a:lnTo>
                    <a:pt x="10089" y="6982"/>
                  </a:lnTo>
                  <a:lnTo>
                    <a:pt x="10005" y="7209"/>
                  </a:lnTo>
                  <a:lnTo>
                    <a:pt x="9911" y="7432"/>
                  </a:lnTo>
                  <a:lnTo>
                    <a:pt x="9806" y="7649"/>
                  </a:lnTo>
                  <a:lnTo>
                    <a:pt x="9692" y="7859"/>
                  </a:lnTo>
                  <a:lnTo>
                    <a:pt x="9567" y="8064"/>
                  </a:lnTo>
                  <a:lnTo>
                    <a:pt x="9434" y="8261"/>
                  </a:lnTo>
                  <a:lnTo>
                    <a:pt x="9292" y="8452"/>
                  </a:lnTo>
                  <a:lnTo>
                    <a:pt x="9139" y="8637"/>
                  </a:lnTo>
                  <a:lnTo>
                    <a:pt x="8979" y="8813"/>
                  </a:lnTo>
                  <a:lnTo>
                    <a:pt x="8812" y="8980"/>
                  </a:lnTo>
                  <a:lnTo>
                    <a:pt x="8636" y="9140"/>
                  </a:lnTo>
                  <a:lnTo>
                    <a:pt x="8451" y="9293"/>
                  </a:lnTo>
                  <a:lnTo>
                    <a:pt x="8260" y="9435"/>
                  </a:lnTo>
                  <a:lnTo>
                    <a:pt x="8063" y="9568"/>
                  </a:lnTo>
                  <a:lnTo>
                    <a:pt x="7858" y="9693"/>
                  </a:lnTo>
                  <a:lnTo>
                    <a:pt x="7648" y="9807"/>
                  </a:lnTo>
                  <a:lnTo>
                    <a:pt x="7431" y="9912"/>
                  </a:lnTo>
                  <a:lnTo>
                    <a:pt x="7209" y="10006"/>
                  </a:lnTo>
                  <a:lnTo>
                    <a:pt x="6981" y="10090"/>
                  </a:lnTo>
                  <a:lnTo>
                    <a:pt x="6749" y="10162"/>
                  </a:lnTo>
                  <a:lnTo>
                    <a:pt x="6510" y="10223"/>
                  </a:lnTo>
                  <a:lnTo>
                    <a:pt x="6269" y="10274"/>
                  </a:lnTo>
                  <a:lnTo>
                    <a:pt x="6023" y="10312"/>
                  </a:lnTo>
                  <a:lnTo>
                    <a:pt x="5772" y="10337"/>
                  </a:lnTo>
                  <a:lnTo>
                    <a:pt x="5520" y="10350"/>
                  </a:lnTo>
                  <a:lnTo>
                    <a:pt x="5391" y="103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49" name="Freeform 28"/>
            <p:cNvSpPr>
              <a:spLocks/>
            </p:cNvSpPr>
            <p:nvPr/>
          </p:nvSpPr>
          <p:spPr bwMode="auto">
            <a:xfrm>
              <a:off x="4461" y="3309"/>
              <a:ext cx="196" cy="196"/>
            </a:xfrm>
            <a:custGeom>
              <a:avLst/>
              <a:gdLst>
                <a:gd name="T0" fmla="*/ 590 w 590"/>
                <a:gd name="T1" fmla="*/ 374 h 589"/>
                <a:gd name="T2" fmla="*/ 216 w 590"/>
                <a:gd name="T3" fmla="*/ 589 h 589"/>
                <a:gd name="T4" fmla="*/ 0 w 590"/>
                <a:gd name="T5" fmla="*/ 215 h 589"/>
                <a:gd name="T6" fmla="*/ 374 w 590"/>
                <a:gd name="T7" fmla="*/ 0 h 589"/>
                <a:gd name="T8" fmla="*/ 590 w 590"/>
                <a:gd name="T9" fmla="*/ 374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89">
                  <a:moveTo>
                    <a:pt x="590" y="374"/>
                  </a:moveTo>
                  <a:lnTo>
                    <a:pt x="216" y="589"/>
                  </a:lnTo>
                  <a:lnTo>
                    <a:pt x="0" y="215"/>
                  </a:lnTo>
                  <a:lnTo>
                    <a:pt x="374" y="0"/>
                  </a:lnTo>
                  <a:lnTo>
                    <a:pt x="590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0" name="Freeform 29"/>
            <p:cNvSpPr>
              <a:spLocks/>
            </p:cNvSpPr>
            <p:nvPr/>
          </p:nvSpPr>
          <p:spPr bwMode="auto">
            <a:xfrm>
              <a:off x="3023" y="819"/>
              <a:ext cx="197" cy="196"/>
            </a:xfrm>
            <a:custGeom>
              <a:avLst/>
              <a:gdLst>
                <a:gd name="T0" fmla="*/ 589 w 589"/>
                <a:gd name="T1" fmla="*/ 374 h 589"/>
                <a:gd name="T2" fmla="*/ 215 w 589"/>
                <a:gd name="T3" fmla="*/ 589 h 589"/>
                <a:gd name="T4" fmla="*/ 0 w 589"/>
                <a:gd name="T5" fmla="*/ 215 h 589"/>
                <a:gd name="T6" fmla="*/ 374 w 589"/>
                <a:gd name="T7" fmla="*/ 0 h 589"/>
                <a:gd name="T8" fmla="*/ 589 w 589"/>
                <a:gd name="T9" fmla="*/ 374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9">
                  <a:moveTo>
                    <a:pt x="589" y="374"/>
                  </a:moveTo>
                  <a:lnTo>
                    <a:pt x="215" y="589"/>
                  </a:lnTo>
                  <a:lnTo>
                    <a:pt x="0" y="215"/>
                  </a:lnTo>
                  <a:lnTo>
                    <a:pt x="374" y="0"/>
                  </a:lnTo>
                  <a:lnTo>
                    <a:pt x="589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1" name="Freeform 30"/>
            <p:cNvSpPr>
              <a:spLocks/>
            </p:cNvSpPr>
            <p:nvPr/>
          </p:nvSpPr>
          <p:spPr bwMode="auto">
            <a:xfrm>
              <a:off x="4987" y="2783"/>
              <a:ext cx="196" cy="196"/>
            </a:xfrm>
            <a:custGeom>
              <a:avLst/>
              <a:gdLst>
                <a:gd name="T0" fmla="*/ 589 w 589"/>
                <a:gd name="T1" fmla="*/ 216 h 589"/>
                <a:gd name="T2" fmla="*/ 373 w 589"/>
                <a:gd name="T3" fmla="*/ 589 h 589"/>
                <a:gd name="T4" fmla="*/ 0 w 589"/>
                <a:gd name="T5" fmla="*/ 373 h 589"/>
                <a:gd name="T6" fmla="*/ 215 w 589"/>
                <a:gd name="T7" fmla="*/ 0 h 589"/>
                <a:gd name="T8" fmla="*/ 589 w 589"/>
                <a:gd name="T9" fmla="*/ 216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9">
                  <a:moveTo>
                    <a:pt x="589" y="216"/>
                  </a:moveTo>
                  <a:lnTo>
                    <a:pt x="373" y="589"/>
                  </a:lnTo>
                  <a:lnTo>
                    <a:pt x="0" y="373"/>
                  </a:lnTo>
                  <a:lnTo>
                    <a:pt x="215" y="0"/>
                  </a:lnTo>
                  <a:lnTo>
                    <a:pt x="589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2" name="Freeform 31"/>
            <p:cNvSpPr>
              <a:spLocks/>
            </p:cNvSpPr>
            <p:nvPr/>
          </p:nvSpPr>
          <p:spPr bwMode="auto">
            <a:xfrm>
              <a:off x="2497" y="1345"/>
              <a:ext cx="197" cy="196"/>
            </a:xfrm>
            <a:custGeom>
              <a:avLst/>
              <a:gdLst>
                <a:gd name="T0" fmla="*/ 590 w 590"/>
                <a:gd name="T1" fmla="*/ 216 h 590"/>
                <a:gd name="T2" fmla="*/ 374 w 590"/>
                <a:gd name="T3" fmla="*/ 590 h 590"/>
                <a:gd name="T4" fmla="*/ 0 w 590"/>
                <a:gd name="T5" fmla="*/ 374 h 590"/>
                <a:gd name="T6" fmla="*/ 216 w 590"/>
                <a:gd name="T7" fmla="*/ 0 h 590"/>
                <a:gd name="T8" fmla="*/ 590 w 590"/>
                <a:gd name="T9" fmla="*/ 216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90">
                  <a:moveTo>
                    <a:pt x="590" y="216"/>
                  </a:moveTo>
                  <a:lnTo>
                    <a:pt x="374" y="590"/>
                  </a:lnTo>
                  <a:lnTo>
                    <a:pt x="0" y="374"/>
                  </a:lnTo>
                  <a:lnTo>
                    <a:pt x="216" y="0"/>
                  </a:lnTo>
                  <a:lnTo>
                    <a:pt x="590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3" name="Rectangle 32"/>
            <p:cNvSpPr>
              <a:spLocks noChangeArrowheads="1"/>
            </p:cNvSpPr>
            <p:nvPr/>
          </p:nvSpPr>
          <p:spPr bwMode="auto">
            <a:xfrm>
              <a:off x="5206" y="2090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4" name="Rectangle 33"/>
            <p:cNvSpPr>
              <a:spLocks noChangeArrowheads="1"/>
            </p:cNvSpPr>
            <p:nvPr/>
          </p:nvSpPr>
          <p:spPr bwMode="auto">
            <a:xfrm>
              <a:off x="2331" y="2090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5" name="Freeform 34"/>
            <p:cNvSpPr>
              <a:spLocks/>
            </p:cNvSpPr>
            <p:nvPr/>
          </p:nvSpPr>
          <p:spPr bwMode="auto">
            <a:xfrm>
              <a:off x="4987" y="1345"/>
              <a:ext cx="196" cy="196"/>
            </a:xfrm>
            <a:custGeom>
              <a:avLst/>
              <a:gdLst>
                <a:gd name="T0" fmla="*/ 589 w 589"/>
                <a:gd name="T1" fmla="*/ 374 h 590"/>
                <a:gd name="T2" fmla="*/ 215 w 589"/>
                <a:gd name="T3" fmla="*/ 590 h 590"/>
                <a:gd name="T4" fmla="*/ 0 w 589"/>
                <a:gd name="T5" fmla="*/ 216 h 590"/>
                <a:gd name="T6" fmla="*/ 373 w 589"/>
                <a:gd name="T7" fmla="*/ 0 h 590"/>
                <a:gd name="T8" fmla="*/ 589 w 589"/>
                <a:gd name="T9" fmla="*/ 37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90">
                  <a:moveTo>
                    <a:pt x="589" y="374"/>
                  </a:moveTo>
                  <a:lnTo>
                    <a:pt x="215" y="590"/>
                  </a:lnTo>
                  <a:lnTo>
                    <a:pt x="0" y="216"/>
                  </a:lnTo>
                  <a:lnTo>
                    <a:pt x="373" y="0"/>
                  </a:lnTo>
                  <a:lnTo>
                    <a:pt x="589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6" name="Freeform 35"/>
            <p:cNvSpPr>
              <a:spLocks/>
            </p:cNvSpPr>
            <p:nvPr/>
          </p:nvSpPr>
          <p:spPr bwMode="auto">
            <a:xfrm>
              <a:off x="2497" y="2782"/>
              <a:ext cx="197" cy="197"/>
            </a:xfrm>
            <a:custGeom>
              <a:avLst/>
              <a:gdLst>
                <a:gd name="T0" fmla="*/ 590 w 590"/>
                <a:gd name="T1" fmla="*/ 374 h 590"/>
                <a:gd name="T2" fmla="*/ 216 w 590"/>
                <a:gd name="T3" fmla="*/ 590 h 590"/>
                <a:gd name="T4" fmla="*/ 0 w 590"/>
                <a:gd name="T5" fmla="*/ 216 h 590"/>
                <a:gd name="T6" fmla="*/ 374 w 590"/>
                <a:gd name="T7" fmla="*/ 0 h 590"/>
                <a:gd name="T8" fmla="*/ 590 w 590"/>
                <a:gd name="T9" fmla="*/ 374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0" h="590">
                  <a:moveTo>
                    <a:pt x="590" y="374"/>
                  </a:moveTo>
                  <a:lnTo>
                    <a:pt x="216" y="590"/>
                  </a:lnTo>
                  <a:lnTo>
                    <a:pt x="0" y="216"/>
                  </a:lnTo>
                  <a:lnTo>
                    <a:pt x="374" y="0"/>
                  </a:lnTo>
                  <a:lnTo>
                    <a:pt x="590" y="37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7" name="Freeform 36"/>
            <p:cNvSpPr>
              <a:spLocks/>
            </p:cNvSpPr>
            <p:nvPr/>
          </p:nvSpPr>
          <p:spPr bwMode="auto">
            <a:xfrm>
              <a:off x="4461" y="819"/>
              <a:ext cx="196" cy="196"/>
            </a:xfrm>
            <a:custGeom>
              <a:avLst/>
              <a:gdLst>
                <a:gd name="T0" fmla="*/ 588 w 588"/>
                <a:gd name="T1" fmla="*/ 215 h 589"/>
                <a:gd name="T2" fmla="*/ 372 w 588"/>
                <a:gd name="T3" fmla="*/ 589 h 589"/>
                <a:gd name="T4" fmla="*/ 0 w 588"/>
                <a:gd name="T5" fmla="*/ 374 h 589"/>
                <a:gd name="T6" fmla="*/ 215 w 588"/>
                <a:gd name="T7" fmla="*/ 0 h 589"/>
                <a:gd name="T8" fmla="*/ 588 w 588"/>
                <a:gd name="T9" fmla="*/ 21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8" h="589">
                  <a:moveTo>
                    <a:pt x="588" y="215"/>
                  </a:moveTo>
                  <a:lnTo>
                    <a:pt x="372" y="589"/>
                  </a:lnTo>
                  <a:lnTo>
                    <a:pt x="0" y="374"/>
                  </a:lnTo>
                  <a:lnTo>
                    <a:pt x="215" y="0"/>
                  </a:lnTo>
                  <a:lnTo>
                    <a:pt x="588" y="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8" name="Freeform 37"/>
            <p:cNvSpPr>
              <a:spLocks/>
            </p:cNvSpPr>
            <p:nvPr/>
          </p:nvSpPr>
          <p:spPr bwMode="auto">
            <a:xfrm>
              <a:off x="3023" y="3309"/>
              <a:ext cx="197" cy="196"/>
            </a:xfrm>
            <a:custGeom>
              <a:avLst/>
              <a:gdLst>
                <a:gd name="T0" fmla="*/ 589 w 589"/>
                <a:gd name="T1" fmla="*/ 216 h 588"/>
                <a:gd name="T2" fmla="*/ 374 w 589"/>
                <a:gd name="T3" fmla="*/ 588 h 588"/>
                <a:gd name="T4" fmla="*/ 0 w 589"/>
                <a:gd name="T5" fmla="*/ 373 h 588"/>
                <a:gd name="T6" fmla="*/ 215 w 589"/>
                <a:gd name="T7" fmla="*/ 0 h 588"/>
                <a:gd name="T8" fmla="*/ 589 w 589"/>
                <a:gd name="T9" fmla="*/ 216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9" h="588">
                  <a:moveTo>
                    <a:pt x="589" y="216"/>
                  </a:moveTo>
                  <a:lnTo>
                    <a:pt x="374" y="588"/>
                  </a:lnTo>
                  <a:lnTo>
                    <a:pt x="0" y="373"/>
                  </a:lnTo>
                  <a:lnTo>
                    <a:pt x="215" y="0"/>
                  </a:lnTo>
                  <a:lnTo>
                    <a:pt x="589" y="21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59" name="Rectangle 38"/>
            <p:cNvSpPr>
              <a:spLocks noChangeArrowheads="1"/>
            </p:cNvSpPr>
            <p:nvPr/>
          </p:nvSpPr>
          <p:spPr bwMode="auto">
            <a:xfrm>
              <a:off x="3769" y="3528"/>
              <a:ext cx="143" cy="14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60" name="Freeform 39"/>
            <p:cNvSpPr>
              <a:spLocks noEditPoints="1"/>
            </p:cNvSpPr>
            <p:nvPr/>
          </p:nvSpPr>
          <p:spPr bwMode="auto">
            <a:xfrm>
              <a:off x="2970" y="652"/>
              <a:ext cx="1999" cy="2381"/>
            </a:xfrm>
            <a:custGeom>
              <a:avLst/>
              <a:gdLst>
                <a:gd name="T0" fmla="*/ 3258 w 5998"/>
                <a:gd name="T1" fmla="*/ 614 h 7142"/>
                <a:gd name="T2" fmla="*/ 3181 w 5998"/>
                <a:gd name="T3" fmla="*/ 339 h 7142"/>
                <a:gd name="T4" fmla="*/ 2921 w 5998"/>
                <a:gd name="T5" fmla="*/ 78 h 7142"/>
                <a:gd name="T6" fmla="*/ 2645 w 5998"/>
                <a:gd name="T7" fmla="*/ 2 h 7142"/>
                <a:gd name="T8" fmla="*/ 2513 w 5998"/>
                <a:gd name="T9" fmla="*/ 9 h 7142"/>
                <a:gd name="T10" fmla="*/ 2200 w 5998"/>
                <a:gd name="T11" fmla="*/ 148 h 7142"/>
                <a:gd name="T12" fmla="*/ 1993 w 5998"/>
                <a:gd name="T13" fmla="*/ 455 h 7142"/>
                <a:gd name="T14" fmla="*/ 1966 w 5998"/>
                <a:gd name="T15" fmla="*/ 649 h 7142"/>
                <a:gd name="T16" fmla="*/ 1854 w 5998"/>
                <a:gd name="T17" fmla="*/ 4124 h 7142"/>
                <a:gd name="T18" fmla="*/ 1760 w 5998"/>
                <a:gd name="T19" fmla="*/ 4431 h 7142"/>
                <a:gd name="T20" fmla="*/ 128 w 5998"/>
                <a:gd name="T21" fmla="*/ 6072 h 7142"/>
                <a:gd name="T22" fmla="*/ 24 w 5998"/>
                <a:gd name="T23" fmla="*/ 6278 h 7142"/>
                <a:gd name="T24" fmla="*/ 24 w 5998"/>
                <a:gd name="T25" fmla="*/ 6663 h 7142"/>
                <a:gd name="T26" fmla="*/ 128 w 5998"/>
                <a:gd name="T27" fmla="*/ 6869 h 7142"/>
                <a:gd name="T28" fmla="*/ 221 w 5998"/>
                <a:gd name="T29" fmla="*/ 6971 h 7142"/>
                <a:gd name="T30" fmla="*/ 387 w 5998"/>
                <a:gd name="T31" fmla="*/ 7081 h 7142"/>
                <a:gd name="T32" fmla="*/ 736 w 5998"/>
                <a:gd name="T33" fmla="*/ 7142 h 7142"/>
                <a:gd name="T34" fmla="*/ 1013 w 5998"/>
                <a:gd name="T35" fmla="*/ 7050 h 7142"/>
                <a:gd name="T36" fmla="*/ 1147 w 5998"/>
                <a:gd name="T37" fmla="*/ 6946 h 7142"/>
                <a:gd name="T38" fmla="*/ 2831 w 5998"/>
                <a:gd name="T39" fmla="*/ 5360 h 7142"/>
                <a:gd name="T40" fmla="*/ 3048 w 5998"/>
                <a:gd name="T41" fmla="*/ 5271 h 7142"/>
                <a:gd name="T42" fmla="*/ 3229 w 5998"/>
                <a:gd name="T43" fmla="*/ 5129 h 7142"/>
                <a:gd name="T44" fmla="*/ 3367 w 5998"/>
                <a:gd name="T45" fmla="*/ 4945 h 7142"/>
                <a:gd name="T46" fmla="*/ 3451 w 5998"/>
                <a:gd name="T47" fmla="*/ 4728 h 7142"/>
                <a:gd name="T48" fmla="*/ 3475 w 5998"/>
                <a:gd name="T49" fmla="*/ 4530 h 7142"/>
                <a:gd name="T50" fmla="*/ 3425 w 5998"/>
                <a:gd name="T51" fmla="*/ 4249 h 7142"/>
                <a:gd name="T52" fmla="*/ 5998 w 5998"/>
                <a:gd name="T53" fmla="*/ 1448 h 7142"/>
                <a:gd name="T54" fmla="*/ 2612 w 5998"/>
                <a:gd name="T55" fmla="*/ 433 h 7142"/>
                <a:gd name="T56" fmla="*/ 2715 w 5998"/>
                <a:gd name="T57" fmla="*/ 458 h 7142"/>
                <a:gd name="T58" fmla="*/ 2802 w 5998"/>
                <a:gd name="T59" fmla="*/ 545 h 7142"/>
                <a:gd name="T60" fmla="*/ 2828 w 5998"/>
                <a:gd name="T61" fmla="*/ 649 h 7142"/>
                <a:gd name="T62" fmla="*/ 2667 w 5998"/>
                <a:gd name="T63" fmla="*/ 3668 h 7142"/>
                <a:gd name="T64" fmla="*/ 2397 w 5998"/>
                <a:gd name="T65" fmla="*/ 3698 h 7142"/>
                <a:gd name="T66" fmla="*/ 2405 w 5998"/>
                <a:gd name="T67" fmla="*/ 583 h 7142"/>
                <a:gd name="T68" fmla="*/ 2475 w 5998"/>
                <a:gd name="T69" fmla="*/ 481 h 7142"/>
                <a:gd name="T70" fmla="*/ 2589 w 5998"/>
                <a:gd name="T71" fmla="*/ 433 h 7142"/>
                <a:gd name="T72" fmla="*/ 824 w 5998"/>
                <a:gd name="T73" fmla="*/ 6657 h 7142"/>
                <a:gd name="T74" fmla="*/ 694 w 5998"/>
                <a:gd name="T75" fmla="*/ 6709 h 7142"/>
                <a:gd name="T76" fmla="*/ 559 w 5998"/>
                <a:gd name="T77" fmla="*/ 6683 h 7142"/>
                <a:gd name="T78" fmla="*/ 483 w 5998"/>
                <a:gd name="T79" fmla="*/ 6623 h 7142"/>
                <a:gd name="T80" fmla="*/ 431 w 5998"/>
                <a:gd name="T81" fmla="*/ 6493 h 7142"/>
                <a:gd name="T82" fmla="*/ 457 w 5998"/>
                <a:gd name="T83" fmla="*/ 6358 h 7142"/>
                <a:gd name="T84" fmla="*/ 1859 w 5998"/>
                <a:gd name="T85" fmla="*/ 4941 h 7142"/>
                <a:gd name="T86" fmla="*/ 2049 w 5998"/>
                <a:gd name="T87" fmla="*/ 5178 h 7142"/>
                <a:gd name="T88" fmla="*/ 843 w 5998"/>
                <a:gd name="T89" fmla="*/ 6641 h 7142"/>
                <a:gd name="T90" fmla="*/ 2483 w 5998"/>
                <a:gd name="T91" fmla="*/ 4942 h 7142"/>
                <a:gd name="T92" fmla="*/ 2278 w 5998"/>
                <a:gd name="T93" fmla="*/ 4804 h 7142"/>
                <a:gd name="T94" fmla="*/ 2183 w 5998"/>
                <a:gd name="T95" fmla="*/ 4574 h 7142"/>
                <a:gd name="T96" fmla="*/ 2199 w 5998"/>
                <a:gd name="T97" fmla="*/ 4401 h 7142"/>
                <a:gd name="T98" fmla="*/ 2337 w 5998"/>
                <a:gd name="T99" fmla="*/ 4196 h 7142"/>
                <a:gd name="T100" fmla="*/ 2567 w 5998"/>
                <a:gd name="T101" fmla="*/ 4100 h 7142"/>
                <a:gd name="T102" fmla="*/ 2741 w 5998"/>
                <a:gd name="T103" fmla="*/ 4117 h 7142"/>
                <a:gd name="T104" fmla="*/ 2945 w 5998"/>
                <a:gd name="T105" fmla="*/ 4255 h 7142"/>
                <a:gd name="T106" fmla="*/ 3042 w 5998"/>
                <a:gd name="T107" fmla="*/ 4485 h 7142"/>
                <a:gd name="T108" fmla="*/ 3024 w 5998"/>
                <a:gd name="T109" fmla="*/ 4658 h 7142"/>
                <a:gd name="T110" fmla="*/ 2887 w 5998"/>
                <a:gd name="T111" fmla="*/ 4863 h 7142"/>
                <a:gd name="T112" fmla="*/ 2656 w 5998"/>
                <a:gd name="T113" fmla="*/ 4960 h 7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98" h="7142">
                  <a:moveTo>
                    <a:pt x="3259" y="3578"/>
                  </a:moveTo>
                  <a:lnTo>
                    <a:pt x="3259" y="649"/>
                  </a:lnTo>
                  <a:lnTo>
                    <a:pt x="3258" y="614"/>
                  </a:lnTo>
                  <a:lnTo>
                    <a:pt x="3252" y="549"/>
                  </a:lnTo>
                  <a:lnTo>
                    <a:pt x="3230" y="455"/>
                  </a:lnTo>
                  <a:lnTo>
                    <a:pt x="3181" y="339"/>
                  </a:lnTo>
                  <a:lnTo>
                    <a:pt x="3112" y="235"/>
                  </a:lnTo>
                  <a:lnTo>
                    <a:pt x="3024" y="148"/>
                  </a:lnTo>
                  <a:lnTo>
                    <a:pt x="2921" y="78"/>
                  </a:lnTo>
                  <a:lnTo>
                    <a:pt x="2805" y="29"/>
                  </a:lnTo>
                  <a:lnTo>
                    <a:pt x="2711" y="9"/>
                  </a:lnTo>
                  <a:lnTo>
                    <a:pt x="2645" y="2"/>
                  </a:lnTo>
                  <a:lnTo>
                    <a:pt x="2612" y="0"/>
                  </a:lnTo>
                  <a:lnTo>
                    <a:pt x="2578" y="2"/>
                  </a:lnTo>
                  <a:lnTo>
                    <a:pt x="2513" y="9"/>
                  </a:lnTo>
                  <a:lnTo>
                    <a:pt x="2419" y="29"/>
                  </a:lnTo>
                  <a:lnTo>
                    <a:pt x="2303" y="78"/>
                  </a:lnTo>
                  <a:lnTo>
                    <a:pt x="2200" y="148"/>
                  </a:lnTo>
                  <a:lnTo>
                    <a:pt x="2112" y="235"/>
                  </a:lnTo>
                  <a:lnTo>
                    <a:pt x="2042" y="339"/>
                  </a:lnTo>
                  <a:lnTo>
                    <a:pt x="1993" y="455"/>
                  </a:lnTo>
                  <a:lnTo>
                    <a:pt x="1973" y="549"/>
                  </a:lnTo>
                  <a:lnTo>
                    <a:pt x="1966" y="614"/>
                  </a:lnTo>
                  <a:lnTo>
                    <a:pt x="1966" y="649"/>
                  </a:lnTo>
                  <a:lnTo>
                    <a:pt x="1966" y="3965"/>
                  </a:lnTo>
                  <a:lnTo>
                    <a:pt x="1923" y="4014"/>
                  </a:lnTo>
                  <a:lnTo>
                    <a:pt x="1854" y="4124"/>
                  </a:lnTo>
                  <a:lnTo>
                    <a:pt x="1802" y="4241"/>
                  </a:lnTo>
                  <a:lnTo>
                    <a:pt x="1768" y="4366"/>
                  </a:lnTo>
                  <a:lnTo>
                    <a:pt x="1760" y="4431"/>
                  </a:lnTo>
                  <a:lnTo>
                    <a:pt x="195" y="5994"/>
                  </a:lnTo>
                  <a:lnTo>
                    <a:pt x="172" y="6020"/>
                  </a:lnTo>
                  <a:lnTo>
                    <a:pt x="128" y="6072"/>
                  </a:lnTo>
                  <a:lnTo>
                    <a:pt x="91" y="6128"/>
                  </a:lnTo>
                  <a:lnTo>
                    <a:pt x="60" y="6186"/>
                  </a:lnTo>
                  <a:lnTo>
                    <a:pt x="24" y="6278"/>
                  </a:lnTo>
                  <a:lnTo>
                    <a:pt x="0" y="6406"/>
                  </a:lnTo>
                  <a:lnTo>
                    <a:pt x="0" y="6534"/>
                  </a:lnTo>
                  <a:lnTo>
                    <a:pt x="24" y="6663"/>
                  </a:lnTo>
                  <a:lnTo>
                    <a:pt x="60" y="6754"/>
                  </a:lnTo>
                  <a:lnTo>
                    <a:pt x="91" y="6813"/>
                  </a:lnTo>
                  <a:lnTo>
                    <a:pt x="128" y="6869"/>
                  </a:lnTo>
                  <a:lnTo>
                    <a:pt x="172" y="6922"/>
                  </a:lnTo>
                  <a:lnTo>
                    <a:pt x="195" y="6946"/>
                  </a:lnTo>
                  <a:lnTo>
                    <a:pt x="221" y="6971"/>
                  </a:lnTo>
                  <a:lnTo>
                    <a:pt x="273" y="7013"/>
                  </a:lnTo>
                  <a:lnTo>
                    <a:pt x="329" y="7050"/>
                  </a:lnTo>
                  <a:lnTo>
                    <a:pt x="387" y="7081"/>
                  </a:lnTo>
                  <a:lnTo>
                    <a:pt x="480" y="7117"/>
                  </a:lnTo>
                  <a:lnTo>
                    <a:pt x="607" y="7142"/>
                  </a:lnTo>
                  <a:lnTo>
                    <a:pt x="736" y="7142"/>
                  </a:lnTo>
                  <a:lnTo>
                    <a:pt x="863" y="7117"/>
                  </a:lnTo>
                  <a:lnTo>
                    <a:pt x="955" y="7081"/>
                  </a:lnTo>
                  <a:lnTo>
                    <a:pt x="1013" y="7050"/>
                  </a:lnTo>
                  <a:lnTo>
                    <a:pt x="1069" y="7013"/>
                  </a:lnTo>
                  <a:lnTo>
                    <a:pt x="1123" y="6971"/>
                  </a:lnTo>
                  <a:lnTo>
                    <a:pt x="1147" y="6946"/>
                  </a:lnTo>
                  <a:lnTo>
                    <a:pt x="2712" y="5381"/>
                  </a:lnTo>
                  <a:lnTo>
                    <a:pt x="2752" y="5377"/>
                  </a:lnTo>
                  <a:lnTo>
                    <a:pt x="2831" y="5360"/>
                  </a:lnTo>
                  <a:lnTo>
                    <a:pt x="2906" y="5336"/>
                  </a:lnTo>
                  <a:lnTo>
                    <a:pt x="2978" y="5306"/>
                  </a:lnTo>
                  <a:lnTo>
                    <a:pt x="3048" y="5271"/>
                  </a:lnTo>
                  <a:lnTo>
                    <a:pt x="3113" y="5229"/>
                  </a:lnTo>
                  <a:lnTo>
                    <a:pt x="3173" y="5181"/>
                  </a:lnTo>
                  <a:lnTo>
                    <a:pt x="3229" y="5129"/>
                  </a:lnTo>
                  <a:lnTo>
                    <a:pt x="3281" y="5072"/>
                  </a:lnTo>
                  <a:lnTo>
                    <a:pt x="3326" y="5010"/>
                  </a:lnTo>
                  <a:lnTo>
                    <a:pt x="3367" y="4945"/>
                  </a:lnTo>
                  <a:lnTo>
                    <a:pt x="3401" y="4875"/>
                  </a:lnTo>
                  <a:lnTo>
                    <a:pt x="3430" y="4803"/>
                  </a:lnTo>
                  <a:lnTo>
                    <a:pt x="3451" y="4728"/>
                  </a:lnTo>
                  <a:lnTo>
                    <a:pt x="3466" y="4650"/>
                  </a:lnTo>
                  <a:lnTo>
                    <a:pt x="3473" y="4570"/>
                  </a:lnTo>
                  <a:lnTo>
                    <a:pt x="3475" y="4530"/>
                  </a:lnTo>
                  <a:lnTo>
                    <a:pt x="3473" y="4471"/>
                  </a:lnTo>
                  <a:lnTo>
                    <a:pt x="3457" y="4358"/>
                  </a:lnTo>
                  <a:lnTo>
                    <a:pt x="3425" y="4249"/>
                  </a:lnTo>
                  <a:lnTo>
                    <a:pt x="3380" y="4144"/>
                  </a:lnTo>
                  <a:lnTo>
                    <a:pt x="3352" y="4094"/>
                  </a:lnTo>
                  <a:lnTo>
                    <a:pt x="5998" y="1448"/>
                  </a:lnTo>
                  <a:lnTo>
                    <a:pt x="5694" y="1142"/>
                  </a:lnTo>
                  <a:lnTo>
                    <a:pt x="3259" y="3578"/>
                  </a:lnTo>
                  <a:close/>
                  <a:moveTo>
                    <a:pt x="2612" y="433"/>
                  </a:moveTo>
                  <a:lnTo>
                    <a:pt x="2634" y="433"/>
                  </a:lnTo>
                  <a:lnTo>
                    <a:pt x="2676" y="441"/>
                  </a:lnTo>
                  <a:lnTo>
                    <a:pt x="2715" y="458"/>
                  </a:lnTo>
                  <a:lnTo>
                    <a:pt x="2749" y="481"/>
                  </a:lnTo>
                  <a:lnTo>
                    <a:pt x="2779" y="511"/>
                  </a:lnTo>
                  <a:lnTo>
                    <a:pt x="2802" y="545"/>
                  </a:lnTo>
                  <a:lnTo>
                    <a:pt x="2818" y="583"/>
                  </a:lnTo>
                  <a:lnTo>
                    <a:pt x="2827" y="625"/>
                  </a:lnTo>
                  <a:lnTo>
                    <a:pt x="2828" y="649"/>
                  </a:lnTo>
                  <a:lnTo>
                    <a:pt x="2828" y="3698"/>
                  </a:lnTo>
                  <a:lnTo>
                    <a:pt x="2775" y="3684"/>
                  </a:lnTo>
                  <a:lnTo>
                    <a:pt x="2667" y="3668"/>
                  </a:lnTo>
                  <a:lnTo>
                    <a:pt x="2558" y="3668"/>
                  </a:lnTo>
                  <a:lnTo>
                    <a:pt x="2450" y="3684"/>
                  </a:lnTo>
                  <a:lnTo>
                    <a:pt x="2397" y="3698"/>
                  </a:lnTo>
                  <a:lnTo>
                    <a:pt x="2397" y="649"/>
                  </a:lnTo>
                  <a:lnTo>
                    <a:pt x="2397" y="625"/>
                  </a:lnTo>
                  <a:lnTo>
                    <a:pt x="2405" y="583"/>
                  </a:lnTo>
                  <a:lnTo>
                    <a:pt x="2421" y="545"/>
                  </a:lnTo>
                  <a:lnTo>
                    <a:pt x="2446" y="511"/>
                  </a:lnTo>
                  <a:lnTo>
                    <a:pt x="2475" y="481"/>
                  </a:lnTo>
                  <a:lnTo>
                    <a:pt x="2509" y="458"/>
                  </a:lnTo>
                  <a:lnTo>
                    <a:pt x="2548" y="441"/>
                  </a:lnTo>
                  <a:lnTo>
                    <a:pt x="2589" y="433"/>
                  </a:lnTo>
                  <a:lnTo>
                    <a:pt x="2612" y="433"/>
                  </a:lnTo>
                  <a:close/>
                  <a:moveTo>
                    <a:pt x="843" y="6641"/>
                  </a:moveTo>
                  <a:lnTo>
                    <a:pt x="824" y="6657"/>
                  </a:lnTo>
                  <a:lnTo>
                    <a:pt x="783" y="6683"/>
                  </a:lnTo>
                  <a:lnTo>
                    <a:pt x="739" y="6701"/>
                  </a:lnTo>
                  <a:lnTo>
                    <a:pt x="694" y="6709"/>
                  </a:lnTo>
                  <a:lnTo>
                    <a:pt x="648" y="6709"/>
                  </a:lnTo>
                  <a:lnTo>
                    <a:pt x="603" y="6701"/>
                  </a:lnTo>
                  <a:lnTo>
                    <a:pt x="559" y="6683"/>
                  </a:lnTo>
                  <a:lnTo>
                    <a:pt x="518" y="6657"/>
                  </a:lnTo>
                  <a:lnTo>
                    <a:pt x="500" y="6641"/>
                  </a:lnTo>
                  <a:lnTo>
                    <a:pt x="483" y="6623"/>
                  </a:lnTo>
                  <a:lnTo>
                    <a:pt x="457" y="6583"/>
                  </a:lnTo>
                  <a:lnTo>
                    <a:pt x="439" y="6540"/>
                  </a:lnTo>
                  <a:lnTo>
                    <a:pt x="431" y="6493"/>
                  </a:lnTo>
                  <a:lnTo>
                    <a:pt x="431" y="6447"/>
                  </a:lnTo>
                  <a:lnTo>
                    <a:pt x="439" y="6402"/>
                  </a:lnTo>
                  <a:lnTo>
                    <a:pt x="457" y="6358"/>
                  </a:lnTo>
                  <a:lnTo>
                    <a:pt x="483" y="6317"/>
                  </a:lnTo>
                  <a:lnTo>
                    <a:pt x="500" y="6300"/>
                  </a:lnTo>
                  <a:lnTo>
                    <a:pt x="1859" y="4941"/>
                  </a:lnTo>
                  <a:lnTo>
                    <a:pt x="1889" y="4994"/>
                  </a:lnTo>
                  <a:lnTo>
                    <a:pt x="1963" y="5092"/>
                  </a:lnTo>
                  <a:lnTo>
                    <a:pt x="2049" y="5178"/>
                  </a:lnTo>
                  <a:lnTo>
                    <a:pt x="2147" y="5252"/>
                  </a:lnTo>
                  <a:lnTo>
                    <a:pt x="2200" y="5283"/>
                  </a:lnTo>
                  <a:lnTo>
                    <a:pt x="843" y="6641"/>
                  </a:lnTo>
                  <a:close/>
                  <a:moveTo>
                    <a:pt x="2612" y="4961"/>
                  </a:moveTo>
                  <a:lnTo>
                    <a:pt x="2567" y="4960"/>
                  </a:lnTo>
                  <a:lnTo>
                    <a:pt x="2483" y="4942"/>
                  </a:lnTo>
                  <a:lnTo>
                    <a:pt x="2406" y="4909"/>
                  </a:lnTo>
                  <a:lnTo>
                    <a:pt x="2337" y="4863"/>
                  </a:lnTo>
                  <a:lnTo>
                    <a:pt x="2278" y="4804"/>
                  </a:lnTo>
                  <a:lnTo>
                    <a:pt x="2232" y="4736"/>
                  </a:lnTo>
                  <a:lnTo>
                    <a:pt x="2199" y="4658"/>
                  </a:lnTo>
                  <a:lnTo>
                    <a:pt x="2183" y="4574"/>
                  </a:lnTo>
                  <a:lnTo>
                    <a:pt x="2181" y="4530"/>
                  </a:lnTo>
                  <a:lnTo>
                    <a:pt x="2183" y="4485"/>
                  </a:lnTo>
                  <a:lnTo>
                    <a:pt x="2199" y="4401"/>
                  </a:lnTo>
                  <a:lnTo>
                    <a:pt x="2232" y="4324"/>
                  </a:lnTo>
                  <a:lnTo>
                    <a:pt x="2278" y="4255"/>
                  </a:lnTo>
                  <a:lnTo>
                    <a:pt x="2337" y="4196"/>
                  </a:lnTo>
                  <a:lnTo>
                    <a:pt x="2406" y="4149"/>
                  </a:lnTo>
                  <a:lnTo>
                    <a:pt x="2483" y="4117"/>
                  </a:lnTo>
                  <a:lnTo>
                    <a:pt x="2567" y="4100"/>
                  </a:lnTo>
                  <a:lnTo>
                    <a:pt x="2612" y="4098"/>
                  </a:lnTo>
                  <a:lnTo>
                    <a:pt x="2656" y="4100"/>
                  </a:lnTo>
                  <a:lnTo>
                    <a:pt x="2741" y="4117"/>
                  </a:lnTo>
                  <a:lnTo>
                    <a:pt x="2818" y="4149"/>
                  </a:lnTo>
                  <a:lnTo>
                    <a:pt x="2887" y="4196"/>
                  </a:lnTo>
                  <a:lnTo>
                    <a:pt x="2945" y="4255"/>
                  </a:lnTo>
                  <a:lnTo>
                    <a:pt x="2992" y="4324"/>
                  </a:lnTo>
                  <a:lnTo>
                    <a:pt x="3024" y="4401"/>
                  </a:lnTo>
                  <a:lnTo>
                    <a:pt x="3042" y="4485"/>
                  </a:lnTo>
                  <a:lnTo>
                    <a:pt x="3043" y="4530"/>
                  </a:lnTo>
                  <a:lnTo>
                    <a:pt x="3042" y="4574"/>
                  </a:lnTo>
                  <a:lnTo>
                    <a:pt x="3024" y="4658"/>
                  </a:lnTo>
                  <a:lnTo>
                    <a:pt x="2992" y="4736"/>
                  </a:lnTo>
                  <a:lnTo>
                    <a:pt x="2945" y="4804"/>
                  </a:lnTo>
                  <a:lnTo>
                    <a:pt x="2887" y="4863"/>
                  </a:lnTo>
                  <a:lnTo>
                    <a:pt x="2818" y="4909"/>
                  </a:lnTo>
                  <a:lnTo>
                    <a:pt x="2741" y="4942"/>
                  </a:lnTo>
                  <a:lnTo>
                    <a:pt x="2656" y="4960"/>
                  </a:lnTo>
                  <a:lnTo>
                    <a:pt x="2612" y="49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61" name="Group 42"/>
          <p:cNvGrpSpPr>
            <a:grpSpLocks noChangeAspect="1"/>
          </p:cNvGrpSpPr>
          <p:nvPr/>
        </p:nvGrpSpPr>
        <p:grpSpPr bwMode="auto">
          <a:xfrm>
            <a:off x="865107" y="4994831"/>
            <a:ext cx="155948" cy="179995"/>
            <a:chOff x="1967" y="0"/>
            <a:chExt cx="3742" cy="4319"/>
          </a:xfrm>
          <a:solidFill>
            <a:srgbClr val="213990">
              <a:alpha val="54000"/>
            </a:srgbClr>
          </a:solidFill>
        </p:grpSpPr>
        <p:sp>
          <p:nvSpPr>
            <p:cNvPr id="162" name="Freeform 43"/>
            <p:cNvSpPr>
              <a:spLocks noEditPoints="1"/>
            </p:cNvSpPr>
            <p:nvPr/>
          </p:nvSpPr>
          <p:spPr bwMode="auto">
            <a:xfrm>
              <a:off x="1967" y="0"/>
              <a:ext cx="3742" cy="3167"/>
            </a:xfrm>
            <a:custGeom>
              <a:avLst/>
              <a:gdLst>
                <a:gd name="T0" fmla="*/ 3737 w 11227"/>
                <a:gd name="T1" fmla="*/ 9069 h 9501"/>
                <a:gd name="T2" fmla="*/ 7988 w 11227"/>
                <a:gd name="T3" fmla="*/ 9501 h 9501"/>
                <a:gd name="T4" fmla="*/ 7004 w 11227"/>
                <a:gd name="T5" fmla="*/ 7773 h 9501"/>
                <a:gd name="T6" fmla="*/ 10495 w 11227"/>
                <a:gd name="T7" fmla="*/ 7763 h 9501"/>
                <a:gd name="T8" fmla="*/ 10738 w 11227"/>
                <a:gd name="T9" fmla="*/ 7688 h 9501"/>
                <a:gd name="T10" fmla="*/ 10944 w 11227"/>
                <a:gd name="T11" fmla="*/ 7549 h 9501"/>
                <a:gd name="T12" fmla="*/ 11103 w 11227"/>
                <a:gd name="T13" fmla="*/ 7357 h 9501"/>
                <a:gd name="T14" fmla="*/ 11200 w 11227"/>
                <a:gd name="T15" fmla="*/ 7125 h 9501"/>
                <a:gd name="T16" fmla="*/ 11227 w 11227"/>
                <a:gd name="T17" fmla="*/ 6909 h 9501"/>
                <a:gd name="T18" fmla="*/ 11218 w 11227"/>
                <a:gd name="T19" fmla="*/ 733 h 9501"/>
                <a:gd name="T20" fmla="*/ 11143 w 11227"/>
                <a:gd name="T21" fmla="*/ 489 h 9501"/>
                <a:gd name="T22" fmla="*/ 11003 w 11227"/>
                <a:gd name="T23" fmla="*/ 283 h 9501"/>
                <a:gd name="T24" fmla="*/ 10812 w 11227"/>
                <a:gd name="T25" fmla="*/ 124 h 9501"/>
                <a:gd name="T26" fmla="*/ 10579 w 11227"/>
                <a:gd name="T27" fmla="*/ 27 h 9501"/>
                <a:gd name="T28" fmla="*/ 10364 w 11227"/>
                <a:gd name="T29" fmla="*/ 0 h 9501"/>
                <a:gd name="T30" fmla="*/ 733 w 11227"/>
                <a:gd name="T31" fmla="*/ 10 h 9501"/>
                <a:gd name="T32" fmla="*/ 490 w 11227"/>
                <a:gd name="T33" fmla="*/ 85 h 9501"/>
                <a:gd name="T34" fmla="*/ 283 w 11227"/>
                <a:gd name="T35" fmla="*/ 224 h 9501"/>
                <a:gd name="T36" fmla="*/ 125 w 11227"/>
                <a:gd name="T37" fmla="*/ 416 h 9501"/>
                <a:gd name="T38" fmla="*/ 28 w 11227"/>
                <a:gd name="T39" fmla="*/ 648 h 9501"/>
                <a:gd name="T40" fmla="*/ 0 w 11227"/>
                <a:gd name="T41" fmla="*/ 864 h 9501"/>
                <a:gd name="T42" fmla="*/ 10 w 11227"/>
                <a:gd name="T43" fmla="*/ 7042 h 9501"/>
                <a:gd name="T44" fmla="*/ 85 w 11227"/>
                <a:gd name="T45" fmla="*/ 7284 h 9501"/>
                <a:gd name="T46" fmla="*/ 225 w 11227"/>
                <a:gd name="T47" fmla="*/ 7490 h 9501"/>
                <a:gd name="T48" fmla="*/ 416 w 11227"/>
                <a:gd name="T49" fmla="*/ 7649 h 9501"/>
                <a:gd name="T50" fmla="*/ 648 w 11227"/>
                <a:gd name="T51" fmla="*/ 7747 h 9501"/>
                <a:gd name="T52" fmla="*/ 864 w 11227"/>
                <a:gd name="T53" fmla="*/ 7773 h 9501"/>
                <a:gd name="T54" fmla="*/ 4684 w 11227"/>
                <a:gd name="T55" fmla="*/ 7773 h 9501"/>
                <a:gd name="T56" fmla="*/ 10795 w 11227"/>
                <a:gd name="T57" fmla="*/ 6909 h 9501"/>
                <a:gd name="T58" fmla="*/ 10743 w 11227"/>
                <a:gd name="T59" fmla="*/ 7116 h 9501"/>
                <a:gd name="T60" fmla="*/ 10570 w 11227"/>
                <a:gd name="T61" fmla="*/ 7289 h 9501"/>
                <a:gd name="T62" fmla="*/ 10364 w 11227"/>
                <a:gd name="T63" fmla="*/ 7341 h 9501"/>
                <a:gd name="T64" fmla="*/ 736 w 11227"/>
                <a:gd name="T65" fmla="*/ 7322 h 9501"/>
                <a:gd name="T66" fmla="*/ 531 w 11227"/>
                <a:gd name="T67" fmla="*/ 7185 h 9501"/>
                <a:gd name="T68" fmla="*/ 434 w 11227"/>
                <a:gd name="T69" fmla="*/ 6954 h 9501"/>
                <a:gd name="T70" fmla="*/ 10795 w 11227"/>
                <a:gd name="T71" fmla="*/ 6477 h 9501"/>
                <a:gd name="T72" fmla="*/ 434 w 11227"/>
                <a:gd name="T73" fmla="*/ 819 h 9501"/>
                <a:gd name="T74" fmla="*/ 531 w 11227"/>
                <a:gd name="T75" fmla="*/ 589 h 9501"/>
                <a:gd name="T76" fmla="*/ 736 w 11227"/>
                <a:gd name="T77" fmla="*/ 451 h 9501"/>
                <a:gd name="T78" fmla="*/ 10364 w 11227"/>
                <a:gd name="T79" fmla="*/ 432 h 9501"/>
                <a:gd name="T80" fmla="*/ 10570 w 11227"/>
                <a:gd name="T81" fmla="*/ 484 h 9501"/>
                <a:gd name="T82" fmla="*/ 10743 w 11227"/>
                <a:gd name="T83" fmla="*/ 657 h 9501"/>
                <a:gd name="T84" fmla="*/ 10795 w 11227"/>
                <a:gd name="T85" fmla="*/ 864 h 9501"/>
                <a:gd name="T86" fmla="*/ 432 w 11227"/>
                <a:gd name="T87" fmla="*/ 864 h 9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1227" h="9501">
                  <a:moveTo>
                    <a:pt x="864" y="7773"/>
                  </a:moveTo>
                  <a:lnTo>
                    <a:pt x="4223" y="7773"/>
                  </a:lnTo>
                  <a:lnTo>
                    <a:pt x="3737" y="9069"/>
                  </a:lnTo>
                  <a:lnTo>
                    <a:pt x="3239" y="9069"/>
                  </a:lnTo>
                  <a:lnTo>
                    <a:pt x="3239" y="9501"/>
                  </a:lnTo>
                  <a:lnTo>
                    <a:pt x="7988" y="9501"/>
                  </a:lnTo>
                  <a:lnTo>
                    <a:pt x="7988" y="9069"/>
                  </a:lnTo>
                  <a:lnTo>
                    <a:pt x="7491" y="9069"/>
                  </a:lnTo>
                  <a:lnTo>
                    <a:pt x="7004" y="7773"/>
                  </a:lnTo>
                  <a:lnTo>
                    <a:pt x="10364" y="7773"/>
                  </a:lnTo>
                  <a:lnTo>
                    <a:pt x="10409" y="7773"/>
                  </a:lnTo>
                  <a:lnTo>
                    <a:pt x="10495" y="7763"/>
                  </a:lnTo>
                  <a:lnTo>
                    <a:pt x="10579" y="7746"/>
                  </a:lnTo>
                  <a:lnTo>
                    <a:pt x="10660" y="7721"/>
                  </a:lnTo>
                  <a:lnTo>
                    <a:pt x="10738" y="7688"/>
                  </a:lnTo>
                  <a:lnTo>
                    <a:pt x="10812" y="7649"/>
                  </a:lnTo>
                  <a:lnTo>
                    <a:pt x="10880" y="7602"/>
                  </a:lnTo>
                  <a:lnTo>
                    <a:pt x="10944" y="7549"/>
                  </a:lnTo>
                  <a:lnTo>
                    <a:pt x="11003" y="7490"/>
                  </a:lnTo>
                  <a:lnTo>
                    <a:pt x="11056" y="7426"/>
                  </a:lnTo>
                  <a:lnTo>
                    <a:pt x="11103" y="7357"/>
                  </a:lnTo>
                  <a:lnTo>
                    <a:pt x="11143" y="7284"/>
                  </a:lnTo>
                  <a:lnTo>
                    <a:pt x="11175" y="7207"/>
                  </a:lnTo>
                  <a:lnTo>
                    <a:pt x="11200" y="7125"/>
                  </a:lnTo>
                  <a:lnTo>
                    <a:pt x="11218" y="7042"/>
                  </a:lnTo>
                  <a:lnTo>
                    <a:pt x="11226" y="6954"/>
                  </a:lnTo>
                  <a:lnTo>
                    <a:pt x="11227" y="6909"/>
                  </a:lnTo>
                  <a:lnTo>
                    <a:pt x="11227" y="864"/>
                  </a:lnTo>
                  <a:lnTo>
                    <a:pt x="11226" y="819"/>
                  </a:lnTo>
                  <a:lnTo>
                    <a:pt x="11218" y="733"/>
                  </a:lnTo>
                  <a:lnTo>
                    <a:pt x="11200" y="648"/>
                  </a:lnTo>
                  <a:lnTo>
                    <a:pt x="11175" y="567"/>
                  </a:lnTo>
                  <a:lnTo>
                    <a:pt x="11143" y="489"/>
                  </a:lnTo>
                  <a:lnTo>
                    <a:pt x="11103" y="416"/>
                  </a:lnTo>
                  <a:lnTo>
                    <a:pt x="11056" y="347"/>
                  </a:lnTo>
                  <a:lnTo>
                    <a:pt x="11003" y="283"/>
                  </a:lnTo>
                  <a:lnTo>
                    <a:pt x="10944" y="224"/>
                  </a:lnTo>
                  <a:lnTo>
                    <a:pt x="10880" y="171"/>
                  </a:lnTo>
                  <a:lnTo>
                    <a:pt x="10812" y="124"/>
                  </a:lnTo>
                  <a:lnTo>
                    <a:pt x="10738" y="85"/>
                  </a:lnTo>
                  <a:lnTo>
                    <a:pt x="10660" y="52"/>
                  </a:lnTo>
                  <a:lnTo>
                    <a:pt x="10579" y="27"/>
                  </a:lnTo>
                  <a:lnTo>
                    <a:pt x="10495" y="10"/>
                  </a:lnTo>
                  <a:lnTo>
                    <a:pt x="10409" y="1"/>
                  </a:lnTo>
                  <a:lnTo>
                    <a:pt x="10364" y="0"/>
                  </a:lnTo>
                  <a:lnTo>
                    <a:pt x="864" y="0"/>
                  </a:lnTo>
                  <a:lnTo>
                    <a:pt x="819" y="1"/>
                  </a:lnTo>
                  <a:lnTo>
                    <a:pt x="733" y="10"/>
                  </a:lnTo>
                  <a:lnTo>
                    <a:pt x="648" y="27"/>
                  </a:lnTo>
                  <a:lnTo>
                    <a:pt x="568" y="52"/>
                  </a:lnTo>
                  <a:lnTo>
                    <a:pt x="490" y="85"/>
                  </a:lnTo>
                  <a:lnTo>
                    <a:pt x="416" y="124"/>
                  </a:lnTo>
                  <a:lnTo>
                    <a:pt x="348" y="171"/>
                  </a:lnTo>
                  <a:lnTo>
                    <a:pt x="283" y="224"/>
                  </a:lnTo>
                  <a:lnTo>
                    <a:pt x="225" y="283"/>
                  </a:lnTo>
                  <a:lnTo>
                    <a:pt x="173" y="347"/>
                  </a:lnTo>
                  <a:lnTo>
                    <a:pt x="125" y="416"/>
                  </a:lnTo>
                  <a:lnTo>
                    <a:pt x="85" y="489"/>
                  </a:lnTo>
                  <a:lnTo>
                    <a:pt x="52" y="567"/>
                  </a:lnTo>
                  <a:lnTo>
                    <a:pt x="28" y="648"/>
                  </a:lnTo>
                  <a:lnTo>
                    <a:pt x="10" y="733"/>
                  </a:lnTo>
                  <a:lnTo>
                    <a:pt x="2" y="819"/>
                  </a:lnTo>
                  <a:lnTo>
                    <a:pt x="0" y="864"/>
                  </a:lnTo>
                  <a:lnTo>
                    <a:pt x="0" y="6909"/>
                  </a:lnTo>
                  <a:lnTo>
                    <a:pt x="2" y="6954"/>
                  </a:lnTo>
                  <a:lnTo>
                    <a:pt x="10" y="7042"/>
                  </a:lnTo>
                  <a:lnTo>
                    <a:pt x="28" y="7125"/>
                  </a:lnTo>
                  <a:lnTo>
                    <a:pt x="52" y="7207"/>
                  </a:lnTo>
                  <a:lnTo>
                    <a:pt x="85" y="7284"/>
                  </a:lnTo>
                  <a:lnTo>
                    <a:pt x="125" y="7357"/>
                  </a:lnTo>
                  <a:lnTo>
                    <a:pt x="173" y="7426"/>
                  </a:lnTo>
                  <a:lnTo>
                    <a:pt x="225" y="7490"/>
                  </a:lnTo>
                  <a:lnTo>
                    <a:pt x="283" y="7549"/>
                  </a:lnTo>
                  <a:lnTo>
                    <a:pt x="348" y="7602"/>
                  </a:lnTo>
                  <a:lnTo>
                    <a:pt x="416" y="7649"/>
                  </a:lnTo>
                  <a:lnTo>
                    <a:pt x="490" y="7688"/>
                  </a:lnTo>
                  <a:lnTo>
                    <a:pt x="568" y="7721"/>
                  </a:lnTo>
                  <a:lnTo>
                    <a:pt x="648" y="7747"/>
                  </a:lnTo>
                  <a:lnTo>
                    <a:pt x="733" y="7763"/>
                  </a:lnTo>
                  <a:lnTo>
                    <a:pt x="819" y="7773"/>
                  </a:lnTo>
                  <a:lnTo>
                    <a:pt x="864" y="7773"/>
                  </a:lnTo>
                  <a:close/>
                  <a:moveTo>
                    <a:pt x="7029" y="9069"/>
                  </a:moveTo>
                  <a:lnTo>
                    <a:pt x="4199" y="9069"/>
                  </a:lnTo>
                  <a:lnTo>
                    <a:pt x="4684" y="7773"/>
                  </a:lnTo>
                  <a:lnTo>
                    <a:pt x="6544" y="7773"/>
                  </a:lnTo>
                  <a:lnTo>
                    <a:pt x="7029" y="9069"/>
                  </a:lnTo>
                  <a:close/>
                  <a:moveTo>
                    <a:pt x="10795" y="6909"/>
                  </a:moveTo>
                  <a:lnTo>
                    <a:pt x="10794" y="6954"/>
                  </a:lnTo>
                  <a:lnTo>
                    <a:pt x="10776" y="7038"/>
                  </a:lnTo>
                  <a:lnTo>
                    <a:pt x="10743" y="7116"/>
                  </a:lnTo>
                  <a:lnTo>
                    <a:pt x="10697" y="7185"/>
                  </a:lnTo>
                  <a:lnTo>
                    <a:pt x="10638" y="7243"/>
                  </a:lnTo>
                  <a:lnTo>
                    <a:pt x="10570" y="7289"/>
                  </a:lnTo>
                  <a:lnTo>
                    <a:pt x="10492" y="7322"/>
                  </a:lnTo>
                  <a:lnTo>
                    <a:pt x="10407" y="7340"/>
                  </a:lnTo>
                  <a:lnTo>
                    <a:pt x="10364" y="7341"/>
                  </a:lnTo>
                  <a:lnTo>
                    <a:pt x="864" y="7341"/>
                  </a:lnTo>
                  <a:lnTo>
                    <a:pt x="820" y="7340"/>
                  </a:lnTo>
                  <a:lnTo>
                    <a:pt x="736" y="7322"/>
                  </a:lnTo>
                  <a:lnTo>
                    <a:pt x="658" y="7289"/>
                  </a:lnTo>
                  <a:lnTo>
                    <a:pt x="589" y="7243"/>
                  </a:lnTo>
                  <a:lnTo>
                    <a:pt x="531" y="7185"/>
                  </a:lnTo>
                  <a:lnTo>
                    <a:pt x="484" y="7116"/>
                  </a:lnTo>
                  <a:lnTo>
                    <a:pt x="451" y="7038"/>
                  </a:lnTo>
                  <a:lnTo>
                    <a:pt x="434" y="6954"/>
                  </a:lnTo>
                  <a:lnTo>
                    <a:pt x="432" y="6909"/>
                  </a:lnTo>
                  <a:lnTo>
                    <a:pt x="432" y="6477"/>
                  </a:lnTo>
                  <a:lnTo>
                    <a:pt x="10795" y="6477"/>
                  </a:lnTo>
                  <a:lnTo>
                    <a:pt x="10795" y="6909"/>
                  </a:lnTo>
                  <a:close/>
                  <a:moveTo>
                    <a:pt x="432" y="864"/>
                  </a:moveTo>
                  <a:lnTo>
                    <a:pt x="434" y="819"/>
                  </a:lnTo>
                  <a:lnTo>
                    <a:pt x="451" y="735"/>
                  </a:lnTo>
                  <a:lnTo>
                    <a:pt x="484" y="657"/>
                  </a:lnTo>
                  <a:lnTo>
                    <a:pt x="531" y="589"/>
                  </a:lnTo>
                  <a:lnTo>
                    <a:pt x="589" y="530"/>
                  </a:lnTo>
                  <a:lnTo>
                    <a:pt x="658" y="484"/>
                  </a:lnTo>
                  <a:lnTo>
                    <a:pt x="736" y="451"/>
                  </a:lnTo>
                  <a:lnTo>
                    <a:pt x="820" y="433"/>
                  </a:lnTo>
                  <a:lnTo>
                    <a:pt x="864" y="432"/>
                  </a:lnTo>
                  <a:lnTo>
                    <a:pt x="10364" y="432"/>
                  </a:lnTo>
                  <a:lnTo>
                    <a:pt x="10407" y="433"/>
                  </a:lnTo>
                  <a:lnTo>
                    <a:pt x="10492" y="451"/>
                  </a:lnTo>
                  <a:lnTo>
                    <a:pt x="10570" y="484"/>
                  </a:lnTo>
                  <a:lnTo>
                    <a:pt x="10638" y="530"/>
                  </a:lnTo>
                  <a:lnTo>
                    <a:pt x="10697" y="589"/>
                  </a:lnTo>
                  <a:lnTo>
                    <a:pt x="10743" y="657"/>
                  </a:lnTo>
                  <a:lnTo>
                    <a:pt x="10776" y="735"/>
                  </a:lnTo>
                  <a:lnTo>
                    <a:pt x="10794" y="819"/>
                  </a:lnTo>
                  <a:lnTo>
                    <a:pt x="10795" y="864"/>
                  </a:lnTo>
                  <a:lnTo>
                    <a:pt x="10795" y="6045"/>
                  </a:lnTo>
                  <a:lnTo>
                    <a:pt x="432" y="6045"/>
                  </a:lnTo>
                  <a:lnTo>
                    <a:pt x="432" y="86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3" name="Freeform 44"/>
            <p:cNvSpPr>
              <a:spLocks noEditPoints="1"/>
            </p:cNvSpPr>
            <p:nvPr/>
          </p:nvSpPr>
          <p:spPr bwMode="auto">
            <a:xfrm>
              <a:off x="2255" y="3311"/>
              <a:ext cx="2159" cy="1008"/>
            </a:xfrm>
            <a:custGeom>
              <a:avLst/>
              <a:gdLst>
                <a:gd name="T0" fmla="*/ 216 w 6477"/>
                <a:gd name="T1" fmla="*/ 0 h 3023"/>
                <a:gd name="T2" fmla="*/ 194 w 6477"/>
                <a:gd name="T3" fmla="*/ 0 h 3023"/>
                <a:gd name="T4" fmla="*/ 152 w 6477"/>
                <a:gd name="T5" fmla="*/ 9 h 3023"/>
                <a:gd name="T6" fmla="*/ 114 w 6477"/>
                <a:gd name="T7" fmla="*/ 26 h 3023"/>
                <a:gd name="T8" fmla="*/ 78 w 6477"/>
                <a:gd name="T9" fmla="*/ 49 h 3023"/>
                <a:gd name="T10" fmla="*/ 49 w 6477"/>
                <a:gd name="T11" fmla="*/ 77 h 3023"/>
                <a:gd name="T12" fmla="*/ 26 w 6477"/>
                <a:gd name="T13" fmla="*/ 112 h 3023"/>
                <a:gd name="T14" fmla="*/ 10 w 6477"/>
                <a:gd name="T15" fmla="*/ 151 h 3023"/>
                <a:gd name="T16" fmla="*/ 2 w 6477"/>
                <a:gd name="T17" fmla="*/ 194 h 3023"/>
                <a:gd name="T18" fmla="*/ 0 w 6477"/>
                <a:gd name="T19" fmla="*/ 215 h 3023"/>
                <a:gd name="T20" fmla="*/ 0 w 6477"/>
                <a:gd name="T21" fmla="*/ 2807 h 3023"/>
                <a:gd name="T22" fmla="*/ 2 w 6477"/>
                <a:gd name="T23" fmla="*/ 2829 h 3023"/>
                <a:gd name="T24" fmla="*/ 10 w 6477"/>
                <a:gd name="T25" fmla="*/ 2871 h 3023"/>
                <a:gd name="T26" fmla="*/ 26 w 6477"/>
                <a:gd name="T27" fmla="*/ 2909 h 3023"/>
                <a:gd name="T28" fmla="*/ 49 w 6477"/>
                <a:gd name="T29" fmla="*/ 2944 h 3023"/>
                <a:gd name="T30" fmla="*/ 78 w 6477"/>
                <a:gd name="T31" fmla="*/ 2974 h 3023"/>
                <a:gd name="T32" fmla="*/ 114 w 6477"/>
                <a:gd name="T33" fmla="*/ 2997 h 3023"/>
                <a:gd name="T34" fmla="*/ 152 w 6477"/>
                <a:gd name="T35" fmla="*/ 3013 h 3023"/>
                <a:gd name="T36" fmla="*/ 194 w 6477"/>
                <a:gd name="T37" fmla="*/ 3022 h 3023"/>
                <a:gd name="T38" fmla="*/ 216 w 6477"/>
                <a:gd name="T39" fmla="*/ 3023 h 3023"/>
                <a:gd name="T40" fmla="*/ 6261 w 6477"/>
                <a:gd name="T41" fmla="*/ 3023 h 3023"/>
                <a:gd name="T42" fmla="*/ 6284 w 6477"/>
                <a:gd name="T43" fmla="*/ 3022 h 3023"/>
                <a:gd name="T44" fmla="*/ 6325 w 6477"/>
                <a:gd name="T45" fmla="*/ 3013 h 3023"/>
                <a:gd name="T46" fmla="*/ 6365 w 6477"/>
                <a:gd name="T47" fmla="*/ 2997 h 3023"/>
                <a:gd name="T48" fmla="*/ 6399 w 6477"/>
                <a:gd name="T49" fmla="*/ 2974 h 3023"/>
                <a:gd name="T50" fmla="*/ 6427 w 6477"/>
                <a:gd name="T51" fmla="*/ 2944 h 3023"/>
                <a:gd name="T52" fmla="*/ 6451 w 6477"/>
                <a:gd name="T53" fmla="*/ 2909 h 3023"/>
                <a:gd name="T54" fmla="*/ 6467 w 6477"/>
                <a:gd name="T55" fmla="*/ 2871 h 3023"/>
                <a:gd name="T56" fmla="*/ 6477 w 6477"/>
                <a:gd name="T57" fmla="*/ 2829 h 3023"/>
                <a:gd name="T58" fmla="*/ 6477 w 6477"/>
                <a:gd name="T59" fmla="*/ 2807 h 3023"/>
                <a:gd name="T60" fmla="*/ 6477 w 6477"/>
                <a:gd name="T61" fmla="*/ 215 h 3023"/>
                <a:gd name="T62" fmla="*/ 6477 w 6477"/>
                <a:gd name="T63" fmla="*/ 194 h 3023"/>
                <a:gd name="T64" fmla="*/ 6467 w 6477"/>
                <a:gd name="T65" fmla="*/ 151 h 3023"/>
                <a:gd name="T66" fmla="*/ 6451 w 6477"/>
                <a:gd name="T67" fmla="*/ 112 h 3023"/>
                <a:gd name="T68" fmla="*/ 6427 w 6477"/>
                <a:gd name="T69" fmla="*/ 77 h 3023"/>
                <a:gd name="T70" fmla="*/ 6399 w 6477"/>
                <a:gd name="T71" fmla="*/ 49 h 3023"/>
                <a:gd name="T72" fmla="*/ 6365 w 6477"/>
                <a:gd name="T73" fmla="*/ 26 h 3023"/>
                <a:gd name="T74" fmla="*/ 6325 w 6477"/>
                <a:gd name="T75" fmla="*/ 9 h 3023"/>
                <a:gd name="T76" fmla="*/ 6284 w 6477"/>
                <a:gd name="T77" fmla="*/ 0 h 3023"/>
                <a:gd name="T78" fmla="*/ 6261 w 6477"/>
                <a:gd name="T79" fmla="*/ 0 h 3023"/>
                <a:gd name="T80" fmla="*/ 216 w 6477"/>
                <a:gd name="T81" fmla="*/ 0 h 3023"/>
                <a:gd name="T82" fmla="*/ 6045 w 6477"/>
                <a:gd name="T83" fmla="*/ 2591 h 3023"/>
                <a:gd name="T84" fmla="*/ 432 w 6477"/>
                <a:gd name="T85" fmla="*/ 2591 h 3023"/>
                <a:gd name="T86" fmla="*/ 432 w 6477"/>
                <a:gd name="T87" fmla="*/ 431 h 3023"/>
                <a:gd name="T88" fmla="*/ 6045 w 6477"/>
                <a:gd name="T89" fmla="*/ 431 h 3023"/>
                <a:gd name="T90" fmla="*/ 6045 w 6477"/>
                <a:gd name="T91" fmla="*/ 2591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477" h="3023">
                  <a:moveTo>
                    <a:pt x="216" y="0"/>
                  </a:moveTo>
                  <a:lnTo>
                    <a:pt x="194" y="0"/>
                  </a:lnTo>
                  <a:lnTo>
                    <a:pt x="152" y="9"/>
                  </a:lnTo>
                  <a:lnTo>
                    <a:pt x="114" y="26"/>
                  </a:lnTo>
                  <a:lnTo>
                    <a:pt x="78" y="49"/>
                  </a:lnTo>
                  <a:lnTo>
                    <a:pt x="49" y="77"/>
                  </a:lnTo>
                  <a:lnTo>
                    <a:pt x="26" y="112"/>
                  </a:lnTo>
                  <a:lnTo>
                    <a:pt x="10" y="151"/>
                  </a:lnTo>
                  <a:lnTo>
                    <a:pt x="2" y="194"/>
                  </a:lnTo>
                  <a:lnTo>
                    <a:pt x="0" y="215"/>
                  </a:lnTo>
                  <a:lnTo>
                    <a:pt x="0" y="2807"/>
                  </a:lnTo>
                  <a:lnTo>
                    <a:pt x="2" y="2829"/>
                  </a:lnTo>
                  <a:lnTo>
                    <a:pt x="10" y="2871"/>
                  </a:lnTo>
                  <a:lnTo>
                    <a:pt x="26" y="2909"/>
                  </a:lnTo>
                  <a:lnTo>
                    <a:pt x="49" y="2944"/>
                  </a:lnTo>
                  <a:lnTo>
                    <a:pt x="78" y="2974"/>
                  </a:lnTo>
                  <a:lnTo>
                    <a:pt x="114" y="2997"/>
                  </a:lnTo>
                  <a:lnTo>
                    <a:pt x="152" y="3013"/>
                  </a:lnTo>
                  <a:lnTo>
                    <a:pt x="194" y="3022"/>
                  </a:lnTo>
                  <a:lnTo>
                    <a:pt x="216" y="3023"/>
                  </a:lnTo>
                  <a:lnTo>
                    <a:pt x="6261" y="3023"/>
                  </a:lnTo>
                  <a:lnTo>
                    <a:pt x="6284" y="3022"/>
                  </a:lnTo>
                  <a:lnTo>
                    <a:pt x="6325" y="3013"/>
                  </a:lnTo>
                  <a:lnTo>
                    <a:pt x="6365" y="2997"/>
                  </a:lnTo>
                  <a:lnTo>
                    <a:pt x="6399" y="2974"/>
                  </a:lnTo>
                  <a:lnTo>
                    <a:pt x="6427" y="2944"/>
                  </a:lnTo>
                  <a:lnTo>
                    <a:pt x="6451" y="2909"/>
                  </a:lnTo>
                  <a:lnTo>
                    <a:pt x="6467" y="2871"/>
                  </a:lnTo>
                  <a:lnTo>
                    <a:pt x="6477" y="2829"/>
                  </a:lnTo>
                  <a:lnTo>
                    <a:pt x="6477" y="2807"/>
                  </a:lnTo>
                  <a:lnTo>
                    <a:pt x="6477" y="215"/>
                  </a:lnTo>
                  <a:lnTo>
                    <a:pt x="6477" y="194"/>
                  </a:lnTo>
                  <a:lnTo>
                    <a:pt x="6467" y="151"/>
                  </a:lnTo>
                  <a:lnTo>
                    <a:pt x="6451" y="112"/>
                  </a:lnTo>
                  <a:lnTo>
                    <a:pt x="6427" y="77"/>
                  </a:lnTo>
                  <a:lnTo>
                    <a:pt x="6399" y="49"/>
                  </a:lnTo>
                  <a:lnTo>
                    <a:pt x="6365" y="26"/>
                  </a:lnTo>
                  <a:lnTo>
                    <a:pt x="6325" y="9"/>
                  </a:lnTo>
                  <a:lnTo>
                    <a:pt x="6284" y="0"/>
                  </a:lnTo>
                  <a:lnTo>
                    <a:pt x="6261" y="0"/>
                  </a:lnTo>
                  <a:lnTo>
                    <a:pt x="216" y="0"/>
                  </a:lnTo>
                  <a:close/>
                  <a:moveTo>
                    <a:pt x="6045" y="2591"/>
                  </a:moveTo>
                  <a:lnTo>
                    <a:pt x="432" y="2591"/>
                  </a:lnTo>
                  <a:lnTo>
                    <a:pt x="432" y="431"/>
                  </a:lnTo>
                  <a:lnTo>
                    <a:pt x="6045" y="431"/>
                  </a:lnTo>
                  <a:lnTo>
                    <a:pt x="6045" y="25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4" name="Rectangle 45"/>
            <p:cNvSpPr>
              <a:spLocks noChangeArrowheads="1"/>
            </p:cNvSpPr>
            <p:nvPr/>
          </p:nvSpPr>
          <p:spPr bwMode="auto">
            <a:xfrm>
              <a:off x="2543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5" name="Rectangle 46"/>
            <p:cNvSpPr>
              <a:spLocks noChangeArrowheads="1"/>
            </p:cNvSpPr>
            <p:nvPr/>
          </p:nvSpPr>
          <p:spPr bwMode="auto">
            <a:xfrm>
              <a:off x="3982" y="3887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6" name="Rectangle 47"/>
            <p:cNvSpPr>
              <a:spLocks noChangeArrowheads="1"/>
            </p:cNvSpPr>
            <p:nvPr/>
          </p:nvSpPr>
          <p:spPr bwMode="auto">
            <a:xfrm>
              <a:off x="2543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7" name="Rectangle 48"/>
            <p:cNvSpPr>
              <a:spLocks noChangeArrowheads="1"/>
            </p:cNvSpPr>
            <p:nvPr/>
          </p:nvSpPr>
          <p:spPr bwMode="auto">
            <a:xfrm>
              <a:off x="2831" y="3599"/>
              <a:ext cx="143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8" name="Rectangle 49"/>
            <p:cNvSpPr>
              <a:spLocks noChangeArrowheads="1"/>
            </p:cNvSpPr>
            <p:nvPr/>
          </p:nvSpPr>
          <p:spPr bwMode="auto">
            <a:xfrm>
              <a:off x="3118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9" name="Rectangle 50"/>
            <p:cNvSpPr>
              <a:spLocks noChangeArrowheads="1"/>
            </p:cNvSpPr>
            <p:nvPr/>
          </p:nvSpPr>
          <p:spPr bwMode="auto">
            <a:xfrm>
              <a:off x="3406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0" name="Rectangle 51"/>
            <p:cNvSpPr>
              <a:spLocks noChangeArrowheads="1"/>
            </p:cNvSpPr>
            <p:nvPr/>
          </p:nvSpPr>
          <p:spPr bwMode="auto">
            <a:xfrm>
              <a:off x="3694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1" name="Rectangle 52"/>
            <p:cNvSpPr>
              <a:spLocks noChangeArrowheads="1"/>
            </p:cNvSpPr>
            <p:nvPr/>
          </p:nvSpPr>
          <p:spPr bwMode="auto">
            <a:xfrm>
              <a:off x="3982" y="3599"/>
              <a:ext cx="144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2" name="Rectangle 53"/>
            <p:cNvSpPr>
              <a:spLocks noChangeArrowheads="1"/>
            </p:cNvSpPr>
            <p:nvPr/>
          </p:nvSpPr>
          <p:spPr bwMode="auto">
            <a:xfrm>
              <a:off x="2831" y="3887"/>
              <a:ext cx="1007" cy="14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3" name="Freeform 54"/>
            <p:cNvSpPr>
              <a:spLocks noEditPoints="1"/>
            </p:cNvSpPr>
            <p:nvPr/>
          </p:nvSpPr>
          <p:spPr bwMode="auto">
            <a:xfrm>
              <a:off x="4701" y="3311"/>
              <a:ext cx="720" cy="1008"/>
            </a:xfrm>
            <a:custGeom>
              <a:avLst/>
              <a:gdLst>
                <a:gd name="T0" fmla="*/ 0 w 2160"/>
                <a:gd name="T1" fmla="*/ 1943 h 3023"/>
                <a:gd name="T2" fmla="*/ 13 w 2160"/>
                <a:gd name="T3" fmla="*/ 2107 h 3023"/>
                <a:gd name="T4" fmla="*/ 66 w 2160"/>
                <a:gd name="T5" fmla="*/ 2314 h 3023"/>
                <a:gd name="T6" fmla="*/ 156 w 2160"/>
                <a:gd name="T7" fmla="*/ 2502 h 3023"/>
                <a:gd name="T8" fmla="*/ 280 w 2160"/>
                <a:gd name="T9" fmla="*/ 2669 h 3023"/>
                <a:gd name="T10" fmla="*/ 433 w 2160"/>
                <a:gd name="T11" fmla="*/ 2808 h 3023"/>
                <a:gd name="T12" fmla="*/ 611 w 2160"/>
                <a:gd name="T13" fmla="*/ 2916 h 3023"/>
                <a:gd name="T14" fmla="*/ 811 w 2160"/>
                <a:gd name="T15" fmla="*/ 2989 h 3023"/>
                <a:gd name="T16" fmla="*/ 1024 w 2160"/>
                <a:gd name="T17" fmla="*/ 3022 h 3023"/>
                <a:gd name="T18" fmla="*/ 1136 w 2160"/>
                <a:gd name="T19" fmla="*/ 3022 h 3023"/>
                <a:gd name="T20" fmla="*/ 1350 w 2160"/>
                <a:gd name="T21" fmla="*/ 2989 h 3023"/>
                <a:gd name="T22" fmla="*/ 1549 w 2160"/>
                <a:gd name="T23" fmla="*/ 2916 h 3023"/>
                <a:gd name="T24" fmla="*/ 1726 w 2160"/>
                <a:gd name="T25" fmla="*/ 2808 h 3023"/>
                <a:gd name="T26" fmla="*/ 1879 w 2160"/>
                <a:gd name="T27" fmla="*/ 2669 h 3023"/>
                <a:gd name="T28" fmla="*/ 2004 w 2160"/>
                <a:gd name="T29" fmla="*/ 2502 h 3023"/>
                <a:gd name="T30" fmla="*/ 2094 w 2160"/>
                <a:gd name="T31" fmla="*/ 2314 h 3023"/>
                <a:gd name="T32" fmla="*/ 2147 w 2160"/>
                <a:gd name="T33" fmla="*/ 2107 h 3023"/>
                <a:gd name="T34" fmla="*/ 2160 w 2160"/>
                <a:gd name="T35" fmla="*/ 1943 h 3023"/>
                <a:gd name="T36" fmla="*/ 2158 w 2160"/>
                <a:gd name="T37" fmla="*/ 1023 h 3023"/>
                <a:gd name="T38" fmla="*/ 2125 w 2160"/>
                <a:gd name="T39" fmla="*/ 809 h 3023"/>
                <a:gd name="T40" fmla="*/ 2053 w 2160"/>
                <a:gd name="T41" fmla="*/ 610 h 3023"/>
                <a:gd name="T42" fmla="*/ 1945 w 2160"/>
                <a:gd name="T43" fmla="*/ 433 h 3023"/>
                <a:gd name="T44" fmla="*/ 1806 w 2160"/>
                <a:gd name="T45" fmla="*/ 280 h 3023"/>
                <a:gd name="T46" fmla="*/ 1640 w 2160"/>
                <a:gd name="T47" fmla="*/ 155 h 3023"/>
                <a:gd name="T48" fmla="*/ 1452 w 2160"/>
                <a:gd name="T49" fmla="*/ 65 h 3023"/>
                <a:gd name="T50" fmla="*/ 1244 w 2160"/>
                <a:gd name="T51" fmla="*/ 12 h 3023"/>
                <a:gd name="T52" fmla="*/ 1080 w 2160"/>
                <a:gd name="T53" fmla="*/ 0 h 3023"/>
                <a:gd name="T54" fmla="*/ 916 w 2160"/>
                <a:gd name="T55" fmla="*/ 12 h 3023"/>
                <a:gd name="T56" fmla="*/ 708 w 2160"/>
                <a:gd name="T57" fmla="*/ 65 h 3023"/>
                <a:gd name="T58" fmla="*/ 520 w 2160"/>
                <a:gd name="T59" fmla="*/ 155 h 3023"/>
                <a:gd name="T60" fmla="*/ 354 w 2160"/>
                <a:gd name="T61" fmla="*/ 280 h 3023"/>
                <a:gd name="T62" fmla="*/ 215 w 2160"/>
                <a:gd name="T63" fmla="*/ 433 h 3023"/>
                <a:gd name="T64" fmla="*/ 107 w 2160"/>
                <a:gd name="T65" fmla="*/ 610 h 3023"/>
                <a:gd name="T66" fmla="*/ 34 w 2160"/>
                <a:gd name="T67" fmla="*/ 809 h 3023"/>
                <a:gd name="T68" fmla="*/ 2 w 2160"/>
                <a:gd name="T69" fmla="*/ 1023 h 3023"/>
                <a:gd name="T70" fmla="*/ 1728 w 2160"/>
                <a:gd name="T71" fmla="*/ 1079 h 3023"/>
                <a:gd name="T72" fmla="*/ 1728 w 2160"/>
                <a:gd name="T73" fmla="*/ 1976 h 3023"/>
                <a:gd name="T74" fmla="*/ 1699 w 2160"/>
                <a:gd name="T75" fmla="*/ 2136 h 3023"/>
                <a:gd name="T76" fmla="*/ 1580 w 2160"/>
                <a:gd name="T77" fmla="*/ 2356 h 3023"/>
                <a:gd name="T78" fmla="*/ 1389 w 2160"/>
                <a:gd name="T79" fmla="*/ 2513 h 3023"/>
                <a:gd name="T80" fmla="*/ 1178 w 2160"/>
                <a:gd name="T81" fmla="*/ 2583 h 3023"/>
                <a:gd name="T82" fmla="*/ 1080 w 2160"/>
                <a:gd name="T83" fmla="*/ 2591 h 3023"/>
                <a:gd name="T84" fmla="*/ 982 w 2160"/>
                <a:gd name="T85" fmla="*/ 2583 h 3023"/>
                <a:gd name="T86" fmla="*/ 771 w 2160"/>
                <a:gd name="T87" fmla="*/ 2513 h 3023"/>
                <a:gd name="T88" fmla="*/ 580 w 2160"/>
                <a:gd name="T89" fmla="*/ 2356 h 3023"/>
                <a:gd name="T90" fmla="*/ 461 w 2160"/>
                <a:gd name="T91" fmla="*/ 2136 h 3023"/>
                <a:gd name="T92" fmla="*/ 433 w 2160"/>
                <a:gd name="T93" fmla="*/ 1976 h 3023"/>
                <a:gd name="T94" fmla="*/ 432 w 2160"/>
                <a:gd name="T95" fmla="*/ 1079 h 3023"/>
                <a:gd name="T96" fmla="*/ 450 w 2160"/>
                <a:gd name="T97" fmla="*/ 929 h 3023"/>
                <a:gd name="T98" fmla="*/ 525 w 2160"/>
                <a:gd name="T99" fmla="*/ 747 h 3023"/>
                <a:gd name="T100" fmla="*/ 649 w 2160"/>
                <a:gd name="T101" fmla="*/ 597 h 3023"/>
                <a:gd name="T102" fmla="*/ 816 w 2160"/>
                <a:gd name="T103" fmla="*/ 489 h 3023"/>
                <a:gd name="T104" fmla="*/ 864 w 2160"/>
                <a:gd name="T105" fmla="*/ 1079 h 3023"/>
                <a:gd name="T106" fmla="*/ 1296 w 2160"/>
                <a:gd name="T107" fmla="*/ 471 h 3023"/>
                <a:gd name="T108" fmla="*/ 1432 w 2160"/>
                <a:gd name="T109" fmla="*/ 537 h 3023"/>
                <a:gd name="T110" fmla="*/ 1579 w 2160"/>
                <a:gd name="T111" fmla="*/ 668 h 3023"/>
                <a:gd name="T112" fmla="*/ 1680 w 2160"/>
                <a:gd name="T113" fmla="*/ 835 h 3023"/>
                <a:gd name="T114" fmla="*/ 1726 w 2160"/>
                <a:gd name="T115" fmla="*/ 1027 h 30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160" h="3023">
                  <a:moveTo>
                    <a:pt x="0" y="1079"/>
                  </a:moveTo>
                  <a:lnTo>
                    <a:pt x="0" y="1943"/>
                  </a:lnTo>
                  <a:lnTo>
                    <a:pt x="2" y="1998"/>
                  </a:lnTo>
                  <a:lnTo>
                    <a:pt x="13" y="2107"/>
                  </a:lnTo>
                  <a:lnTo>
                    <a:pt x="34" y="2212"/>
                  </a:lnTo>
                  <a:lnTo>
                    <a:pt x="66" y="2314"/>
                  </a:lnTo>
                  <a:lnTo>
                    <a:pt x="107" y="2411"/>
                  </a:lnTo>
                  <a:lnTo>
                    <a:pt x="156" y="2502"/>
                  </a:lnTo>
                  <a:lnTo>
                    <a:pt x="215" y="2588"/>
                  </a:lnTo>
                  <a:lnTo>
                    <a:pt x="280" y="2669"/>
                  </a:lnTo>
                  <a:lnTo>
                    <a:pt x="354" y="2743"/>
                  </a:lnTo>
                  <a:lnTo>
                    <a:pt x="433" y="2808"/>
                  </a:lnTo>
                  <a:lnTo>
                    <a:pt x="520" y="2866"/>
                  </a:lnTo>
                  <a:lnTo>
                    <a:pt x="611" y="2916"/>
                  </a:lnTo>
                  <a:lnTo>
                    <a:pt x="708" y="2957"/>
                  </a:lnTo>
                  <a:lnTo>
                    <a:pt x="811" y="2989"/>
                  </a:lnTo>
                  <a:lnTo>
                    <a:pt x="916" y="3011"/>
                  </a:lnTo>
                  <a:lnTo>
                    <a:pt x="1024" y="3022"/>
                  </a:lnTo>
                  <a:lnTo>
                    <a:pt x="1080" y="3023"/>
                  </a:lnTo>
                  <a:lnTo>
                    <a:pt x="1136" y="3022"/>
                  </a:lnTo>
                  <a:lnTo>
                    <a:pt x="1244" y="3011"/>
                  </a:lnTo>
                  <a:lnTo>
                    <a:pt x="1350" y="2989"/>
                  </a:lnTo>
                  <a:lnTo>
                    <a:pt x="1452" y="2957"/>
                  </a:lnTo>
                  <a:lnTo>
                    <a:pt x="1549" y="2916"/>
                  </a:lnTo>
                  <a:lnTo>
                    <a:pt x="1640" y="2866"/>
                  </a:lnTo>
                  <a:lnTo>
                    <a:pt x="1726" y="2808"/>
                  </a:lnTo>
                  <a:lnTo>
                    <a:pt x="1806" y="2743"/>
                  </a:lnTo>
                  <a:lnTo>
                    <a:pt x="1879" y="2669"/>
                  </a:lnTo>
                  <a:lnTo>
                    <a:pt x="1945" y="2588"/>
                  </a:lnTo>
                  <a:lnTo>
                    <a:pt x="2004" y="2502"/>
                  </a:lnTo>
                  <a:lnTo>
                    <a:pt x="2053" y="2411"/>
                  </a:lnTo>
                  <a:lnTo>
                    <a:pt x="2094" y="2314"/>
                  </a:lnTo>
                  <a:lnTo>
                    <a:pt x="2125" y="2212"/>
                  </a:lnTo>
                  <a:lnTo>
                    <a:pt x="2147" y="2107"/>
                  </a:lnTo>
                  <a:lnTo>
                    <a:pt x="2158" y="1998"/>
                  </a:lnTo>
                  <a:lnTo>
                    <a:pt x="2160" y="1943"/>
                  </a:lnTo>
                  <a:lnTo>
                    <a:pt x="2160" y="1079"/>
                  </a:lnTo>
                  <a:lnTo>
                    <a:pt x="2158" y="1023"/>
                  </a:lnTo>
                  <a:lnTo>
                    <a:pt x="2147" y="914"/>
                  </a:lnTo>
                  <a:lnTo>
                    <a:pt x="2125" y="809"/>
                  </a:lnTo>
                  <a:lnTo>
                    <a:pt x="2094" y="708"/>
                  </a:lnTo>
                  <a:lnTo>
                    <a:pt x="2053" y="610"/>
                  </a:lnTo>
                  <a:lnTo>
                    <a:pt x="2004" y="519"/>
                  </a:lnTo>
                  <a:lnTo>
                    <a:pt x="1945" y="433"/>
                  </a:lnTo>
                  <a:lnTo>
                    <a:pt x="1879" y="352"/>
                  </a:lnTo>
                  <a:lnTo>
                    <a:pt x="1806" y="280"/>
                  </a:lnTo>
                  <a:lnTo>
                    <a:pt x="1726" y="214"/>
                  </a:lnTo>
                  <a:lnTo>
                    <a:pt x="1640" y="155"/>
                  </a:lnTo>
                  <a:lnTo>
                    <a:pt x="1549" y="106"/>
                  </a:lnTo>
                  <a:lnTo>
                    <a:pt x="1452" y="65"/>
                  </a:lnTo>
                  <a:lnTo>
                    <a:pt x="1350" y="32"/>
                  </a:lnTo>
                  <a:lnTo>
                    <a:pt x="1244" y="12"/>
                  </a:lnTo>
                  <a:lnTo>
                    <a:pt x="1136" y="1"/>
                  </a:lnTo>
                  <a:lnTo>
                    <a:pt x="1080" y="0"/>
                  </a:lnTo>
                  <a:lnTo>
                    <a:pt x="1024" y="1"/>
                  </a:lnTo>
                  <a:lnTo>
                    <a:pt x="916" y="12"/>
                  </a:lnTo>
                  <a:lnTo>
                    <a:pt x="811" y="32"/>
                  </a:lnTo>
                  <a:lnTo>
                    <a:pt x="708" y="65"/>
                  </a:lnTo>
                  <a:lnTo>
                    <a:pt x="611" y="106"/>
                  </a:lnTo>
                  <a:lnTo>
                    <a:pt x="520" y="155"/>
                  </a:lnTo>
                  <a:lnTo>
                    <a:pt x="433" y="214"/>
                  </a:lnTo>
                  <a:lnTo>
                    <a:pt x="354" y="280"/>
                  </a:lnTo>
                  <a:lnTo>
                    <a:pt x="280" y="352"/>
                  </a:lnTo>
                  <a:lnTo>
                    <a:pt x="215" y="433"/>
                  </a:lnTo>
                  <a:lnTo>
                    <a:pt x="156" y="519"/>
                  </a:lnTo>
                  <a:lnTo>
                    <a:pt x="107" y="610"/>
                  </a:lnTo>
                  <a:lnTo>
                    <a:pt x="66" y="708"/>
                  </a:lnTo>
                  <a:lnTo>
                    <a:pt x="34" y="809"/>
                  </a:lnTo>
                  <a:lnTo>
                    <a:pt x="13" y="914"/>
                  </a:lnTo>
                  <a:lnTo>
                    <a:pt x="2" y="1023"/>
                  </a:lnTo>
                  <a:lnTo>
                    <a:pt x="0" y="1079"/>
                  </a:lnTo>
                  <a:close/>
                  <a:moveTo>
                    <a:pt x="1728" y="1079"/>
                  </a:moveTo>
                  <a:lnTo>
                    <a:pt x="1728" y="1943"/>
                  </a:lnTo>
                  <a:lnTo>
                    <a:pt x="1728" y="1976"/>
                  </a:lnTo>
                  <a:lnTo>
                    <a:pt x="1721" y="2042"/>
                  </a:lnTo>
                  <a:lnTo>
                    <a:pt x="1699" y="2136"/>
                  </a:lnTo>
                  <a:lnTo>
                    <a:pt x="1651" y="2252"/>
                  </a:lnTo>
                  <a:lnTo>
                    <a:pt x="1580" y="2356"/>
                  </a:lnTo>
                  <a:lnTo>
                    <a:pt x="1493" y="2443"/>
                  </a:lnTo>
                  <a:lnTo>
                    <a:pt x="1389" y="2513"/>
                  </a:lnTo>
                  <a:lnTo>
                    <a:pt x="1273" y="2562"/>
                  </a:lnTo>
                  <a:lnTo>
                    <a:pt x="1178" y="2583"/>
                  </a:lnTo>
                  <a:lnTo>
                    <a:pt x="1114" y="2590"/>
                  </a:lnTo>
                  <a:lnTo>
                    <a:pt x="1080" y="2591"/>
                  </a:lnTo>
                  <a:lnTo>
                    <a:pt x="1047" y="2590"/>
                  </a:lnTo>
                  <a:lnTo>
                    <a:pt x="982" y="2583"/>
                  </a:lnTo>
                  <a:lnTo>
                    <a:pt x="887" y="2562"/>
                  </a:lnTo>
                  <a:lnTo>
                    <a:pt x="771" y="2513"/>
                  </a:lnTo>
                  <a:lnTo>
                    <a:pt x="667" y="2443"/>
                  </a:lnTo>
                  <a:lnTo>
                    <a:pt x="580" y="2356"/>
                  </a:lnTo>
                  <a:lnTo>
                    <a:pt x="510" y="2252"/>
                  </a:lnTo>
                  <a:lnTo>
                    <a:pt x="461" y="2136"/>
                  </a:lnTo>
                  <a:lnTo>
                    <a:pt x="439" y="2042"/>
                  </a:lnTo>
                  <a:lnTo>
                    <a:pt x="433" y="1976"/>
                  </a:lnTo>
                  <a:lnTo>
                    <a:pt x="432" y="1943"/>
                  </a:lnTo>
                  <a:lnTo>
                    <a:pt x="432" y="1079"/>
                  </a:lnTo>
                  <a:lnTo>
                    <a:pt x="433" y="1027"/>
                  </a:lnTo>
                  <a:lnTo>
                    <a:pt x="450" y="929"/>
                  </a:lnTo>
                  <a:lnTo>
                    <a:pt x="480" y="835"/>
                  </a:lnTo>
                  <a:lnTo>
                    <a:pt x="525" y="747"/>
                  </a:lnTo>
                  <a:lnTo>
                    <a:pt x="581" y="668"/>
                  </a:lnTo>
                  <a:lnTo>
                    <a:pt x="649" y="597"/>
                  </a:lnTo>
                  <a:lnTo>
                    <a:pt x="729" y="537"/>
                  </a:lnTo>
                  <a:lnTo>
                    <a:pt x="816" y="489"/>
                  </a:lnTo>
                  <a:lnTo>
                    <a:pt x="864" y="471"/>
                  </a:lnTo>
                  <a:lnTo>
                    <a:pt x="864" y="1079"/>
                  </a:lnTo>
                  <a:lnTo>
                    <a:pt x="1296" y="1079"/>
                  </a:lnTo>
                  <a:lnTo>
                    <a:pt x="1296" y="471"/>
                  </a:lnTo>
                  <a:lnTo>
                    <a:pt x="1344" y="489"/>
                  </a:lnTo>
                  <a:lnTo>
                    <a:pt x="1432" y="537"/>
                  </a:lnTo>
                  <a:lnTo>
                    <a:pt x="1510" y="597"/>
                  </a:lnTo>
                  <a:lnTo>
                    <a:pt x="1579" y="668"/>
                  </a:lnTo>
                  <a:lnTo>
                    <a:pt x="1636" y="747"/>
                  </a:lnTo>
                  <a:lnTo>
                    <a:pt x="1680" y="835"/>
                  </a:lnTo>
                  <a:lnTo>
                    <a:pt x="1710" y="929"/>
                  </a:lnTo>
                  <a:lnTo>
                    <a:pt x="1726" y="1027"/>
                  </a:lnTo>
                  <a:lnTo>
                    <a:pt x="1728" y="107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4" name="Freeform 55"/>
            <p:cNvSpPr>
              <a:spLocks/>
            </p:cNvSpPr>
            <p:nvPr/>
          </p:nvSpPr>
          <p:spPr bwMode="auto">
            <a:xfrm>
              <a:off x="3427" y="741"/>
              <a:ext cx="822" cy="821"/>
            </a:xfrm>
            <a:custGeom>
              <a:avLst/>
              <a:gdLst>
                <a:gd name="T0" fmla="*/ 2464 w 2464"/>
                <a:gd name="T1" fmla="*/ 305 h 2465"/>
                <a:gd name="T2" fmla="*/ 305 w 2464"/>
                <a:gd name="T3" fmla="*/ 2465 h 2465"/>
                <a:gd name="T4" fmla="*/ 0 w 2464"/>
                <a:gd name="T5" fmla="*/ 2160 h 2465"/>
                <a:gd name="T6" fmla="*/ 2159 w 2464"/>
                <a:gd name="T7" fmla="*/ 0 h 2465"/>
                <a:gd name="T8" fmla="*/ 2464 w 2464"/>
                <a:gd name="T9" fmla="*/ 305 h 2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4" h="2465">
                  <a:moveTo>
                    <a:pt x="2464" y="305"/>
                  </a:moveTo>
                  <a:lnTo>
                    <a:pt x="305" y="2465"/>
                  </a:lnTo>
                  <a:lnTo>
                    <a:pt x="0" y="2160"/>
                  </a:lnTo>
                  <a:lnTo>
                    <a:pt x="2159" y="0"/>
                  </a:lnTo>
                  <a:lnTo>
                    <a:pt x="2464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5" name="Freeform 56"/>
            <p:cNvSpPr>
              <a:spLocks/>
            </p:cNvSpPr>
            <p:nvPr/>
          </p:nvSpPr>
          <p:spPr bwMode="auto">
            <a:xfrm>
              <a:off x="3355" y="669"/>
              <a:ext cx="534" cy="533"/>
            </a:xfrm>
            <a:custGeom>
              <a:avLst/>
              <a:gdLst>
                <a:gd name="T0" fmla="*/ 1600 w 1600"/>
                <a:gd name="T1" fmla="*/ 305 h 1601"/>
                <a:gd name="T2" fmla="*/ 305 w 1600"/>
                <a:gd name="T3" fmla="*/ 1601 h 1601"/>
                <a:gd name="T4" fmla="*/ 0 w 1600"/>
                <a:gd name="T5" fmla="*/ 1296 h 1601"/>
                <a:gd name="T6" fmla="*/ 1295 w 1600"/>
                <a:gd name="T7" fmla="*/ 0 h 1601"/>
                <a:gd name="T8" fmla="*/ 1600 w 1600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0" h="1601">
                  <a:moveTo>
                    <a:pt x="1600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5" y="0"/>
                  </a:lnTo>
                  <a:lnTo>
                    <a:pt x="1600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76" name="Freeform 57"/>
            <p:cNvSpPr>
              <a:spLocks/>
            </p:cNvSpPr>
            <p:nvPr/>
          </p:nvSpPr>
          <p:spPr bwMode="auto">
            <a:xfrm>
              <a:off x="3787" y="1101"/>
              <a:ext cx="534" cy="533"/>
            </a:xfrm>
            <a:custGeom>
              <a:avLst/>
              <a:gdLst>
                <a:gd name="T0" fmla="*/ 1601 w 1601"/>
                <a:gd name="T1" fmla="*/ 305 h 1601"/>
                <a:gd name="T2" fmla="*/ 305 w 1601"/>
                <a:gd name="T3" fmla="*/ 1601 h 1601"/>
                <a:gd name="T4" fmla="*/ 0 w 1601"/>
                <a:gd name="T5" fmla="*/ 1296 h 1601"/>
                <a:gd name="T6" fmla="*/ 1296 w 1601"/>
                <a:gd name="T7" fmla="*/ 0 h 1601"/>
                <a:gd name="T8" fmla="*/ 1601 w 1601"/>
                <a:gd name="T9" fmla="*/ 305 h 16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" h="1601">
                  <a:moveTo>
                    <a:pt x="1601" y="305"/>
                  </a:moveTo>
                  <a:lnTo>
                    <a:pt x="305" y="1601"/>
                  </a:lnTo>
                  <a:lnTo>
                    <a:pt x="0" y="1296"/>
                  </a:lnTo>
                  <a:lnTo>
                    <a:pt x="1296" y="0"/>
                  </a:lnTo>
                  <a:lnTo>
                    <a:pt x="1601" y="3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77" name="직사각형 176"/>
          <p:cNvSpPr/>
          <p:nvPr/>
        </p:nvSpPr>
        <p:spPr>
          <a:xfrm>
            <a:off x="645427" y="4072742"/>
            <a:ext cx="575799" cy="2130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prstClr val="white"/>
                </a:solidFill>
                <a:cs typeface="Aharoni" panose="02010803020104030203" pitchFamily="2" charset="-79"/>
              </a:rPr>
              <a:t>CONTENTS</a:t>
            </a:r>
          </a:p>
        </p:txBody>
      </p:sp>
      <p:sp>
        <p:nvSpPr>
          <p:cNvPr id="178" name="직사각형 177"/>
          <p:cNvSpPr/>
          <p:nvPr/>
        </p:nvSpPr>
        <p:spPr>
          <a:xfrm>
            <a:off x="650418" y="5205602"/>
            <a:ext cx="57579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600" dirty="0">
                <a:solidFill>
                  <a:srgbClr val="213990"/>
                </a:solidFill>
                <a:cs typeface="Aharoni" panose="02010803020104030203" pitchFamily="2" charset="-79"/>
              </a:rPr>
              <a:t>CONTENTS</a:t>
            </a:r>
          </a:p>
        </p:txBody>
      </p:sp>
      <p:grpSp>
        <p:nvGrpSpPr>
          <p:cNvPr id="2" name="그룹 1"/>
          <p:cNvGrpSpPr/>
          <p:nvPr/>
        </p:nvGrpSpPr>
        <p:grpSpPr>
          <a:xfrm>
            <a:off x="10415865" y="127045"/>
            <a:ext cx="1487655" cy="520655"/>
            <a:chOff x="10415865" y="127045"/>
            <a:chExt cx="1487655" cy="520655"/>
          </a:xfrm>
        </p:grpSpPr>
        <p:grpSp>
          <p:nvGrpSpPr>
            <p:cNvPr id="179" name="그룹 178">
              <a:extLst>
                <a:ext uri="{FF2B5EF4-FFF2-40B4-BE49-F238E27FC236}">
                  <a16:creationId xmlns:a16="http://schemas.microsoft.com/office/drawing/2014/main" xmlns="" id="{82B1EC7E-B4C1-427F-9DD0-1F995024FB07}"/>
                </a:ext>
              </a:extLst>
            </p:cNvPr>
            <p:cNvGrpSpPr/>
            <p:nvPr/>
          </p:nvGrpSpPr>
          <p:grpSpPr>
            <a:xfrm>
              <a:off x="11430313" y="127045"/>
              <a:ext cx="323769" cy="323769"/>
              <a:chOff x="1593332" y="2172798"/>
              <a:chExt cx="1083168" cy="1083168"/>
            </a:xfrm>
          </p:grpSpPr>
          <p:sp>
            <p:nvSpPr>
              <p:cNvPr id="180" name="타원 179">
                <a:extLst>
                  <a:ext uri="{FF2B5EF4-FFF2-40B4-BE49-F238E27FC236}">
                    <a16:creationId xmlns:a16="http://schemas.microsoft.com/office/drawing/2014/main" xmlns="" id="{7A7D0EE5-09F8-4A5D-9D20-26D494089502}"/>
                  </a:ext>
                </a:extLst>
              </p:cNvPr>
              <p:cNvSpPr/>
              <p:nvPr/>
            </p:nvSpPr>
            <p:spPr>
              <a:xfrm>
                <a:off x="1593332" y="2172798"/>
                <a:ext cx="1083168" cy="1083168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b="1">
                  <a:solidFill>
                    <a:prstClr val="white"/>
                  </a:solidFill>
                </a:endParaRPr>
              </a:p>
            </p:txBody>
          </p:sp>
          <p:pic>
            <p:nvPicPr>
              <p:cNvPr id="181" name="그림 180">
                <a:extLst>
                  <a:ext uri="{FF2B5EF4-FFF2-40B4-BE49-F238E27FC236}">
                    <a16:creationId xmlns:a16="http://schemas.microsoft.com/office/drawing/2014/main" xmlns="" id="{5ABCC0C8-17E4-4B81-A27A-147B2E5454A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41655" y="2321121"/>
                <a:ext cx="786521" cy="786521"/>
              </a:xfrm>
              <a:prstGeom prst="rect">
                <a:avLst/>
              </a:prstGeom>
            </p:spPr>
          </p:pic>
        </p:grpSp>
        <p:sp>
          <p:nvSpPr>
            <p:cNvPr id="182" name="직사각형 181">
              <a:extLst>
                <a:ext uri="{FF2B5EF4-FFF2-40B4-BE49-F238E27FC236}">
                  <a16:creationId xmlns:a16="http://schemas.microsoft.com/office/drawing/2014/main" xmlns="" id="{7C63EB2D-4443-423A-B6F5-EB0E0415417D}"/>
                </a:ext>
              </a:extLst>
            </p:cNvPr>
            <p:cNvSpPr/>
            <p:nvPr/>
          </p:nvSpPr>
          <p:spPr>
            <a:xfrm>
              <a:off x="11273281" y="463034"/>
              <a:ext cx="630239" cy="1846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600" dirty="0">
                  <a:solidFill>
                    <a:prstClr val="white"/>
                  </a:solidFill>
                </a:rPr>
                <a:t>seok830621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  <p:sp>
          <p:nvSpPr>
            <p:cNvPr id="184" name="Freeform 9">
              <a:extLst>
                <a:ext uri="{FF2B5EF4-FFF2-40B4-BE49-F238E27FC236}">
                  <a16:creationId xmlns:a16="http://schemas.microsoft.com/office/drawing/2014/main" xmlns="" id="{8F6AB17A-3FA7-474D-BBEF-83CB2760D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36765" y="327852"/>
              <a:ext cx="141676" cy="186968"/>
            </a:xfrm>
            <a:custGeom>
              <a:avLst/>
              <a:gdLst>
                <a:gd name="T0" fmla="*/ 1093 w 9310"/>
                <a:gd name="T1" fmla="*/ 12245 h 12286"/>
                <a:gd name="T2" fmla="*/ 582 w 9310"/>
                <a:gd name="T3" fmla="*/ 12007 h 12286"/>
                <a:gd name="T4" fmla="*/ 279 w 9310"/>
                <a:gd name="T5" fmla="*/ 11710 h 12286"/>
                <a:gd name="T6" fmla="*/ 42 w 9310"/>
                <a:gd name="T7" fmla="*/ 11209 h 12286"/>
                <a:gd name="T8" fmla="*/ 0 w 9310"/>
                <a:gd name="T9" fmla="*/ 1919 h 12286"/>
                <a:gd name="T10" fmla="*/ 117 w 9310"/>
                <a:gd name="T11" fmla="*/ 1260 h 12286"/>
                <a:gd name="T12" fmla="*/ 498 w 9310"/>
                <a:gd name="T13" fmla="*/ 629 h 12286"/>
                <a:gd name="T14" fmla="*/ 1088 w 9310"/>
                <a:gd name="T15" fmla="*/ 189 h 12286"/>
                <a:gd name="T16" fmla="*/ 1821 w 9310"/>
                <a:gd name="T17" fmla="*/ 1 h 12286"/>
                <a:gd name="T18" fmla="*/ 7682 w 9310"/>
                <a:gd name="T19" fmla="*/ 22 h 12286"/>
                <a:gd name="T20" fmla="*/ 8385 w 9310"/>
                <a:gd name="T21" fmla="*/ 278 h 12286"/>
                <a:gd name="T22" fmla="*/ 8929 w 9310"/>
                <a:gd name="T23" fmla="*/ 772 h 12286"/>
                <a:gd name="T24" fmla="*/ 9250 w 9310"/>
                <a:gd name="T25" fmla="*/ 1440 h 12286"/>
                <a:gd name="T26" fmla="*/ 9310 w 9310"/>
                <a:gd name="T27" fmla="*/ 8471 h 12286"/>
                <a:gd name="T28" fmla="*/ 9201 w 9310"/>
                <a:gd name="T29" fmla="*/ 8777 h 12286"/>
                <a:gd name="T30" fmla="*/ 8880 w 9310"/>
                <a:gd name="T31" fmla="*/ 8949 h 12286"/>
                <a:gd name="T32" fmla="*/ 8601 w 9310"/>
                <a:gd name="T33" fmla="*/ 8894 h 12286"/>
                <a:gd name="T34" fmla="*/ 8370 w 9310"/>
                <a:gd name="T35" fmla="*/ 8615 h 12286"/>
                <a:gd name="T36" fmla="*/ 8349 w 9310"/>
                <a:gd name="T37" fmla="*/ 1870 h 12286"/>
                <a:gd name="T38" fmla="*/ 8255 w 9310"/>
                <a:gd name="T39" fmla="*/ 1503 h 12286"/>
                <a:gd name="T40" fmla="*/ 8035 w 9310"/>
                <a:gd name="T41" fmla="*/ 1209 h 12286"/>
                <a:gd name="T42" fmla="*/ 7720 w 9310"/>
                <a:gd name="T43" fmla="*/ 1018 h 12286"/>
                <a:gd name="T44" fmla="*/ 7390 w 9310"/>
                <a:gd name="T45" fmla="*/ 960 h 12286"/>
                <a:gd name="T46" fmla="*/ 1680 w 9310"/>
                <a:gd name="T47" fmla="*/ 989 h 12286"/>
                <a:gd name="T48" fmla="*/ 1346 w 9310"/>
                <a:gd name="T49" fmla="*/ 1150 h 12286"/>
                <a:gd name="T50" fmla="*/ 1098 w 9310"/>
                <a:gd name="T51" fmla="*/ 1423 h 12286"/>
                <a:gd name="T52" fmla="*/ 970 w 9310"/>
                <a:gd name="T53" fmla="*/ 1774 h 12286"/>
                <a:gd name="T54" fmla="*/ 962 w 9310"/>
                <a:gd name="T55" fmla="*/ 10904 h 12286"/>
                <a:gd name="T56" fmla="*/ 1091 w 9310"/>
                <a:gd name="T57" fmla="*/ 11185 h 12286"/>
                <a:gd name="T58" fmla="*/ 1405 w 9310"/>
                <a:gd name="T59" fmla="*/ 11326 h 12286"/>
                <a:gd name="T60" fmla="*/ 1677 w 9310"/>
                <a:gd name="T61" fmla="*/ 11273 h 12286"/>
                <a:gd name="T62" fmla="*/ 4346 w 9310"/>
                <a:gd name="T63" fmla="*/ 8559 h 12286"/>
                <a:gd name="T64" fmla="*/ 4655 w 9310"/>
                <a:gd name="T65" fmla="*/ 8448 h 12286"/>
                <a:gd name="T66" fmla="*/ 4964 w 9310"/>
                <a:gd name="T67" fmla="*/ 8559 h 12286"/>
                <a:gd name="T68" fmla="*/ 7633 w 9310"/>
                <a:gd name="T69" fmla="*/ 11273 h 12286"/>
                <a:gd name="T70" fmla="*/ 7902 w 9310"/>
                <a:gd name="T71" fmla="*/ 11326 h 12286"/>
                <a:gd name="T72" fmla="*/ 8215 w 9310"/>
                <a:gd name="T73" fmla="*/ 11182 h 12286"/>
                <a:gd name="T74" fmla="*/ 8349 w 9310"/>
                <a:gd name="T75" fmla="*/ 10897 h 12286"/>
                <a:gd name="T76" fmla="*/ 8408 w 9310"/>
                <a:gd name="T77" fmla="*/ 10618 h 12286"/>
                <a:gd name="T78" fmla="*/ 8687 w 9310"/>
                <a:gd name="T79" fmla="*/ 10387 h 12286"/>
                <a:gd name="T80" fmla="*/ 8974 w 9310"/>
                <a:gd name="T81" fmla="*/ 10387 h 12286"/>
                <a:gd name="T82" fmla="*/ 9253 w 9310"/>
                <a:gd name="T83" fmla="*/ 10618 h 12286"/>
                <a:gd name="T84" fmla="*/ 9309 w 9310"/>
                <a:gd name="T85" fmla="*/ 10920 h 12286"/>
                <a:gd name="T86" fmla="*/ 9174 w 9310"/>
                <a:gd name="T87" fmla="*/ 11466 h 12286"/>
                <a:gd name="T88" fmla="*/ 8890 w 9310"/>
                <a:gd name="T89" fmla="*/ 11865 h 12286"/>
                <a:gd name="T90" fmla="*/ 8474 w 9310"/>
                <a:gd name="T91" fmla="*/ 12151 h 12286"/>
                <a:gd name="T92" fmla="*/ 7913 w 9310"/>
                <a:gd name="T93" fmla="*/ 12286 h 12286"/>
                <a:gd name="T94" fmla="*/ 7489 w 9310"/>
                <a:gd name="T95" fmla="*/ 12242 h 12286"/>
                <a:gd name="T96" fmla="*/ 6997 w 9310"/>
                <a:gd name="T97" fmla="*/ 12001 h 12286"/>
                <a:gd name="T98" fmla="*/ 2472 w 9310"/>
                <a:gd name="T99" fmla="*/ 11859 h 12286"/>
                <a:gd name="T100" fmla="*/ 2080 w 9310"/>
                <a:gd name="T101" fmla="*/ 12145 h 12286"/>
                <a:gd name="T102" fmla="*/ 1545 w 9310"/>
                <a:gd name="T103" fmla="*/ 12285 h 12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9310" h="12286">
                  <a:moveTo>
                    <a:pt x="1447" y="12286"/>
                  </a:moveTo>
                  <a:lnTo>
                    <a:pt x="1375" y="12286"/>
                  </a:lnTo>
                  <a:lnTo>
                    <a:pt x="1232" y="12272"/>
                  </a:lnTo>
                  <a:lnTo>
                    <a:pt x="1093" y="12245"/>
                  </a:lnTo>
                  <a:lnTo>
                    <a:pt x="957" y="12203"/>
                  </a:lnTo>
                  <a:lnTo>
                    <a:pt x="826" y="12150"/>
                  </a:lnTo>
                  <a:lnTo>
                    <a:pt x="700" y="12085"/>
                  </a:lnTo>
                  <a:lnTo>
                    <a:pt x="582" y="12007"/>
                  </a:lnTo>
                  <a:lnTo>
                    <a:pt x="471" y="11918"/>
                  </a:lnTo>
                  <a:lnTo>
                    <a:pt x="419" y="11869"/>
                  </a:lnTo>
                  <a:lnTo>
                    <a:pt x="370" y="11818"/>
                  </a:lnTo>
                  <a:lnTo>
                    <a:pt x="279" y="11710"/>
                  </a:lnTo>
                  <a:lnTo>
                    <a:pt x="202" y="11595"/>
                  </a:lnTo>
                  <a:lnTo>
                    <a:pt x="135" y="11471"/>
                  </a:lnTo>
                  <a:lnTo>
                    <a:pt x="82" y="11343"/>
                  </a:lnTo>
                  <a:lnTo>
                    <a:pt x="42" y="11209"/>
                  </a:lnTo>
                  <a:lnTo>
                    <a:pt x="14" y="11070"/>
                  </a:lnTo>
                  <a:lnTo>
                    <a:pt x="1" y="10927"/>
                  </a:lnTo>
                  <a:lnTo>
                    <a:pt x="0" y="10855"/>
                  </a:lnTo>
                  <a:lnTo>
                    <a:pt x="0" y="1919"/>
                  </a:lnTo>
                  <a:lnTo>
                    <a:pt x="1" y="1821"/>
                  </a:lnTo>
                  <a:lnTo>
                    <a:pt x="22" y="1627"/>
                  </a:lnTo>
                  <a:lnTo>
                    <a:pt x="60" y="1440"/>
                  </a:lnTo>
                  <a:lnTo>
                    <a:pt x="117" y="1260"/>
                  </a:lnTo>
                  <a:lnTo>
                    <a:pt x="189" y="1089"/>
                  </a:lnTo>
                  <a:lnTo>
                    <a:pt x="278" y="924"/>
                  </a:lnTo>
                  <a:lnTo>
                    <a:pt x="382" y="772"/>
                  </a:lnTo>
                  <a:lnTo>
                    <a:pt x="498" y="629"/>
                  </a:lnTo>
                  <a:lnTo>
                    <a:pt x="629" y="498"/>
                  </a:lnTo>
                  <a:lnTo>
                    <a:pt x="772" y="382"/>
                  </a:lnTo>
                  <a:lnTo>
                    <a:pt x="924" y="278"/>
                  </a:lnTo>
                  <a:lnTo>
                    <a:pt x="1088" y="189"/>
                  </a:lnTo>
                  <a:lnTo>
                    <a:pt x="1260" y="117"/>
                  </a:lnTo>
                  <a:lnTo>
                    <a:pt x="1440" y="60"/>
                  </a:lnTo>
                  <a:lnTo>
                    <a:pt x="1627" y="22"/>
                  </a:lnTo>
                  <a:lnTo>
                    <a:pt x="1821" y="1"/>
                  </a:lnTo>
                  <a:lnTo>
                    <a:pt x="1919" y="0"/>
                  </a:lnTo>
                  <a:lnTo>
                    <a:pt x="7390" y="0"/>
                  </a:lnTo>
                  <a:lnTo>
                    <a:pt x="7489" y="1"/>
                  </a:lnTo>
                  <a:lnTo>
                    <a:pt x="7682" y="22"/>
                  </a:lnTo>
                  <a:lnTo>
                    <a:pt x="7869" y="60"/>
                  </a:lnTo>
                  <a:lnTo>
                    <a:pt x="8049" y="117"/>
                  </a:lnTo>
                  <a:lnTo>
                    <a:pt x="8222" y="189"/>
                  </a:lnTo>
                  <a:lnTo>
                    <a:pt x="8385" y="278"/>
                  </a:lnTo>
                  <a:lnTo>
                    <a:pt x="8539" y="382"/>
                  </a:lnTo>
                  <a:lnTo>
                    <a:pt x="8681" y="498"/>
                  </a:lnTo>
                  <a:lnTo>
                    <a:pt x="8811" y="629"/>
                  </a:lnTo>
                  <a:lnTo>
                    <a:pt x="8929" y="772"/>
                  </a:lnTo>
                  <a:lnTo>
                    <a:pt x="9033" y="924"/>
                  </a:lnTo>
                  <a:lnTo>
                    <a:pt x="9120" y="1089"/>
                  </a:lnTo>
                  <a:lnTo>
                    <a:pt x="9194" y="1260"/>
                  </a:lnTo>
                  <a:lnTo>
                    <a:pt x="9250" y="1440"/>
                  </a:lnTo>
                  <a:lnTo>
                    <a:pt x="9289" y="1627"/>
                  </a:lnTo>
                  <a:lnTo>
                    <a:pt x="9308" y="1821"/>
                  </a:lnTo>
                  <a:lnTo>
                    <a:pt x="9310" y="1919"/>
                  </a:lnTo>
                  <a:lnTo>
                    <a:pt x="9310" y="8471"/>
                  </a:lnTo>
                  <a:lnTo>
                    <a:pt x="9308" y="8521"/>
                  </a:lnTo>
                  <a:lnTo>
                    <a:pt x="9289" y="8615"/>
                  </a:lnTo>
                  <a:lnTo>
                    <a:pt x="9253" y="8700"/>
                  </a:lnTo>
                  <a:lnTo>
                    <a:pt x="9201" y="8777"/>
                  </a:lnTo>
                  <a:lnTo>
                    <a:pt x="9136" y="8842"/>
                  </a:lnTo>
                  <a:lnTo>
                    <a:pt x="9058" y="8894"/>
                  </a:lnTo>
                  <a:lnTo>
                    <a:pt x="8974" y="8930"/>
                  </a:lnTo>
                  <a:lnTo>
                    <a:pt x="8880" y="8949"/>
                  </a:lnTo>
                  <a:lnTo>
                    <a:pt x="8830" y="8952"/>
                  </a:lnTo>
                  <a:lnTo>
                    <a:pt x="8781" y="8949"/>
                  </a:lnTo>
                  <a:lnTo>
                    <a:pt x="8687" y="8930"/>
                  </a:lnTo>
                  <a:lnTo>
                    <a:pt x="8601" y="8894"/>
                  </a:lnTo>
                  <a:lnTo>
                    <a:pt x="8524" y="8842"/>
                  </a:lnTo>
                  <a:lnTo>
                    <a:pt x="8460" y="8777"/>
                  </a:lnTo>
                  <a:lnTo>
                    <a:pt x="8408" y="8700"/>
                  </a:lnTo>
                  <a:lnTo>
                    <a:pt x="8370" y="8615"/>
                  </a:lnTo>
                  <a:lnTo>
                    <a:pt x="8352" y="8521"/>
                  </a:lnTo>
                  <a:lnTo>
                    <a:pt x="8350" y="8471"/>
                  </a:lnTo>
                  <a:lnTo>
                    <a:pt x="8350" y="1919"/>
                  </a:lnTo>
                  <a:lnTo>
                    <a:pt x="8349" y="1870"/>
                  </a:lnTo>
                  <a:lnTo>
                    <a:pt x="8340" y="1774"/>
                  </a:lnTo>
                  <a:lnTo>
                    <a:pt x="8320" y="1680"/>
                  </a:lnTo>
                  <a:lnTo>
                    <a:pt x="8293" y="1590"/>
                  </a:lnTo>
                  <a:lnTo>
                    <a:pt x="8255" y="1503"/>
                  </a:lnTo>
                  <a:lnTo>
                    <a:pt x="8211" y="1423"/>
                  </a:lnTo>
                  <a:lnTo>
                    <a:pt x="8160" y="1346"/>
                  </a:lnTo>
                  <a:lnTo>
                    <a:pt x="8101" y="1274"/>
                  </a:lnTo>
                  <a:lnTo>
                    <a:pt x="8035" y="1209"/>
                  </a:lnTo>
                  <a:lnTo>
                    <a:pt x="7964" y="1150"/>
                  </a:lnTo>
                  <a:lnTo>
                    <a:pt x="7888" y="1099"/>
                  </a:lnTo>
                  <a:lnTo>
                    <a:pt x="7806" y="1054"/>
                  </a:lnTo>
                  <a:lnTo>
                    <a:pt x="7720" y="1018"/>
                  </a:lnTo>
                  <a:lnTo>
                    <a:pt x="7630" y="989"/>
                  </a:lnTo>
                  <a:lnTo>
                    <a:pt x="7537" y="970"/>
                  </a:lnTo>
                  <a:lnTo>
                    <a:pt x="7440" y="960"/>
                  </a:lnTo>
                  <a:lnTo>
                    <a:pt x="7390" y="960"/>
                  </a:lnTo>
                  <a:lnTo>
                    <a:pt x="1919" y="960"/>
                  </a:lnTo>
                  <a:lnTo>
                    <a:pt x="1870" y="960"/>
                  </a:lnTo>
                  <a:lnTo>
                    <a:pt x="1774" y="970"/>
                  </a:lnTo>
                  <a:lnTo>
                    <a:pt x="1680" y="989"/>
                  </a:lnTo>
                  <a:lnTo>
                    <a:pt x="1589" y="1018"/>
                  </a:lnTo>
                  <a:lnTo>
                    <a:pt x="1503" y="1054"/>
                  </a:lnTo>
                  <a:lnTo>
                    <a:pt x="1422" y="1099"/>
                  </a:lnTo>
                  <a:lnTo>
                    <a:pt x="1346" y="1150"/>
                  </a:lnTo>
                  <a:lnTo>
                    <a:pt x="1274" y="1209"/>
                  </a:lnTo>
                  <a:lnTo>
                    <a:pt x="1209" y="1274"/>
                  </a:lnTo>
                  <a:lnTo>
                    <a:pt x="1150" y="1346"/>
                  </a:lnTo>
                  <a:lnTo>
                    <a:pt x="1098" y="1423"/>
                  </a:lnTo>
                  <a:lnTo>
                    <a:pt x="1054" y="1503"/>
                  </a:lnTo>
                  <a:lnTo>
                    <a:pt x="1018" y="1590"/>
                  </a:lnTo>
                  <a:lnTo>
                    <a:pt x="989" y="1680"/>
                  </a:lnTo>
                  <a:lnTo>
                    <a:pt x="970" y="1774"/>
                  </a:lnTo>
                  <a:lnTo>
                    <a:pt x="960" y="1870"/>
                  </a:lnTo>
                  <a:lnTo>
                    <a:pt x="960" y="1919"/>
                  </a:lnTo>
                  <a:lnTo>
                    <a:pt x="960" y="10855"/>
                  </a:lnTo>
                  <a:lnTo>
                    <a:pt x="962" y="10904"/>
                  </a:lnTo>
                  <a:lnTo>
                    <a:pt x="978" y="10995"/>
                  </a:lnTo>
                  <a:lnTo>
                    <a:pt x="1011" y="11078"/>
                  </a:lnTo>
                  <a:lnTo>
                    <a:pt x="1061" y="11152"/>
                  </a:lnTo>
                  <a:lnTo>
                    <a:pt x="1091" y="11185"/>
                  </a:lnTo>
                  <a:lnTo>
                    <a:pt x="1129" y="11218"/>
                  </a:lnTo>
                  <a:lnTo>
                    <a:pt x="1212" y="11271"/>
                  </a:lnTo>
                  <a:lnTo>
                    <a:pt x="1306" y="11307"/>
                  </a:lnTo>
                  <a:lnTo>
                    <a:pt x="1405" y="11326"/>
                  </a:lnTo>
                  <a:lnTo>
                    <a:pt x="1456" y="11327"/>
                  </a:lnTo>
                  <a:lnTo>
                    <a:pt x="1504" y="11325"/>
                  </a:lnTo>
                  <a:lnTo>
                    <a:pt x="1595" y="11307"/>
                  </a:lnTo>
                  <a:lnTo>
                    <a:pt x="1677" y="11273"/>
                  </a:lnTo>
                  <a:lnTo>
                    <a:pt x="1751" y="11222"/>
                  </a:lnTo>
                  <a:lnTo>
                    <a:pt x="1784" y="11191"/>
                  </a:lnTo>
                  <a:lnTo>
                    <a:pt x="4310" y="8592"/>
                  </a:lnTo>
                  <a:lnTo>
                    <a:pt x="4346" y="8559"/>
                  </a:lnTo>
                  <a:lnTo>
                    <a:pt x="4426" y="8505"/>
                  </a:lnTo>
                  <a:lnTo>
                    <a:pt x="4513" y="8468"/>
                  </a:lnTo>
                  <a:lnTo>
                    <a:pt x="4607" y="8449"/>
                  </a:lnTo>
                  <a:lnTo>
                    <a:pt x="4655" y="8448"/>
                  </a:lnTo>
                  <a:lnTo>
                    <a:pt x="4703" y="8449"/>
                  </a:lnTo>
                  <a:lnTo>
                    <a:pt x="4797" y="8468"/>
                  </a:lnTo>
                  <a:lnTo>
                    <a:pt x="4885" y="8505"/>
                  </a:lnTo>
                  <a:lnTo>
                    <a:pt x="4964" y="8559"/>
                  </a:lnTo>
                  <a:lnTo>
                    <a:pt x="4999" y="8592"/>
                  </a:lnTo>
                  <a:lnTo>
                    <a:pt x="7527" y="11191"/>
                  </a:lnTo>
                  <a:lnTo>
                    <a:pt x="7560" y="11222"/>
                  </a:lnTo>
                  <a:lnTo>
                    <a:pt x="7633" y="11273"/>
                  </a:lnTo>
                  <a:lnTo>
                    <a:pt x="7714" y="11307"/>
                  </a:lnTo>
                  <a:lnTo>
                    <a:pt x="7803" y="11325"/>
                  </a:lnTo>
                  <a:lnTo>
                    <a:pt x="7852" y="11327"/>
                  </a:lnTo>
                  <a:lnTo>
                    <a:pt x="7902" y="11326"/>
                  </a:lnTo>
                  <a:lnTo>
                    <a:pt x="8002" y="11306"/>
                  </a:lnTo>
                  <a:lnTo>
                    <a:pt x="8095" y="11270"/>
                  </a:lnTo>
                  <a:lnTo>
                    <a:pt x="8179" y="11215"/>
                  </a:lnTo>
                  <a:lnTo>
                    <a:pt x="8215" y="11182"/>
                  </a:lnTo>
                  <a:lnTo>
                    <a:pt x="8248" y="11148"/>
                  </a:lnTo>
                  <a:lnTo>
                    <a:pt x="8298" y="11073"/>
                  </a:lnTo>
                  <a:lnTo>
                    <a:pt x="8331" y="10989"/>
                  </a:lnTo>
                  <a:lnTo>
                    <a:pt x="8349" y="10897"/>
                  </a:lnTo>
                  <a:lnTo>
                    <a:pt x="8350" y="10847"/>
                  </a:lnTo>
                  <a:lnTo>
                    <a:pt x="8352" y="10798"/>
                  </a:lnTo>
                  <a:lnTo>
                    <a:pt x="8370" y="10704"/>
                  </a:lnTo>
                  <a:lnTo>
                    <a:pt x="8408" y="10618"/>
                  </a:lnTo>
                  <a:lnTo>
                    <a:pt x="8460" y="10541"/>
                  </a:lnTo>
                  <a:lnTo>
                    <a:pt x="8524" y="10477"/>
                  </a:lnTo>
                  <a:lnTo>
                    <a:pt x="8601" y="10425"/>
                  </a:lnTo>
                  <a:lnTo>
                    <a:pt x="8687" y="10387"/>
                  </a:lnTo>
                  <a:lnTo>
                    <a:pt x="8781" y="10369"/>
                  </a:lnTo>
                  <a:lnTo>
                    <a:pt x="8830" y="10367"/>
                  </a:lnTo>
                  <a:lnTo>
                    <a:pt x="8880" y="10369"/>
                  </a:lnTo>
                  <a:lnTo>
                    <a:pt x="8974" y="10387"/>
                  </a:lnTo>
                  <a:lnTo>
                    <a:pt x="9058" y="10425"/>
                  </a:lnTo>
                  <a:lnTo>
                    <a:pt x="9136" y="10477"/>
                  </a:lnTo>
                  <a:lnTo>
                    <a:pt x="9201" y="10541"/>
                  </a:lnTo>
                  <a:lnTo>
                    <a:pt x="9253" y="10618"/>
                  </a:lnTo>
                  <a:lnTo>
                    <a:pt x="9289" y="10704"/>
                  </a:lnTo>
                  <a:lnTo>
                    <a:pt x="9308" y="10798"/>
                  </a:lnTo>
                  <a:lnTo>
                    <a:pt x="9310" y="10847"/>
                  </a:lnTo>
                  <a:lnTo>
                    <a:pt x="9309" y="10920"/>
                  </a:lnTo>
                  <a:lnTo>
                    <a:pt x="9295" y="11063"/>
                  </a:lnTo>
                  <a:lnTo>
                    <a:pt x="9267" y="11202"/>
                  </a:lnTo>
                  <a:lnTo>
                    <a:pt x="9227" y="11336"/>
                  </a:lnTo>
                  <a:lnTo>
                    <a:pt x="9174" y="11466"/>
                  </a:lnTo>
                  <a:lnTo>
                    <a:pt x="9107" y="11588"/>
                  </a:lnTo>
                  <a:lnTo>
                    <a:pt x="9030" y="11705"/>
                  </a:lnTo>
                  <a:lnTo>
                    <a:pt x="8939" y="11814"/>
                  </a:lnTo>
                  <a:lnTo>
                    <a:pt x="8890" y="11865"/>
                  </a:lnTo>
                  <a:lnTo>
                    <a:pt x="8837" y="11915"/>
                  </a:lnTo>
                  <a:lnTo>
                    <a:pt x="8724" y="12006"/>
                  </a:lnTo>
                  <a:lnTo>
                    <a:pt x="8602" y="12085"/>
                  </a:lnTo>
                  <a:lnTo>
                    <a:pt x="8474" y="12151"/>
                  </a:lnTo>
                  <a:lnTo>
                    <a:pt x="8340" y="12206"/>
                  </a:lnTo>
                  <a:lnTo>
                    <a:pt x="8200" y="12246"/>
                  </a:lnTo>
                  <a:lnTo>
                    <a:pt x="8058" y="12273"/>
                  </a:lnTo>
                  <a:lnTo>
                    <a:pt x="7913" y="12286"/>
                  </a:lnTo>
                  <a:lnTo>
                    <a:pt x="7841" y="12286"/>
                  </a:lnTo>
                  <a:lnTo>
                    <a:pt x="7767" y="12285"/>
                  </a:lnTo>
                  <a:lnTo>
                    <a:pt x="7626" y="12269"/>
                  </a:lnTo>
                  <a:lnTo>
                    <a:pt x="7489" y="12242"/>
                  </a:lnTo>
                  <a:lnTo>
                    <a:pt x="7358" y="12200"/>
                  </a:lnTo>
                  <a:lnTo>
                    <a:pt x="7232" y="12147"/>
                  </a:lnTo>
                  <a:lnTo>
                    <a:pt x="7111" y="12079"/>
                  </a:lnTo>
                  <a:lnTo>
                    <a:pt x="6997" y="12001"/>
                  </a:lnTo>
                  <a:lnTo>
                    <a:pt x="6889" y="11911"/>
                  </a:lnTo>
                  <a:lnTo>
                    <a:pt x="6839" y="11859"/>
                  </a:lnTo>
                  <a:lnTo>
                    <a:pt x="4655" y="9615"/>
                  </a:lnTo>
                  <a:lnTo>
                    <a:pt x="2472" y="11859"/>
                  </a:lnTo>
                  <a:lnTo>
                    <a:pt x="2422" y="11909"/>
                  </a:lnTo>
                  <a:lnTo>
                    <a:pt x="2315" y="12000"/>
                  </a:lnTo>
                  <a:lnTo>
                    <a:pt x="2201" y="12079"/>
                  </a:lnTo>
                  <a:lnTo>
                    <a:pt x="2080" y="12145"/>
                  </a:lnTo>
                  <a:lnTo>
                    <a:pt x="1955" y="12199"/>
                  </a:lnTo>
                  <a:lnTo>
                    <a:pt x="1823" y="12240"/>
                  </a:lnTo>
                  <a:lnTo>
                    <a:pt x="1686" y="12269"/>
                  </a:lnTo>
                  <a:lnTo>
                    <a:pt x="1545" y="12285"/>
                  </a:lnTo>
                  <a:lnTo>
                    <a:pt x="1473" y="12286"/>
                  </a:lnTo>
                  <a:lnTo>
                    <a:pt x="1460" y="12286"/>
                  </a:lnTo>
                  <a:lnTo>
                    <a:pt x="1447" y="1228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5" name="타원 184">
              <a:extLst>
                <a:ext uri="{FF2B5EF4-FFF2-40B4-BE49-F238E27FC236}">
                  <a16:creationId xmlns:a16="http://schemas.microsoft.com/office/drawing/2014/main" xmlns="" id="{5C7F552E-2F2C-476B-BDF9-0C3593816EC0}"/>
                </a:ext>
              </a:extLst>
            </p:cNvPr>
            <p:cNvSpPr/>
            <p:nvPr/>
          </p:nvSpPr>
          <p:spPr>
            <a:xfrm>
              <a:off x="10937555" y="227705"/>
              <a:ext cx="177525" cy="177525"/>
            </a:xfrm>
            <a:prstGeom prst="ellipse">
              <a:avLst/>
            </a:prstGeom>
            <a:solidFill>
              <a:srgbClr val="0DC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1000" dirty="0">
                  <a:solidFill>
                    <a:prstClr val="white"/>
                  </a:solidFill>
                </a:rPr>
                <a:t>5</a:t>
              </a:r>
              <a:endParaRPr lang="ko-KR" altLang="en-US" sz="1000" dirty="0">
                <a:solidFill>
                  <a:prstClr val="white"/>
                </a:solidFill>
              </a:endParaRPr>
            </a:p>
          </p:txBody>
        </p:sp>
        <p:sp>
          <p:nvSpPr>
            <p:cNvPr id="186" name="Freeform 36">
              <a:extLst>
                <a:ext uri="{FF2B5EF4-FFF2-40B4-BE49-F238E27FC236}">
                  <a16:creationId xmlns:a16="http://schemas.microsoft.com/office/drawing/2014/main" xmlns="" id="{10D33EC3-8543-4845-97A2-D38BE89D3A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415865" y="312686"/>
              <a:ext cx="113404" cy="190736"/>
            </a:xfrm>
            <a:custGeom>
              <a:avLst/>
              <a:gdLst>
                <a:gd name="T0" fmla="*/ 937 w 1926"/>
                <a:gd name="T1" fmla="*/ 3639 h 4045"/>
                <a:gd name="T2" fmla="*/ 893 w 1926"/>
                <a:gd name="T3" fmla="*/ 3665 h 4045"/>
                <a:gd name="T4" fmla="*/ 863 w 1926"/>
                <a:gd name="T5" fmla="*/ 3712 h 4045"/>
                <a:gd name="T6" fmla="*/ 851 w 1926"/>
                <a:gd name="T7" fmla="*/ 3772 h 4045"/>
                <a:gd name="T8" fmla="*/ 863 w 1926"/>
                <a:gd name="T9" fmla="*/ 3832 h 4045"/>
                <a:gd name="T10" fmla="*/ 893 w 1926"/>
                <a:gd name="T11" fmla="*/ 3878 h 4045"/>
                <a:gd name="T12" fmla="*/ 937 w 1926"/>
                <a:gd name="T13" fmla="*/ 3905 h 4045"/>
                <a:gd name="T14" fmla="*/ 988 w 1926"/>
                <a:gd name="T15" fmla="*/ 3905 h 4045"/>
                <a:gd name="T16" fmla="*/ 1033 w 1926"/>
                <a:gd name="T17" fmla="*/ 3878 h 4045"/>
                <a:gd name="T18" fmla="*/ 1064 w 1926"/>
                <a:gd name="T19" fmla="*/ 3832 h 4045"/>
                <a:gd name="T20" fmla="*/ 1075 w 1926"/>
                <a:gd name="T21" fmla="*/ 3772 h 4045"/>
                <a:gd name="T22" fmla="*/ 1064 w 1926"/>
                <a:gd name="T23" fmla="*/ 3712 h 4045"/>
                <a:gd name="T24" fmla="*/ 1033 w 1926"/>
                <a:gd name="T25" fmla="*/ 3665 h 4045"/>
                <a:gd name="T26" fmla="*/ 988 w 1926"/>
                <a:gd name="T27" fmla="*/ 3639 h 4045"/>
                <a:gd name="T28" fmla="*/ 156 w 1926"/>
                <a:gd name="T29" fmla="*/ 434 h 4045"/>
                <a:gd name="T30" fmla="*/ 1770 w 1926"/>
                <a:gd name="T31" fmla="*/ 3540 h 4045"/>
                <a:gd name="T32" fmla="*/ 156 w 1926"/>
                <a:gd name="T33" fmla="*/ 434 h 4045"/>
                <a:gd name="T34" fmla="*/ 716 w 1926"/>
                <a:gd name="T35" fmla="*/ 200 h 4045"/>
                <a:gd name="T36" fmla="*/ 701 w 1926"/>
                <a:gd name="T37" fmla="*/ 217 h 4045"/>
                <a:gd name="T38" fmla="*/ 701 w 1926"/>
                <a:gd name="T39" fmla="*/ 243 h 4045"/>
                <a:gd name="T40" fmla="*/ 716 w 1926"/>
                <a:gd name="T41" fmla="*/ 260 h 4045"/>
                <a:gd name="T42" fmla="*/ 1199 w 1926"/>
                <a:gd name="T43" fmla="*/ 262 h 4045"/>
                <a:gd name="T44" fmla="*/ 1218 w 1926"/>
                <a:gd name="T45" fmla="*/ 254 h 4045"/>
                <a:gd name="T46" fmla="*/ 1226 w 1926"/>
                <a:gd name="T47" fmla="*/ 230 h 4045"/>
                <a:gd name="T48" fmla="*/ 1218 w 1926"/>
                <a:gd name="T49" fmla="*/ 207 h 4045"/>
                <a:gd name="T50" fmla="*/ 1199 w 1926"/>
                <a:gd name="T51" fmla="*/ 197 h 4045"/>
                <a:gd name="T52" fmla="*/ 224 w 1926"/>
                <a:gd name="T53" fmla="*/ 0 h 4045"/>
                <a:gd name="T54" fmla="*/ 1738 w 1926"/>
                <a:gd name="T55" fmla="*/ 4 h 4045"/>
                <a:gd name="T56" fmla="*/ 1805 w 1926"/>
                <a:gd name="T57" fmla="*/ 31 h 4045"/>
                <a:gd name="T58" fmla="*/ 1860 w 1926"/>
                <a:gd name="T59" fmla="*/ 81 h 4045"/>
                <a:gd name="T60" fmla="*/ 1900 w 1926"/>
                <a:gd name="T61" fmla="*/ 148 h 4045"/>
                <a:gd name="T62" fmla="*/ 1923 w 1926"/>
                <a:gd name="T63" fmla="*/ 229 h 4045"/>
                <a:gd name="T64" fmla="*/ 1926 w 1926"/>
                <a:gd name="T65" fmla="*/ 3772 h 4045"/>
                <a:gd name="T66" fmla="*/ 1915 w 1926"/>
                <a:gd name="T67" fmla="*/ 3857 h 4045"/>
                <a:gd name="T68" fmla="*/ 1882 w 1926"/>
                <a:gd name="T69" fmla="*/ 3932 h 4045"/>
                <a:gd name="T70" fmla="*/ 1834 w 1926"/>
                <a:gd name="T71" fmla="*/ 3992 h 4045"/>
                <a:gd name="T72" fmla="*/ 1773 w 1926"/>
                <a:gd name="T73" fmla="*/ 4032 h 4045"/>
                <a:gd name="T74" fmla="*/ 1702 w 1926"/>
                <a:gd name="T75" fmla="*/ 4045 h 4045"/>
                <a:gd name="T76" fmla="*/ 188 w 1926"/>
                <a:gd name="T77" fmla="*/ 4041 h 4045"/>
                <a:gd name="T78" fmla="*/ 122 w 1926"/>
                <a:gd name="T79" fmla="*/ 4014 h 4045"/>
                <a:gd name="T80" fmla="*/ 66 w 1926"/>
                <a:gd name="T81" fmla="*/ 3964 h 4045"/>
                <a:gd name="T82" fmla="*/ 25 w 1926"/>
                <a:gd name="T83" fmla="*/ 3897 h 4045"/>
                <a:gd name="T84" fmla="*/ 3 w 1926"/>
                <a:gd name="T85" fmla="*/ 3816 h 4045"/>
                <a:gd name="T86" fmla="*/ 0 w 1926"/>
                <a:gd name="T87" fmla="*/ 273 h 4045"/>
                <a:gd name="T88" fmla="*/ 12 w 1926"/>
                <a:gd name="T89" fmla="*/ 188 h 4045"/>
                <a:gd name="T90" fmla="*/ 43 w 1926"/>
                <a:gd name="T91" fmla="*/ 113 h 4045"/>
                <a:gd name="T92" fmla="*/ 92 w 1926"/>
                <a:gd name="T93" fmla="*/ 53 h 4045"/>
                <a:gd name="T94" fmla="*/ 154 w 1926"/>
                <a:gd name="T95" fmla="*/ 13 h 4045"/>
                <a:gd name="T96" fmla="*/ 224 w 1926"/>
                <a:gd name="T97" fmla="*/ 0 h 4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26" h="4045">
                  <a:moveTo>
                    <a:pt x="963" y="3636"/>
                  </a:moveTo>
                  <a:lnTo>
                    <a:pt x="937" y="3639"/>
                  </a:lnTo>
                  <a:lnTo>
                    <a:pt x="914" y="3649"/>
                  </a:lnTo>
                  <a:lnTo>
                    <a:pt x="893" y="3665"/>
                  </a:lnTo>
                  <a:lnTo>
                    <a:pt x="876" y="3686"/>
                  </a:lnTo>
                  <a:lnTo>
                    <a:pt x="863" y="3712"/>
                  </a:lnTo>
                  <a:lnTo>
                    <a:pt x="854" y="3741"/>
                  </a:lnTo>
                  <a:lnTo>
                    <a:pt x="851" y="3772"/>
                  </a:lnTo>
                  <a:lnTo>
                    <a:pt x="854" y="3804"/>
                  </a:lnTo>
                  <a:lnTo>
                    <a:pt x="863" y="3832"/>
                  </a:lnTo>
                  <a:lnTo>
                    <a:pt x="876" y="3857"/>
                  </a:lnTo>
                  <a:lnTo>
                    <a:pt x="893" y="3878"/>
                  </a:lnTo>
                  <a:lnTo>
                    <a:pt x="914" y="3894"/>
                  </a:lnTo>
                  <a:lnTo>
                    <a:pt x="937" y="3905"/>
                  </a:lnTo>
                  <a:lnTo>
                    <a:pt x="963" y="3909"/>
                  </a:lnTo>
                  <a:lnTo>
                    <a:pt x="988" y="3905"/>
                  </a:lnTo>
                  <a:lnTo>
                    <a:pt x="1013" y="3894"/>
                  </a:lnTo>
                  <a:lnTo>
                    <a:pt x="1033" y="3878"/>
                  </a:lnTo>
                  <a:lnTo>
                    <a:pt x="1051" y="3857"/>
                  </a:lnTo>
                  <a:lnTo>
                    <a:pt x="1064" y="3832"/>
                  </a:lnTo>
                  <a:lnTo>
                    <a:pt x="1072" y="3804"/>
                  </a:lnTo>
                  <a:lnTo>
                    <a:pt x="1075" y="3772"/>
                  </a:lnTo>
                  <a:lnTo>
                    <a:pt x="1072" y="3741"/>
                  </a:lnTo>
                  <a:lnTo>
                    <a:pt x="1064" y="3712"/>
                  </a:lnTo>
                  <a:lnTo>
                    <a:pt x="1051" y="3686"/>
                  </a:lnTo>
                  <a:lnTo>
                    <a:pt x="1033" y="3665"/>
                  </a:lnTo>
                  <a:lnTo>
                    <a:pt x="1013" y="3649"/>
                  </a:lnTo>
                  <a:lnTo>
                    <a:pt x="988" y="3639"/>
                  </a:lnTo>
                  <a:lnTo>
                    <a:pt x="963" y="3636"/>
                  </a:lnTo>
                  <a:close/>
                  <a:moveTo>
                    <a:pt x="156" y="434"/>
                  </a:moveTo>
                  <a:lnTo>
                    <a:pt x="156" y="3540"/>
                  </a:lnTo>
                  <a:lnTo>
                    <a:pt x="1770" y="3540"/>
                  </a:lnTo>
                  <a:lnTo>
                    <a:pt x="1770" y="434"/>
                  </a:lnTo>
                  <a:lnTo>
                    <a:pt x="156" y="434"/>
                  </a:lnTo>
                  <a:close/>
                  <a:moveTo>
                    <a:pt x="727" y="197"/>
                  </a:moveTo>
                  <a:lnTo>
                    <a:pt x="716" y="200"/>
                  </a:lnTo>
                  <a:lnTo>
                    <a:pt x="707" y="207"/>
                  </a:lnTo>
                  <a:lnTo>
                    <a:pt x="701" y="217"/>
                  </a:lnTo>
                  <a:lnTo>
                    <a:pt x="699" y="230"/>
                  </a:lnTo>
                  <a:lnTo>
                    <a:pt x="701" y="243"/>
                  </a:lnTo>
                  <a:lnTo>
                    <a:pt x="707" y="254"/>
                  </a:lnTo>
                  <a:lnTo>
                    <a:pt x="716" y="260"/>
                  </a:lnTo>
                  <a:lnTo>
                    <a:pt x="727" y="262"/>
                  </a:lnTo>
                  <a:lnTo>
                    <a:pt x="1199" y="262"/>
                  </a:lnTo>
                  <a:lnTo>
                    <a:pt x="1210" y="260"/>
                  </a:lnTo>
                  <a:lnTo>
                    <a:pt x="1218" y="254"/>
                  </a:lnTo>
                  <a:lnTo>
                    <a:pt x="1224" y="243"/>
                  </a:lnTo>
                  <a:lnTo>
                    <a:pt x="1226" y="230"/>
                  </a:lnTo>
                  <a:lnTo>
                    <a:pt x="1224" y="217"/>
                  </a:lnTo>
                  <a:lnTo>
                    <a:pt x="1218" y="207"/>
                  </a:lnTo>
                  <a:lnTo>
                    <a:pt x="1210" y="200"/>
                  </a:lnTo>
                  <a:lnTo>
                    <a:pt x="1199" y="197"/>
                  </a:lnTo>
                  <a:lnTo>
                    <a:pt x="727" y="197"/>
                  </a:lnTo>
                  <a:close/>
                  <a:moveTo>
                    <a:pt x="224" y="0"/>
                  </a:moveTo>
                  <a:lnTo>
                    <a:pt x="1702" y="0"/>
                  </a:lnTo>
                  <a:lnTo>
                    <a:pt x="1738" y="4"/>
                  </a:lnTo>
                  <a:lnTo>
                    <a:pt x="1773" y="13"/>
                  </a:lnTo>
                  <a:lnTo>
                    <a:pt x="1805" y="31"/>
                  </a:lnTo>
                  <a:lnTo>
                    <a:pt x="1834" y="53"/>
                  </a:lnTo>
                  <a:lnTo>
                    <a:pt x="1860" y="81"/>
                  </a:lnTo>
                  <a:lnTo>
                    <a:pt x="1882" y="113"/>
                  </a:lnTo>
                  <a:lnTo>
                    <a:pt x="1900" y="148"/>
                  </a:lnTo>
                  <a:lnTo>
                    <a:pt x="1915" y="188"/>
                  </a:lnTo>
                  <a:lnTo>
                    <a:pt x="1923" y="229"/>
                  </a:lnTo>
                  <a:lnTo>
                    <a:pt x="1926" y="273"/>
                  </a:lnTo>
                  <a:lnTo>
                    <a:pt x="1926" y="3772"/>
                  </a:lnTo>
                  <a:lnTo>
                    <a:pt x="1923" y="3816"/>
                  </a:lnTo>
                  <a:lnTo>
                    <a:pt x="1915" y="3857"/>
                  </a:lnTo>
                  <a:lnTo>
                    <a:pt x="1900" y="3897"/>
                  </a:lnTo>
                  <a:lnTo>
                    <a:pt x="1882" y="3932"/>
                  </a:lnTo>
                  <a:lnTo>
                    <a:pt x="1860" y="3964"/>
                  </a:lnTo>
                  <a:lnTo>
                    <a:pt x="1834" y="3992"/>
                  </a:lnTo>
                  <a:lnTo>
                    <a:pt x="1805" y="4014"/>
                  </a:lnTo>
                  <a:lnTo>
                    <a:pt x="1773" y="4032"/>
                  </a:lnTo>
                  <a:lnTo>
                    <a:pt x="1738" y="4041"/>
                  </a:lnTo>
                  <a:lnTo>
                    <a:pt x="1702" y="4045"/>
                  </a:lnTo>
                  <a:lnTo>
                    <a:pt x="224" y="4045"/>
                  </a:lnTo>
                  <a:lnTo>
                    <a:pt x="188" y="4041"/>
                  </a:lnTo>
                  <a:lnTo>
                    <a:pt x="154" y="4032"/>
                  </a:lnTo>
                  <a:lnTo>
                    <a:pt x="122" y="4014"/>
                  </a:lnTo>
                  <a:lnTo>
                    <a:pt x="92" y="3992"/>
                  </a:lnTo>
                  <a:lnTo>
                    <a:pt x="66" y="3964"/>
                  </a:lnTo>
                  <a:lnTo>
                    <a:pt x="43" y="3932"/>
                  </a:lnTo>
                  <a:lnTo>
                    <a:pt x="25" y="3897"/>
                  </a:lnTo>
                  <a:lnTo>
                    <a:pt x="12" y="3857"/>
                  </a:lnTo>
                  <a:lnTo>
                    <a:pt x="3" y="3816"/>
                  </a:lnTo>
                  <a:lnTo>
                    <a:pt x="0" y="3772"/>
                  </a:lnTo>
                  <a:lnTo>
                    <a:pt x="0" y="273"/>
                  </a:lnTo>
                  <a:lnTo>
                    <a:pt x="3" y="229"/>
                  </a:lnTo>
                  <a:lnTo>
                    <a:pt x="12" y="188"/>
                  </a:lnTo>
                  <a:lnTo>
                    <a:pt x="25" y="148"/>
                  </a:lnTo>
                  <a:lnTo>
                    <a:pt x="43" y="113"/>
                  </a:lnTo>
                  <a:lnTo>
                    <a:pt x="66" y="81"/>
                  </a:lnTo>
                  <a:lnTo>
                    <a:pt x="92" y="53"/>
                  </a:lnTo>
                  <a:lnTo>
                    <a:pt x="122" y="31"/>
                  </a:lnTo>
                  <a:lnTo>
                    <a:pt x="154" y="13"/>
                  </a:lnTo>
                  <a:lnTo>
                    <a:pt x="188" y="4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187" name="타원 186">
              <a:extLst>
                <a:ext uri="{FF2B5EF4-FFF2-40B4-BE49-F238E27FC236}">
                  <a16:creationId xmlns:a16="http://schemas.microsoft.com/office/drawing/2014/main" xmlns="" id="{C77FE53B-CD33-43C1-8B9D-5F70E8EB8C19}"/>
                </a:ext>
              </a:extLst>
            </p:cNvPr>
            <p:cNvSpPr/>
            <p:nvPr/>
          </p:nvSpPr>
          <p:spPr>
            <a:xfrm>
              <a:off x="10479835" y="220365"/>
              <a:ext cx="177525" cy="177525"/>
            </a:xfrm>
            <a:prstGeom prst="ellipse">
              <a:avLst/>
            </a:prstGeom>
            <a:solidFill>
              <a:srgbClr val="0DCC8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36000" tIns="36000" rIns="36000" bIns="36000" rtlCol="0" anchor="ctr"/>
            <a:lstStyle/>
            <a:p>
              <a:pPr algn="ctr"/>
              <a:r>
                <a:rPr lang="en-US" altLang="ko-KR" sz="600" dirty="0">
                  <a:solidFill>
                    <a:prstClr val="white"/>
                  </a:solidFill>
                </a:rPr>
                <a:t>off</a:t>
              </a:r>
              <a:endParaRPr lang="ko-KR" altLang="en-US" sz="600" dirty="0">
                <a:solidFill>
                  <a:prstClr val="white"/>
                </a:solidFill>
              </a:endParaRPr>
            </a:p>
          </p:txBody>
        </p:sp>
      </p:grpSp>
      <p:sp>
        <p:nvSpPr>
          <p:cNvPr id="132" name="직사각형 131"/>
          <p:cNvSpPr/>
          <p:nvPr/>
        </p:nvSpPr>
        <p:spPr>
          <a:xfrm>
            <a:off x="3805921" y="1480135"/>
            <a:ext cx="582300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1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PowerPoint </a:t>
            </a: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is a computer program created by Microsoft Office</a:t>
            </a:r>
          </a:p>
          <a:p>
            <a:pPr algn="ctr"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</a:t>
            </a:r>
            <a:r>
              <a:rPr lang="en-US" altLang="ko-KR" sz="1100" b="1" dirty="0">
                <a:solidFill>
                  <a:srgbClr val="4082A2"/>
                </a:solidFill>
              </a:rPr>
              <a:t>the most in the world</a:t>
            </a:r>
            <a:r>
              <a:rPr lang="en-US" altLang="ko-KR" sz="1100" dirty="0">
                <a:solidFill>
                  <a:srgbClr val="4082A2"/>
                </a:solidFill>
              </a:rPr>
              <a:t>.</a:t>
            </a:r>
          </a:p>
        </p:txBody>
      </p:sp>
      <p:sp>
        <p:nvSpPr>
          <p:cNvPr id="141" name="직사각형 140"/>
          <p:cNvSpPr/>
          <p:nvPr/>
        </p:nvSpPr>
        <p:spPr>
          <a:xfrm>
            <a:off x="2246137" y="3052089"/>
            <a:ext cx="2521142" cy="16223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sx="101000" sy="101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38" name="직각 삼각형 137"/>
          <p:cNvSpPr/>
          <p:nvPr/>
        </p:nvSpPr>
        <p:spPr>
          <a:xfrm rot="5400000">
            <a:off x="2246136" y="3048489"/>
            <a:ext cx="528103" cy="528103"/>
          </a:xfrm>
          <a:prstGeom prst="rtTriangle">
            <a:avLst/>
          </a:prstGeom>
          <a:solidFill>
            <a:srgbClr val="408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0" name="직사각형 139"/>
          <p:cNvSpPr/>
          <p:nvPr/>
        </p:nvSpPr>
        <p:spPr>
          <a:xfrm>
            <a:off x="2246136" y="3095851"/>
            <a:ext cx="3928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A</a:t>
            </a:r>
            <a:r>
              <a:rPr lang="ko-KR" altLang="en-US" sz="1200" b="1" dirty="0">
                <a:solidFill>
                  <a:prstClr val="white"/>
                </a:solidFill>
              </a:rPr>
              <a:t> 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5562651" y="3048489"/>
            <a:ext cx="2521142" cy="16223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sx="101000" sy="101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4" name="직각 삼각형 143"/>
          <p:cNvSpPr/>
          <p:nvPr/>
        </p:nvSpPr>
        <p:spPr>
          <a:xfrm rot="5400000">
            <a:off x="5562650" y="3044889"/>
            <a:ext cx="528103" cy="528103"/>
          </a:xfrm>
          <a:prstGeom prst="rtTriangle">
            <a:avLst/>
          </a:prstGeom>
          <a:solidFill>
            <a:srgbClr val="408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45" name="직사각형 144"/>
          <p:cNvSpPr/>
          <p:nvPr/>
        </p:nvSpPr>
        <p:spPr>
          <a:xfrm>
            <a:off x="5562650" y="3092251"/>
            <a:ext cx="3928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A</a:t>
            </a:r>
            <a:r>
              <a:rPr lang="ko-KR" altLang="en-US" sz="1200" b="1" dirty="0">
                <a:solidFill>
                  <a:prstClr val="white"/>
                </a:solidFill>
              </a:rPr>
              <a:t> 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147" name="직사각형 146"/>
          <p:cNvSpPr/>
          <p:nvPr/>
        </p:nvSpPr>
        <p:spPr>
          <a:xfrm>
            <a:off x="8879165" y="3044889"/>
            <a:ext cx="2521142" cy="162235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0" sx="101000" sy="101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3" name="직각 삼각형 182"/>
          <p:cNvSpPr/>
          <p:nvPr/>
        </p:nvSpPr>
        <p:spPr>
          <a:xfrm rot="5400000">
            <a:off x="8879164" y="3041289"/>
            <a:ext cx="528103" cy="528103"/>
          </a:xfrm>
          <a:prstGeom prst="rtTriangle">
            <a:avLst/>
          </a:prstGeom>
          <a:solidFill>
            <a:srgbClr val="408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10" name="직사각형 209"/>
          <p:cNvSpPr/>
          <p:nvPr/>
        </p:nvSpPr>
        <p:spPr>
          <a:xfrm>
            <a:off x="8879164" y="3088651"/>
            <a:ext cx="3928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>
                <a:solidFill>
                  <a:prstClr val="white"/>
                </a:solidFill>
              </a:rPr>
              <a:t>A</a:t>
            </a:r>
            <a:r>
              <a:rPr lang="ko-KR" altLang="en-US" sz="1200" b="1" dirty="0">
                <a:solidFill>
                  <a:prstClr val="white"/>
                </a:solidFill>
              </a:rPr>
              <a:t> </a:t>
            </a:r>
            <a:endParaRPr lang="ko-KR" altLang="en-US" sz="1200" b="1" dirty="0">
              <a:solidFill>
                <a:prstClr val="black"/>
              </a:solidFill>
            </a:endParaRPr>
          </a:p>
        </p:txBody>
      </p:sp>
      <p:sp>
        <p:nvSpPr>
          <p:cNvPr id="105" name="직사각형 104"/>
          <p:cNvSpPr/>
          <p:nvPr/>
        </p:nvSpPr>
        <p:spPr>
          <a:xfrm>
            <a:off x="1757154" y="106042"/>
            <a:ext cx="73614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latinLnBrk="0">
              <a:defRPr/>
            </a:pPr>
            <a:r>
              <a:rPr lang="en-US" altLang="ja-JP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r>
              <a:rPr lang="en-US" altLang="ja-JP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  <a:ea typeface="游ゴシック" panose="020B0400000000000000" pitchFamily="34" charset="-128"/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106" name="직사각형 105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2216327" y="5001876"/>
            <a:ext cx="26147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5544257" y="4998933"/>
            <a:ext cx="26147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xmlns="" id="{3FA00699-5178-465A-9F3F-130CF1431F70}"/>
              </a:ext>
            </a:extLst>
          </p:cNvPr>
          <p:cNvSpPr/>
          <p:nvPr/>
        </p:nvSpPr>
        <p:spPr>
          <a:xfrm>
            <a:off x="8872187" y="4995990"/>
            <a:ext cx="26147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srgbClr val="44546A">
                    <a:lumMod val="75000"/>
                  </a:srgbClr>
                </a:solidFill>
              </a:rPr>
              <a:t>CONTENTS</a:t>
            </a:r>
          </a:p>
          <a:p>
            <a:pPr lvl="0" algn="ctr">
              <a:lnSpc>
                <a:spcPct val="150000"/>
              </a:lnSpc>
            </a:pPr>
            <a:r>
              <a:rPr lang="ja-JP" altLang="en-US" sz="12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8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8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0182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4779999" y="2061904"/>
            <a:ext cx="2516714" cy="2516714"/>
          </a:xfrm>
          <a:prstGeom prst="ellipse">
            <a:avLst/>
          </a:prstGeom>
          <a:solidFill>
            <a:srgbClr val="4082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64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130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162</a:t>
            </a:r>
          </a:p>
        </p:txBody>
      </p:sp>
      <p:sp>
        <p:nvSpPr>
          <p:cNvPr id="6" name="타원 5"/>
          <p:cNvSpPr/>
          <p:nvPr/>
        </p:nvSpPr>
        <p:spPr>
          <a:xfrm>
            <a:off x="1814061" y="2061904"/>
            <a:ext cx="2516714" cy="2516714"/>
          </a:xfrm>
          <a:prstGeom prst="ellipse">
            <a:avLst/>
          </a:prstGeom>
          <a:solidFill>
            <a:srgbClr val="59A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89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169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166</a:t>
            </a:r>
          </a:p>
        </p:txBody>
      </p:sp>
      <p:sp>
        <p:nvSpPr>
          <p:cNvPr id="8" name="타원 7"/>
          <p:cNvSpPr/>
          <p:nvPr/>
        </p:nvSpPr>
        <p:spPr>
          <a:xfrm>
            <a:off x="7745937" y="2061904"/>
            <a:ext cx="2516714" cy="2516714"/>
          </a:xfrm>
          <a:prstGeom prst="ellipse">
            <a:avLst/>
          </a:prstGeom>
          <a:solidFill>
            <a:srgbClr val="0DCC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13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204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134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76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874</Words>
  <Application>Microsoft Office PowerPoint</Application>
  <PresentationFormat>와이드스크린</PresentationFormat>
  <Paragraphs>120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3" baseType="lpstr">
      <vt:lpstr>Aharoni</vt:lpstr>
      <vt:lpstr>ＭＳ Ｐゴシック</vt:lpstr>
      <vt:lpstr>Tmon몬소리 Black</vt:lpstr>
      <vt:lpstr>맑은 고딕</vt:lpstr>
      <vt:lpstr>游ゴシック</vt:lpstr>
      <vt:lpstr>Arial</vt:lpstr>
      <vt:lpstr>7_Office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3</cp:revision>
  <dcterms:created xsi:type="dcterms:W3CDTF">2021-01-31T04:48:28Z</dcterms:created>
  <dcterms:modified xsi:type="dcterms:W3CDTF">2024-12-16T01:43:41Z</dcterms:modified>
</cp:coreProperties>
</file>