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0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47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34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03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54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9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83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045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6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54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75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6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878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자유형: 도형 8">
            <a:extLst>
              <a:ext uri="{FF2B5EF4-FFF2-40B4-BE49-F238E27FC236}">
                <a16:creationId xmlns="" xmlns:a16="http://schemas.microsoft.com/office/drawing/2014/main" id="{5D8B9EB6-6B0A-48C9-B923-61230B3F9A2A}"/>
              </a:ext>
            </a:extLst>
          </p:cNvPr>
          <p:cNvSpPr/>
          <p:nvPr/>
        </p:nvSpPr>
        <p:spPr>
          <a:xfrm>
            <a:off x="0" y="1988754"/>
            <a:ext cx="12192000" cy="4869245"/>
          </a:xfrm>
          <a:custGeom>
            <a:avLst/>
            <a:gdLst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869245">
                <a:moveTo>
                  <a:pt x="7979727" y="0"/>
                </a:moveTo>
                <a:cubicBezTo>
                  <a:pt x="11945032" y="1199835"/>
                  <a:pt x="11880233" y="2885120"/>
                  <a:pt x="12192000" y="4869244"/>
                </a:cubicBezTo>
                <a:lnTo>
                  <a:pt x="0" y="4869245"/>
                </a:lnTo>
                <a:lnTo>
                  <a:pt x="0" y="4385968"/>
                </a:lnTo>
                <a:lnTo>
                  <a:pt x="12063" y="4376034"/>
                </a:lnTo>
                <a:cubicBezTo>
                  <a:pt x="590922" y="3128238"/>
                  <a:pt x="8159842" y="3902875"/>
                  <a:pt x="7979727" y="0"/>
                </a:cubicBezTo>
                <a:close/>
              </a:path>
            </a:pathLst>
          </a:custGeom>
          <a:solidFill>
            <a:schemeClr val="tx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" name="Group 4">
            <a:extLst>
              <a:ext uri="{FF2B5EF4-FFF2-40B4-BE49-F238E27FC236}">
                <a16:creationId xmlns="" xmlns:a16="http://schemas.microsoft.com/office/drawing/2014/main" id="{485C9D9E-7488-4F31-869A-6883CEB1303D}"/>
              </a:ext>
            </a:extLst>
          </p:cNvPr>
          <p:cNvGrpSpPr>
            <a:grpSpLocks noChangeAspect="1"/>
          </p:cNvGrpSpPr>
          <p:nvPr/>
        </p:nvGrpSpPr>
        <p:grpSpPr bwMode="auto">
          <a:xfrm rot="20730998" flipH="1">
            <a:off x="6176332" y="719522"/>
            <a:ext cx="1968974" cy="1341652"/>
            <a:chOff x="699" y="433"/>
            <a:chExt cx="3123" cy="2128"/>
          </a:xfrm>
          <a:effectLst>
            <a:outerShdw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12" name="Freeform 7">
              <a:extLst>
                <a:ext uri="{FF2B5EF4-FFF2-40B4-BE49-F238E27FC236}">
                  <a16:creationId xmlns="" xmlns:a16="http://schemas.microsoft.com/office/drawing/2014/main" id="{5B0DBDAA-71A8-473F-A390-87B9565AA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0" y="433"/>
              <a:ext cx="2612" cy="2128"/>
            </a:xfrm>
            <a:custGeom>
              <a:avLst/>
              <a:gdLst>
                <a:gd name="T0" fmla="*/ 0 w 7834"/>
                <a:gd name="T1" fmla="*/ 3260 h 6384"/>
                <a:gd name="T2" fmla="*/ 274 w 7834"/>
                <a:gd name="T3" fmla="*/ 6384 h 6384"/>
                <a:gd name="T4" fmla="*/ 7834 w 7834"/>
                <a:gd name="T5" fmla="*/ 0 h 6384"/>
                <a:gd name="T6" fmla="*/ 0 w 7834"/>
                <a:gd name="T7" fmla="*/ 3260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4" h="6384">
                  <a:moveTo>
                    <a:pt x="0" y="3260"/>
                  </a:moveTo>
                  <a:lnTo>
                    <a:pt x="274" y="6384"/>
                  </a:lnTo>
                  <a:lnTo>
                    <a:pt x="7834" y="0"/>
                  </a:lnTo>
                  <a:lnTo>
                    <a:pt x="0" y="326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="" xmlns:a16="http://schemas.microsoft.com/office/drawing/2014/main" id="{F6208E17-3FF1-4658-8D7F-BE2EBF9D7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" y="433"/>
              <a:ext cx="2401" cy="1881"/>
            </a:xfrm>
            <a:custGeom>
              <a:avLst/>
              <a:gdLst>
                <a:gd name="T0" fmla="*/ 7203 w 7203"/>
                <a:gd name="T1" fmla="*/ 0 h 5644"/>
                <a:gd name="T2" fmla="*/ 0 w 7203"/>
                <a:gd name="T3" fmla="*/ 3699 h 5644"/>
                <a:gd name="T4" fmla="*/ 3945 w 7203"/>
                <a:gd name="T5" fmla="*/ 5644 h 5644"/>
                <a:gd name="T6" fmla="*/ 7203 w 7203"/>
                <a:gd name="T7" fmla="*/ 0 h 5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03" h="5644">
                  <a:moveTo>
                    <a:pt x="7203" y="0"/>
                  </a:moveTo>
                  <a:lnTo>
                    <a:pt x="0" y="3699"/>
                  </a:lnTo>
                  <a:lnTo>
                    <a:pt x="3945" y="5644"/>
                  </a:lnTo>
                  <a:lnTo>
                    <a:pt x="7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="" xmlns:a16="http://schemas.microsoft.com/office/drawing/2014/main" id="{4A91F6F1-4461-43C2-9F0B-FBC32F6CE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" y="433"/>
              <a:ext cx="3123" cy="1086"/>
            </a:xfrm>
            <a:custGeom>
              <a:avLst/>
              <a:gdLst>
                <a:gd name="T0" fmla="*/ 9368 w 9368"/>
                <a:gd name="T1" fmla="*/ 0 h 3260"/>
                <a:gd name="T2" fmla="*/ 1534 w 9368"/>
                <a:gd name="T3" fmla="*/ 3260 h 3260"/>
                <a:gd name="T4" fmla="*/ 0 w 9368"/>
                <a:gd name="T5" fmla="*/ 2631 h 3260"/>
                <a:gd name="T6" fmla="*/ 9368 w 9368"/>
                <a:gd name="T7" fmla="*/ 0 h 3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8" h="3260">
                  <a:moveTo>
                    <a:pt x="9368" y="0"/>
                  </a:moveTo>
                  <a:lnTo>
                    <a:pt x="1534" y="3260"/>
                  </a:lnTo>
                  <a:lnTo>
                    <a:pt x="0" y="2631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="" xmlns:a16="http://schemas.microsoft.com/office/drawing/2014/main" id="{FDCC5569-4EE8-4094-8E9E-7FB3CA34B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1666"/>
              <a:ext cx="713" cy="895"/>
            </a:xfrm>
            <a:custGeom>
              <a:avLst/>
              <a:gdLst>
                <a:gd name="T0" fmla="*/ 357 w 2139"/>
                <a:gd name="T1" fmla="*/ 0 h 2685"/>
                <a:gd name="T2" fmla="*/ 0 w 2139"/>
                <a:gd name="T3" fmla="*/ 2685 h 2685"/>
                <a:gd name="T4" fmla="*/ 2139 w 2139"/>
                <a:gd name="T5" fmla="*/ 879 h 2685"/>
                <a:gd name="T6" fmla="*/ 357 w 2139"/>
                <a:gd name="T7" fmla="*/ 0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9" h="2685">
                  <a:moveTo>
                    <a:pt x="357" y="0"/>
                  </a:moveTo>
                  <a:lnTo>
                    <a:pt x="0" y="2685"/>
                  </a:lnTo>
                  <a:lnTo>
                    <a:pt x="2139" y="879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0" name="자유형: 도형 9">
            <a:extLst>
              <a:ext uri="{FF2B5EF4-FFF2-40B4-BE49-F238E27FC236}">
                <a16:creationId xmlns="" xmlns:a16="http://schemas.microsoft.com/office/drawing/2014/main" id="{B523F86E-CA90-4A86-9D99-30B92AD943CC}"/>
              </a:ext>
            </a:extLst>
          </p:cNvPr>
          <p:cNvSpPr/>
          <p:nvPr/>
        </p:nvSpPr>
        <p:spPr>
          <a:xfrm>
            <a:off x="0" y="1988755"/>
            <a:ext cx="12192000" cy="4869245"/>
          </a:xfrm>
          <a:custGeom>
            <a:avLst/>
            <a:gdLst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  <a:gd name="connsiteX0" fmla="*/ 7979727 w 12192000"/>
              <a:gd name="connsiteY0" fmla="*/ 0 h 4869245"/>
              <a:gd name="connsiteX1" fmla="*/ 12192000 w 12192000"/>
              <a:gd name="connsiteY1" fmla="*/ 4869244 h 4869245"/>
              <a:gd name="connsiteX2" fmla="*/ 0 w 12192000"/>
              <a:gd name="connsiteY2" fmla="*/ 4869245 h 4869245"/>
              <a:gd name="connsiteX3" fmla="*/ 0 w 12192000"/>
              <a:gd name="connsiteY3" fmla="*/ 4385968 h 4869245"/>
              <a:gd name="connsiteX4" fmla="*/ 12063 w 12192000"/>
              <a:gd name="connsiteY4" fmla="*/ 4376034 h 4869245"/>
              <a:gd name="connsiteX5" fmla="*/ 7979727 w 12192000"/>
              <a:gd name="connsiteY5" fmla="*/ 0 h 486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869245">
                <a:moveTo>
                  <a:pt x="7979727" y="0"/>
                </a:moveTo>
                <a:cubicBezTo>
                  <a:pt x="11424332" y="755335"/>
                  <a:pt x="12088357" y="3722025"/>
                  <a:pt x="12192000" y="4869244"/>
                </a:cubicBezTo>
                <a:lnTo>
                  <a:pt x="0" y="4869245"/>
                </a:lnTo>
                <a:lnTo>
                  <a:pt x="0" y="4385968"/>
                </a:lnTo>
                <a:lnTo>
                  <a:pt x="12063" y="4376034"/>
                </a:lnTo>
                <a:cubicBezTo>
                  <a:pt x="1225922" y="3483838"/>
                  <a:pt x="8883742" y="3102775"/>
                  <a:pt x="79797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Ins="792000" bIns="432000" rtlCol="0" anchor="b">
            <a:noAutofit/>
          </a:bodyPr>
          <a:lstStyle/>
          <a:p>
            <a:pPr algn="r"/>
            <a:r>
              <a:rPr lang="ko-KR" altLang="en-US" sz="1600" dirty="0">
                <a:solidFill>
                  <a:srgbClr val="58789E"/>
                </a:solidFill>
              </a:rPr>
              <a:t>経営 </a:t>
            </a:r>
            <a:r>
              <a:rPr lang="en-US" altLang="ko-KR" sz="1600" dirty="0">
                <a:solidFill>
                  <a:srgbClr val="58789E"/>
                </a:solidFill>
              </a:rPr>
              <a:t>20123457 </a:t>
            </a:r>
            <a:r>
              <a:rPr lang="ko-KR" altLang="en-US" sz="1600" dirty="0">
                <a:solidFill>
                  <a:srgbClr val="58789E"/>
                </a:solidFill>
              </a:rPr>
              <a:t>炫錫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A64B0B5-96C3-4181-B969-AF39C5E5FCB7}"/>
              </a:ext>
            </a:extLst>
          </p:cNvPr>
          <p:cNvSpPr txBox="1"/>
          <p:nvPr/>
        </p:nvSpPr>
        <p:spPr>
          <a:xfrm>
            <a:off x="0" y="613152"/>
            <a:ext cx="566203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latinLnBrk="0">
              <a:defRPr/>
            </a:pPr>
            <a:r>
              <a:rPr lang="en-US" altLang="ja-JP" sz="4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4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r" latinLnBrk="0">
              <a:defRPr/>
            </a:pPr>
            <a:r>
              <a:rPr lang="en-US" altLang="ja-JP" sz="1050" kern="0" dirty="0">
                <a:solidFill>
                  <a:schemeClr val="bg1"/>
                </a:solidFill>
              </a:rPr>
              <a:t>PAPOZIP</a:t>
            </a:r>
            <a:r>
              <a:rPr lang="ja-JP" altLang="en-US" sz="1050" kern="0" dirty="0">
                <a:solidFill>
                  <a:schemeClr val="bg1"/>
                </a:solidFill>
              </a:rPr>
              <a:t>と一緒に</a:t>
            </a:r>
            <a:r>
              <a:rPr lang="en-US" altLang="ja-JP" sz="1050" kern="0" dirty="0" err="1">
                <a:solidFill>
                  <a:schemeClr val="bg1"/>
                </a:solidFill>
              </a:rPr>
              <a:t>ppt</a:t>
            </a:r>
            <a:r>
              <a:rPr lang="ja-JP" altLang="en-US" sz="105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9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0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">
            <a:extLst>
              <a:ext uri="{FF2B5EF4-FFF2-40B4-BE49-F238E27FC236}">
                <a16:creationId xmlns="" xmlns:a16="http://schemas.microsoft.com/office/drawing/2014/main" id="{485C9D9E-7488-4F31-869A-6883CEB1303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242209" y="508865"/>
            <a:ext cx="597545" cy="407165"/>
            <a:chOff x="699" y="433"/>
            <a:chExt cx="3123" cy="2128"/>
          </a:xfrm>
          <a:effectLst>
            <a:outerShdw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12" name="Freeform 7">
              <a:extLst>
                <a:ext uri="{FF2B5EF4-FFF2-40B4-BE49-F238E27FC236}">
                  <a16:creationId xmlns="" xmlns:a16="http://schemas.microsoft.com/office/drawing/2014/main" id="{5B0DBDAA-71A8-473F-A390-87B9565AA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0" y="433"/>
              <a:ext cx="2612" cy="2128"/>
            </a:xfrm>
            <a:custGeom>
              <a:avLst/>
              <a:gdLst>
                <a:gd name="T0" fmla="*/ 0 w 7834"/>
                <a:gd name="T1" fmla="*/ 3260 h 6384"/>
                <a:gd name="T2" fmla="*/ 274 w 7834"/>
                <a:gd name="T3" fmla="*/ 6384 h 6384"/>
                <a:gd name="T4" fmla="*/ 7834 w 7834"/>
                <a:gd name="T5" fmla="*/ 0 h 6384"/>
                <a:gd name="T6" fmla="*/ 0 w 7834"/>
                <a:gd name="T7" fmla="*/ 3260 h 6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4" h="6384">
                  <a:moveTo>
                    <a:pt x="0" y="3260"/>
                  </a:moveTo>
                  <a:lnTo>
                    <a:pt x="274" y="6384"/>
                  </a:lnTo>
                  <a:lnTo>
                    <a:pt x="7834" y="0"/>
                  </a:lnTo>
                  <a:lnTo>
                    <a:pt x="0" y="326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="" xmlns:a16="http://schemas.microsoft.com/office/drawing/2014/main" id="{F6208E17-3FF1-4658-8D7F-BE2EBF9D7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" y="433"/>
              <a:ext cx="2401" cy="1881"/>
            </a:xfrm>
            <a:custGeom>
              <a:avLst/>
              <a:gdLst>
                <a:gd name="T0" fmla="*/ 7203 w 7203"/>
                <a:gd name="T1" fmla="*/ 0 h 5644"/>
                <a:gd name="T2" fmla="*/ 0 w 7203"/>
                <a:gd name="T3" fmla="*/ 3699 h 5644"/>
                <a:gd name="T4" fmla="*/ 3945 w 7203"/>
                <a:gd name="T5" fmla="*/ 5644 h 5644"/>
                <a:gd name="T6" fmla="*/ 7203 w 7203"/>
                <a:gd name="T7" fmla="*/ 0 h 5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03" h="5644">
                  <a:moveTo>
                    <a:pt x="7203" y="0"/>
                  </a:moveTo>
                  <a:lnTo>
                    <a:pt x="0" y="3699"/>
                  </a:lnTo>
                  <a:lnTo>
                    <a:pt x="3945" y="5644"/>
                  </a:lnTo>
                  <a:lnTo>
                    <a:pt x="7203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="" xmlns:a16="http://schemas.microsoft.com/office/drawing/2014/main" id="{4A91F6F1-4461-43C2-9F0B-FBC32F6CE3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" y="433"/>
              <a:ext cx="3123" cy="1086"/>
            </a:xfrm>
            <a:custGeom>
              <a:avLst/>
              <a:gdLst>
                <a:gd name="T0" fmla="*/ 9368 w 9368"/>
                <a:gd name="T1" fmla="*/ 0 h 3260"/>
                <a:gd name="T2" fmla="*/ 1534 w 9368"/>
                <a:gd name="T3" fmla="*/ 3260 h 3260"/>
                <a:gd name="T4" fmla="*/ 0 w 9368"/>
                <a:gd name="T5" fmla="*/ 2631 h 3260"/>
                <a:gd name="T6" fmla="*/ 9368 w 9368"/>
                <a:gd name="T7" fmla="*/ 0 h 3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68" h="3260">
                  <a:moveTo>
                    <a:pt x="9368" y="0"/>
                  </a:moveTo>
                  <a:lnTo>
                    <a:pt x="1534" y="3260"/>
                  </a:lnTo>
                  <a:lnTo>
                    <a:pt x="0" y="2631"/>
                  </a:lnTo>
                  <a:lnTo>
                    <a:pt x="9368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3">
              <a:extLst>
                <a:ext uri="{FF2B5EF4-FFF2-40B4-BE49-F238E27FC236}">
                  <a16:creationId xmlns="" xmlns:a16="http://schemas.microsoft.com/office/drawing/2014/main" id="{FDCC5569-4EE8-4094-8E9E-7FB3CA34B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2" y="1666"/>
              <a:ext cx="713" cy="895"/>
            </a:xfrm>
            <a:custGeom>
              <a:avLst/>
              <a:gdLst>
                <a:gd name="T0" fmla="*/ 357 w 2139"/>
                <a:gd name="T1" fmla="*/ 0 h 2685"/>
                <a:gd name="T2" fmla="*/ 0 w 2139"/>
                <a:gd name="T3" fmla="*/ 2685 h 2685"/>
                <a:gd name="T4" fmla="*/ 2139 w 2139"/>
                <a:gd name="T5" fmla="*/ 879 h 2685"/>
                <a:gd name="T6" fmla="*/ 357 w 2139"/>
                <a:gd name="T7" fmla="*/ 0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9" h="2685">
                  <a:moveTo>
                    <a:pt x="357" y="0"/>
                  </a:moveTo>
                  <a:lnTo>
                    <a:pt x="0" y="2685"/>
                  </a:lnTo>
                  <a:lnTo>
                    <a:pt x="2139" y="879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A64B0B5-96C3-4181-B969-AF39C5E5FCB7}"/>
              </a:ext>
            </a:extLst>
          </p:cNvPr>
          <p:cNvSpPr txBox="1"/>
          <p:nvPr/>
        </p:nvSpPr>
        <p:spPr>
          <a:xfrm>
            <a:off x="305471" y="192662"/>
            <a:ext cx="417049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ja-JP" sz="2800" b="1" i="1" kern="0" dirty="0">
                <a:solidFill>
                  <a:srgbClr val="58789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rgbClr val="58789E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800" kern="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800" kern="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800" kern="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" name="자유형: 도형 1">
            <a:extLst>
              <a:ext uri="{FF2B5EF4-FFF2-40B4-BE49-F238E27FC236}">
                <a16:creationId xmlns="" xmlns:a16="http://schemas.microsoft.com/office/drawing/2014/main" id="{A140CF46-2665-454F-92AD-1905BEE33FBD}"/>
              </a:ext>
            </a:extLst>
          </p:cNvPr>
          <p:cNvSpPr/>
          <p:nvPr/>
        </p:nvSpPr>
        <p:spPr>
          <a:xfrm>
            <a:off x="3832860" y="822309"/>
            <a:ext cx="2537460" cy="192182"/>
          </a:xfrm>
          <a:custGeom>
            <a:avLst/>
            <a:gdLst>
              <a:gd name="connsiteX0" fmla="*/ 2537460 w 2537460"/>
              <a:gd name="connsiteY0" fmla="*/ 74486 h 273463"/>
              <a:gd name="connsiteX1" fmla="*/ 2164080 w 2537460"/>
              <a:gd name="connsiteY1" fmla="*/ 272606 h 273463"/>
              <a:gd name="connsiteX2" fmla="*/ 1203960 w 2537460"/>
              <a:gd name="connsiteY2" fmla="*/ 5906 h 273463"/>
              <a:gd name="connsiteX3" fmla="*/ 525780 w 2537460"/>
              <a:gd name="connsiteY3" fmla="*/ 89726 h 273463"/>
              <a:gd name="connsiteX4" fmla="*/ 0 w 2537460"/>
              <a:gd name="connsiteY4" fmla="*/ 112586 h 273463"/>
              <a:gd name="connsiteX0" fmla="*/ 2537460 w 2537460"/>
              <a:gd name="connsiteY0" fmla="*/ 71816 h 214446"/>
              <a:gd name="connsiteX1" fmla="*/ 2005330 w 2537460"/>
              <a:gd name="connsiteY1" fmla="*/ 212786 h 214446"/>
              <a:gd name="connsiteX2" fmla="*/ 1203960 w 2537460"/>
              <a:gd name="connsiteY2" fmla="*/ 3236 h 214446"/>
              <a:gd name="connsiteX3" fmla="*/ 525780 w 2537460"/>
              <a:gd name="connsiteY3" fmla="*/ 87056 h 214446"/>
              <a:gd name="connsiteX4" fmla="*/ 0 w 2537460"/>
              <a:gd name="connsiteY4" fmla="*/ 109916 h 214446"/>
              <a:gd name="connsiteX0" fmla="*/ 2537460 w 2537460"/>
              <a:gd name="connsiteY0" fmla="*/ 70918 h 192182"/>
              <a:gd name="connsiteX1" fmla="*/ 1979930 w 2537460"/>
              <a:gd name="connsiteY1" fmla="*/ 189663 h 192182"/>
              <a:gd name="connsiteX2" fmla="*/ 1203960 w 2537460"/>
              <a:gd name="connsiteY2" fmla="*/ 2338 h 192182"/>
              <a:gd name="connsiteX3" fmla="*/ 525780 w 2537460"/>
              <a:gd name="connsiteY3" fmla="*/ 86158 h 192182"/>
              <a:gd name="connsiteX4" fmla="*/ 0 w 2537460"/>
              <a:gd name="connsiteY4" fmla="*/ 109018 h 19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7460" h="192182">
                <a:moveTo>
                  <a:pt x="2537460" y="70918"/>
                </a:moveTo>
                <a:cubicBezTo>
                  <a:pt x="2461895" y="175693"/>
                  <a:pt x="2202180" y="201093"/>
                  <a:pt x="1979930" y="189663"/>
                </a:cubicBezTo>
                <a:cubicBezTo>
                  <a:pt x="1757680" y="178233"/>
                  <a:pt x="1446318" y="19589"/>
                  <a:pt x="1203960" y="2338"/>
                </a:cubicBezTo>
                <a:cubicBezTo>
                  <a:pt x="961602" y="-14913"/>
                  <a:pt x="726440" y="68378"/>
                  <a:pt x="525780" y="86158"/>
                </a:cubicBezTo>
                <a:cubicBezTo>
                  <a:pt x="325120" y="103938"/>
                  <a:pt x="162560" y="106478"/>
                  <a:pt x="0" y="109018"/>
                </a:cubicBezTo>
              </a:path>
            </a:pathLst>
          </a:custGeom>
          <a:noFill/>
          <a:ln w="63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779999" y="2061904"/>
            <a:ext cx="2516714" cy="2516714"/>
          </a:xfrm>
          <a:prstGeom prst="ellipse">
            <a:avLst/>
          </a:prstGeom>
          <a:solidFill>
            <a:srgbClr val="5878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88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120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158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8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125</Words>
  <Application>Microsoft Office PowerPoint</Application>
  <PresentationFormat>와이드스크린</PresentationFormat>
  <Paragraphs>11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Tmon몬소리 Black</vt:lpstr>
      <vt:lpstr>맑은 고딕</vt:lpstr>
      <vt:lpstr>游ゴシック</vt:lpstr>
      <vt:lpstr>Arial</vt:lpstr>
      <vt:lpstr>28_Office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2021-01-28T15:12:00Z</dcterms:created>
  <dcterms:modified xsi:type="dcterms:W3CDTF">2024-12-16T01:37:52Z</dcterms:modified>
</cp:coreProperties>
</file>