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>
        <p:scale>
          <a:sx n="75" d="100"/>
          <a:sy n="75" d="100"/>
        </p:scale>
        <p:origin x="6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53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7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94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9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0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8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5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6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6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1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12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253F"/>
            </a:gs>
            <a:gs pos="62000">
              <a:srgbClr val="18172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">
            <a:extLst>
              <a:ext uri="{FF2B5EF4-FFF2-40B4-BE49-F238E27FC236}">
                <a16:creationId xmlns="" xmlns:a16="http://schemas.microsoft.com/office/drawing/2014/main" id="{E5995924-83BC-4F1E-B0C4-230B1855A942}"/>
              </a:ext>
            </a:extLst>
          </p:cNvPr>
          <p:cNvSpPr/>
          <p:nvPr/>
        </p:nvSpPr>
        <p:spPr>
          <a:xfrm>
            <a:off x="4824471" y="1440537"/>
            <a:ext cx="2543058" cy="3965130"/>
          </a:xfrm>
          <a:prstGeom prst="roundRect">
            <a:avLst>
              <a:gd name="adj" fmla="val 48559"/>
            </a:avLst>
          </a:prstGeom>
          <a:gradFill flip="none" rotWithShape="1">
            <a:gsLst>
              <a:gs pos="0">
                <a:srgbClr val="93BAE1"/>
              </a:gs>
              <a:gs pos="94000">
                <a:srgbClr val="113A7A"/>
              </a:gs>
            </a:gsLst>
            <a:lin ang="16200000" scaled="1"/>
            <a:tileRect/>
          </a:gradFill>
          <a:ln w="857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2CB351F-6B97-4F45-BC7F-C39AF3DA71DE}"/>
              </a:ext>
            </a:extLst>
          </p:cNvPr>
          <p:cNvSpPr txBox="1"/>
          <p:nvPr/>
        </p:nvSpPr>
        <p:spPr>
          <a:xfrm>
            <a:off x="7411094" y="2612912"/>
            <a:ext cx="7543155" cy="1620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5400" b="1" i="1" kern="0" dirty="0">
                <a:solidFill>
                  <a:prstClr val="white"/>
                </a:solidFill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ko-KR" sz="1400" kern="0" dirty="0">
                <a:solidFill>
                  <a:prstClr val="white"/>
                </a:solidFill>
              </a:rPr>
              <a:t>Enjoy your stylish business and campus life with BIZCAM</a:t>
            </a:r>
          </a:p>
        </p:txBody>
      </p:sp>
      <p:grpSp>
        <p:nvGrpSpPr>
          <p:cNvPr id="19" name="그룹 18">
            <a:extLst>
              <a:ext uri="{FF2B5EF4-FFF2-40B4-BE49-F238E27FC236}">
                <a16:creationId xmlns="" xmlns:a16="http://schemas.microsoft.com/office/drawing/2014/main" id="{0AF675C2-5342-47DC-97C4-8C7033813082}"/>
              </a:ext>
            </a:extLst>
          </p:cNvPr>
          <p:cNvGrpSpPr/>
          <p:nvPr/>
        </p:nvGrpSpPr>
        <p:grpSpPr>
          <a:xfrm>
            <a:off x="5167374" y="4728649"/>
            <a:ext cx="1939646" cy="883593"/>
            <a:chOff x="4988303" y="4270234"/>
            <a:chExt cx="1939646" cy="883593"/>
          </a:xfrm>
        </p:grpSpPr>
        <p:sp>
          <p:nvSpPr>
            <p:cNvPr id="4" name="구름 3">
              <a:extLst>
                <a:ext uri="{FF2B5EF4-FFF2-40B4-BE49-F238E27FC236}">
                  <a16:creationId xmlns="" xmlns:a16="http://schemas.microsoft.com/office/drawing/2014/main" id="{4AC65E1B-CFEE-4FAA-AFD2-80BF9E6DCEB6}"/>
                </a:ext>
              </a:extLst>
            </p:cNvPr>
            <p:cNvSpPr/>
            <p:nvPr/>
          </p:nvSpPr>
          <p:spPr>
            <a:xfrm>
              <a:off x="4988303" y="4428529"/>
              <a:ext cx="461021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구름 11">
              <a:extLst>
                <a:ext uri="{FF2B5EF4-FFF2-40B4-BE49-F238E27FC236}">
                  <a16:creationId xmlns="" xmlns:a16="http://schemas.microsoft.com/office/drawing/2014/main" id="{12DBE147-E5E8-409D-87BE-CA7E579A1667}"/>
                </a:ext>
              </a:extLst>
            </p:cNvPr>
            <p:cNvSpPr/>
            <p:nvPr/>
          </p:nvSpPr>
          <p:spPr>
            <a:xfrm rot="20808805">
              <a:off x="5392317" y="4472473"/>
              <a:ext cx="457200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구름 12">
              <a:extLst>
                <a:ext uri="{FF2B5EF4-FFF2-40B4-BE49-F238E27FC236}">
                  <a16:creationId xmlns="" xmlns:a16="http://schemas.microsoft.com/office/drawing/2014/main" id="{0D773B92-4430-4A06-8AD1-5949DBA77801}"/>
                </a:ext>
              </a:extLst>
            </p:cNvPr>
            <p:cNvSpPr/>
            <p:nvPr/>
          </p:nvSpPr>
          <p:spPr>
            <a:xfrm rot="5615379">
              <a:off x="5180575" y="4284241"/>
              <a:ext cx="537497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구름 13">
              <a:extLst>
                <a:ext uri="{FF2B5EF4-FFF2-40B4-BE49-F238E27FC236}">
                  <a16:creationId xmlns="" xmlns:a16="http://schemas.microsoft.com/office/drawing/2014/main" id="{61205FF9-8808-4C5B-836A-0681551BA78D}"/>
                </a:ext>
              </a:extLst>
            </p:cNvPr>
            <p:cNvSpPr/>
            <p:nvPr/>
          </p:nvSpPr>
          <p:spPr>
            <a:xfrm rot="5615379">
              <a:off x="5638402" y="4606016"/>
              <a:ext cx="537497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구름 14">
              <a:extLst>
                <a:ext uri="{FF2B5EF4-FFF2-40B4-BE49-F238E27FC236}">
                  <a16:creationId xmlns="" xmlns:a16="http://schemas.microsoft.com/office/drawing/2014/main" id="{C251F356-95F0-4FC7-9868-10AB28E58594}"/>
                </a:ext>
              </a:extLst>
            </p:cNvPr>
            <p:cNvSpPr/>
            <p:nvPr/>
          </p:nvSpPr>
          <p:spPr>
            <a:xfrm rot="14730187">
              <a:off x="5984284" y="4610828"/>
              <a:ext cx="537497" cy="381072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구름 15">
              <a:extLst>
                <a:ext uri="{FF2B5EF4-FFF2-40B4-BE49-F238E27FC236}">
                  <a16:creationId xmlns="" xmlns:a16="http://schemas.microsoft.com/office/drawing/2014/main" id="{08A480C2-C2A6-4BEA-9D6E-3467902CE33F}"/>
                </a:ext>
              </a:extLst>
            </p:cNvPr>
            <p:cNvSpPr/>
            <p:nvPr/>
          </p:nvSpPr>
          <p:spPr>
            <a:xfrm rot="17091138">
              <a:off x="6148143" y="4424454"/>
              <a:ext cx="613106" cy="486004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구름 16">
              <a:extLst>
                <a:ext uri="{FF2B5EF4-FFF2-40B4-BE49-F238E27FC236}">
                  <a16:creationId xmlns="" xmlns:a16="http://schemas.microsoft.com/office/drawing/2014/main" id="{390F4958-4BE5-4BAB-AED3-A5CFB7BD3253}"/>
                </a:ext>
              </a:extLst>
            </p:cNvPr>
            <p:cNvSpPr/>
            <p:nvPr/>
          </p:nvSpPr>
          <p:spPr>
            <a:xfrm rot="17091138">
              <a:off x="6610626" y="4419807"/>
              <a:ext cx="304012" cy="330634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구름 17">
              <a:extLst>
                <a:ext uri="{FF2B5EF4-FFF2-40B4-BE49-F238E27FC236}">
                  <a16:creationId xmlns="" xmlns:a16="http://schemas.microsoft.com/office/drawing/2014/main" id="{4E6BCCF0-434B-48D1-B8A0-1086BCE2878D}"/>
                </a:ext>
              </a:extLst>
            </p:cNvPr>
            <p:cNvSpPr/>
            <p:nvPr/>
          </p:nvSpPr>
          <p:spPr>
            <a:xfrm rot="3178304">
              <a:off x="5621268" y="4229574"/>
              <a:ext cx="598568" cy="679888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" name="사각형: 둥근 모서리 7">
            <a:extLst>
              <a:ext uri="{FF2B5EF4-FFF2-40B4-BE49-F238E27FC236}">
                <a16:creationId xmlns="" xmlns:a16="http://schemas.microsoft.com/office/drawing/2014/main" id="{8EAF916E-94CB-456D-B6C1-4802DB227CB1}"/>
              </a:ext>
            </a:extLst>
          </p:cNvPr>
          <p:cNvSpPr/>
          <p:nvPr/>
        </p:nvSpPr>
        <p:spPr>
          <a:xfrm>
            <a:off x="4731657" y="1295821"/>
            <a:ext cx="2728687" cy="4254563"/>
          </a:xfrm>
          <a:prstGeom prst="roundRect">
            <a:avLst>
              <a:gd name="adj" fmla="val 48559"/>
            </a:avLst>
          </a:prstGeom>
          <a:noFill/>
          <a:ln w="190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="" xmlns:a16="http://schemas.microsoft.com/office/drawing/2014/main" id="{8C242451-E302-4526-8DF7-72564CB39292}"/>
              </a:ext>
            </a:extLst>
          </p:cNvPr>
          <p:cNvSpPr/>
          <p:nvPr/>
        </p:nvSpPr>
        <p:spPr>
          <a:xfrm>
            <a:off x="4773930" y="1361734"/>
            <a:ext cx="2644140" cy="4122737"/>
          </a:xfrm>
          <a:prstGeom prst="roundRect">
            <a:avLst>
              <a:gd name="adj" fmla="val 48559"/>
            </a:avLst>
          </a:prstGeom>
          <a:noFill/>
          <a:ln w="149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자유형: 도형 10">
            <a:extLst>
              <a:ext uri="{FF2B5EF4-FFF2-40B4-BE49-F238E27FC236}">
                <a16:creationId xmlns="" xmlns:a16="http://schemas.microsoft.com/office/drawing/2014/main" id="{6F35ABDF-EC7E-4D91-9E3D-F54320469DD1}"/>
              </a:ext>
            </a:extLst>
          </p:cNvPr>
          <p:cNvSpPr/>
          <p:nvPr/>
        </p:nvSpPr>
        <p:spPr>
          <a:xfrm>
            <a:off x="5027061" y="1440537"/>
            <a:ext cx="2137878" cy="558125"/>
          </a:xfrm>
          <a:custGeom>
            <a:avLst/>
            <a:gdLst>
              <a:gd name="connsiteX0" fmla="*/ 1032294 w 2137878"/>
              <a:gd name="connsiteY0" fmla="*/ 0 h 558125"/>
              <a:gd name="connsiteX1" fmla="*/ 1105584 w 2137878"/>
              <a:gd name="connsiteY1" fmla="*/ 0 h 558125"/>
              <a:gd name="connsiteX2" fmla="*/ 2129569 w 2137878"/>
              <a:gd name="connsiteY2" fmla="*/ 544449 h 558125"/>
              <a:gd name="connsiteX3" fmla="*/ 2137878 w 2137878"/>
              <a:gd name="connsiteY3" fmla="*/ 558125 h 558125"/>
              <a:gd name="connsiteX4" fmla="*/ 0 w 2137878"/>
              <a:gd name="connsiteY4" fmla="*/ 558125 h 558125"/>
              <a:gd name="connsiteX5" fmla="*/ 8309 w 2137878"/>
              <a:gd name="connsiteY5" fmla="*/ 544449 h 558125"/>
              <a:gd name="connsiteX6" fmla="*/ 1032294 w 2137878"/>
              <a:gd name="connsiteY6" fmla="*/ 0 h 55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7878" h="558125">
                <a:moveTo>
                  <a:pt x="1032294" y="0"/>
                </a:moveTo>
                <a:lnTo>
                  <a:pt x="1105584" y="0"/>
                </a:lnTo>
                <a:cubicBezTo>
                  <a:pt x="1531839" y="0"/>
                  <a:pt x="1907652" y="215967"/>
                  <a:pt x="2129569" y="544449"/>
                </a:cubicBezTo>
                <a:lnTo>
                  <a:pt x="2137878" y="558125"/>
                </a:lnTo>
                <a:lnTo>
                  <a:pt x="0" y="558125"/>
                </a:lnTo>
                <a:lnTo>
                  <a:pt x="8309" y="544449"/>
                </a:lnTo>
                <a:cubicBezTo>
                  <a:pt x="230226" y="215967"/>
                  <a:pt x="606039" y="0"/>
                  <a:pt x="1032294" y="0"/>
                </a:cubicBezTo>
                <a:close/>
              </a:path>
            </a:pathLst>
          </a:custGeom>
          <a:pattFill prst="dkHorz">
            <a:fgClr>
              <a:schemeClr val="bg1"/>
            </a:fgClr>
            <a:bgClr>
              <a:schemeClr val="bg1">
                <a:lumMod val="95000"/>
              </a:schemeClr>
            </a:bgClr>
          </a:pattFill>
          <a:ln w="85725">
            <a:noFill/>
          </a:ln>
          <a:effectLst>
            <a:outerShdw blurRad="1524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="" xmlns:a16="http://schemas.microsoft.com/office/drawing/2014/main" id="{6623BCF5-F336-42C1-812C-73CF93DACBDA}"/>
              </a:ext>
            </a:extLst>
          </p:cNvPr>
          <p:cNvSpPr/>
          <p:nvPr/>
        </p:nvSpPr>
        <p:spPr>
          <a:xfrm>
            <a:off x="4824471" y="1440537"/>
            <a:ext cx="2543058" cy="3965130"/>
          </a:xfrm>
          <a:prstGeom prst="roundRect">
            <a:avLst>
              <a:gd name="adj" fmla="val 48559"/>
            </a:avLst>
          </a:prstGeom>
          <a:noFill/>
          <a:ln w="857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: 도형 28">
            <a:extLst>
              <a:ext uri="{FF2B5EF4-FFF2-40B4-BE49-F238E27FC236}">
                <a16:creationId xmlns="" xmlns:a16="http://schemas.microsoft.com/office/drawing/2014/main" id="{0F15F11E-648A-491C-944F-637FB272E47D}"/>
              </a:ext>
            </a:extLst>
          </p:cNvPr>
          <p:cNvSpPr/>
          <p:nvPr/>
        </p:nvSpPr>
        <p:spPr>
          <a:xfrm>
            <a:off x="-28575" y="0"/>
            <a:ext cx="12220575" cy="6860719"/>
          </a:xfrm>
          <a:custGeom>
            <a:avLst/>
            <a:gdLst>
              <a:gd name="connsiteX0" fmla="*/ 6103620 w 12220575"/>
              <a:gd name="connsiteY0" fmla="*/ 1178918 h 6860719"/>
              <a:gd name="connsiteX1" fmla="*/ 4691801 w 12220575"/>
              <a:gd name="connsiteY1" fmla="*/ 2217603 h 6860719"/>
              <a:gd name="connsiteX2" fmla="*/ 4672657 w 12220575"/>
              <a:gd name="connsiteY2" fmla="*/ 2292058 h 6860719"/>
              <a:gd name="connsiteX3" fmla="*/ 4672657 w 12220575"/>
              <a:gd name="connsiteY3" fmla="*/ 4571380 h 6860719"/>
              <a:gd name="connsiteX4" fmla="*/ 4691801 w 12220575"/>
              <a:gd name="connsiteY4" fmla="*/ 4645835 h 6860719"/>
              <a:gd name="connsiteX5" fmla="*/ 6103620 w 12220575"/>
              <a:gd name="connsiteY5" fmla="*/ 5684520 h 6860719"/>
              <a:gd name="connsiteX6" fmla="*/ 7581900 w 12220575"/>
              <a:gd name="connsiteY6" fmla="*/ 4206240 h 6860719"/>
              <a:gd name="connsiteX7" fmla="*/ 7581900 w 12220575"/>
              <a:gd name="connsiteY7" fmla="*/ 2657198 h 6860719"/>
              <a:gd name="connsiteX8" fmla="*/ 6103620 w 12220575"/>
              <a:gd name="connsiteY8" fmla="*/ 1178918 h 6860719"/>
              <a:gd name="connsiteX9" fmla="*/ 10798175 w 12220575"/>
              <a:gd name="connsiteY9" fmla="*/ 0 h 6860719"/>
              <a:gd name="connsiteX10" fmla="*/ 12220575 w 12220575"/>
              <a:gd name="connsiteY10" fmla="*/ 0 h 6860719"/>
              <a:gd name="connsiteX11" fmla="*/ 12220575 w 12220575"/>
              <a:gd name="connsiteY11" fmla="*/ 6855281 h 6860719"/>
              <a:gd name="connsiteX12" fmla="*/ 12192000 w 12220575"/>
              <a:gd name="connsiteY12" fmla="*/ 6855281 h 6860719"/>
              <a:gd name="connsiteX13" fmla="*/ 12192000 w 12220575"/>
              <a:gd name="connsiteY13" fmla="*/ 6860719 h 6860719"/>
              <a:gd name="connsiteX14" fmla="*/ 0 w 12220575"/>
              <a:gd name="connsiteY14" fmla="*/ 6860719 h 6860719"/>
              <a:gd name="connsiteX15" fmla="*/ 0 w 12220575"/>
              <a:gd name="connsiteY15" fmla="*/ 2719 h 6860719"/>
              <a:gd name="connsiteX16" fmla="*/ 10798175 w 12220575"/>
              <a:gd name="connsiteY16" fmla="*/ 2719 h 6860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20575" h="6860719">
                <a:moveTo>
                  <a:pt x="6103620" y="1178918"/>
                </a:moveTo>
                <a:cubicBezTo>
                  <a:pt x="5440271" y="1178918"/>
                  <a:pt x="4878970" y="1615842"/>
                  <a:pt x="4691801" y="2217603"/>
                </a:cubicBezTo>
                <a:lnTo>
                  <a:pt x="4672657" y="2292058"/>
                </a:lnTo>
                <a:lnTo>
                  <a:pt x="4672657" y="4571380"/>
                </a:lnTo>
                <a:lnTo>
                  <a:pt x="4691801" y="4645835"/>
                </a:lnTo>
                <a:cubicBezTo>
                  <a:pt x="4878970" y="5247596"/>
                  <a:pt x="5440271" y="5684520"/>
                  <a:pt x="6103620" y="5684520"/>
                </a:cubicBezTo>
                <a:cubicBezTo>
                  <a:pt x="6920051" y="5684520"/>
                  <a:pt x="7581900" y="5022671"/>
                  <a:pt x="7581900" y="4206240"/>
                </a:cubicBezTo>
                <a:lnTo>
                  <a:pt x="7581900" y="2657198"/>
                </a:lnTo>
                <a:cubicBezTo>
                  <a:pt x="7581900" y="1840767"/>
                  <a:pt x="6920051" y="1178918"/>
                  <a:pt x="6103620" y="1178918"/>
                </a:cubicBezTo>
                <a:close/>
                <a:moveTo>
                  <a:pt x="10798175" y="0"/>
                </a:moveTo>
                <a:lnTo>
                  <a:pt x="12220575" y="0"/>
                </a:lnTo>
                <a:lnTo>
                  <a:pt x="12220575" y="6855281"/>
                </a:lnTo>
                <a:lnTo>
                  <a:pt x="12192000" y="6855281"/>
                </a:lnTo>
                <a:lnTo>
                  <a:pt x="12192000" y="6860719"/>
                </a:lnTo>
                <a:lnTo>
                  <a:pt x="0" y="6860719"/>
                </a:lnTo>
                <a:lnTo>
                  <a:pt x="0" y="2719"/>
                </a:lnTo>
                <a:lnTo>
                  <a:pt x="10798175" y="2719"/>
                </a:lnTo>
                <a:close/>
              </a:path>
            </a:pathLst>
          </a:custGeom>
          <a:gradFill>
            <a:gsLst>
              <a:gs pos="0">
                <a:srgbClr val="27253F"/>
              </a:gs>
              <a:gs pos="62000">
                <a:srgbClr val="181727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3ABAB84A-CDC0-41C0-A68D-B756C344D487}"/>
              </a:ext>
            </a:extLst>
          </p:cNvPr>
          <p:cNvSpPr txBox="1"/>
          <p:nvPr/>
        </p:nvSpPr>
        <p:spPr>
          <a:xfrm>
            <a:off x="143787" y="2841349"/>
            <a:ext cx="418891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latinLnBrk="0">
              <a:defRPr/>
            </a:pPr>
            <a:r>
              <a:rPr lang="en-US" altLang="ja-JP" sz="36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6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6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r" latinLnBrk="0">
              <a:defRPr/>
            </a:pPr>
            <a:r>
              <a:rPr lang="en-US" altLang="ja-JP" sz="900" kern="0" dirty="0">
                <a:solidFill>
                  <a:schemeClr val="bg1"/>
                </a:solidFill>
              </a:rPr>
              <a:t>PAPOZIP</a:t>
            </a:r>
            <a:r>
              <a:rPr lang="ja-JP" altLang="en-US" sz="9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900" kern="0" dirty="0" err="1">
                <a:solidFill>
                  <a:schemeClr val="bg1"/>
                </a:solidFill>
              </a:rPr>
              <a:t>ppt</a:t>
            </a:r>
            <a:r>
              <a:rPr lang="ja-JP" altLang="en-US" sz="9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700" kern="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C37438F-E881-4EEA-A5DC-5B1FFB596083}"/>
              </a:ext>
            </a:extLst>
          </p:cNvPr>
          <p:cNvSpPr txBox="1"/>
          <p:nvPr/>
        </p:nvSpPr>
        <p:spPr>
          <a:xfrm>
            <a:off x="7859303" y="3623730"/>
            <a:ext cx="3007620" cy="273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900" b="1" i="1" kern="0" dirty="0">
                <a:solidFill>
                  <a:prstClr val="white"/>
                </a:solidFill>
              </a:rPr>
              <a:t>経営 </a:t>
            </a:r>
            <a:r>
              <a:rPr lang="en-US" altLang="ko-KR" sz="900" b="1" i="1" kern="0" dirty="0">
                <a:solidFill>
                  <a:prstClr val="white"/>
                </a:solidFill>
              </a:rPr>
              <a:t>20123457 </a:t>
            </a:r>
            <a:r>
              <a:rPr lang="ko-KR" altLang="en-US" sz="900" b="1" i="1" kern="0" dirty="0">
                <a:solidFill>
                  <a:prstClr val="white"/>
                </a:solidFill>
              </a:rPr>
              <a:t>炫錫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="" xmlns:a16="http://schemas.microsoft.com/office/drawing/2014/main" id="{B3C44FCB-EA07-48A8-984B-69CD8CA4E2DF}"/>
              </a:ext>
            </a:extLst>
          </p:cNvPr>
          <p:cNvCxnSpPr>
            <a:cxnSpLocks/>
          </p:cNvCxnSpPr>
          <p:nvPr/>
        </p:nvCxnSpPr>
        <p:spPr>
          <a:xfrm>
            <a:off x="9878603" y="3817520"/>
            <a:ext cx="1872000" cy="90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12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-0.81953 0.00093 " pathEditMode="relative" rAng="0" ptsTypes="AA">
                                      <p:cBhvr>
                                        <p:cTn id="6" dur="7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1895666 w 12192000"/>
              <a:gd name="connsiteY3" fmla="*/ 6858000 h 6858000"/>
              <a:gd name="connsiteX4" fmla="*/ 11895666 w 12192000"/>
              <a:gd name="connsiteY4" fmla="*/ 1513164 h 6858000"/>
              <a:gd name="connsiteX5" fmla="*/ 11342622 w 12192000"/>
              <a:gd name="connsiteY5" fmla="*/ 960120 h 6858000"/>
              <a:gd name="connsiteX6" fmla="*/ 849376 w 12192000"/>
              <a:gd name="connsiteY6" fmla="*/ 960120 h 6858000"/>
              <a:gd name="connsiteX7" fmla="*/ 296332 w 12192000"/>
              <a:gd name="connsiteY7" fmla="*/ 1513164 h 6858000"/>
              <a:gd name="connsiteX8" fmla="*/ 296332 w 12192000"/>
              <a:gd name="connsiteY8" fmla="*/ 6858000 h 6858000"/>
              <a:gd name="connsiteX9" fmla="*/ 0 w 12192000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895666" y="6858000"/>
                </a:lnTo>
                <a:lnTo>
                  <a:pt x="11895666" y="1513164"/>
                </a:lnTo>
                <a:cubicBezTo>
                  <a:pt x="11895666" y="1207726"/>
                  <a:pt x="11648060" y="960120"/>
                  <a:pt x="11342622" y="960120"/>
                </a:cubicBezTo>
                <a:lnTo>
                  <a:pt x="849376" y="960120"/>
                </a:lnTo>
                <a:cubicBezTo>
                  <a:pt x="543938" y="960120"/>
                  <a:pt x="296332" y="1207726"/>
                  <a:pt x="296332" y="1513164"/>
                </a:cubicBezTo>
                <a:lnTo>
                  <a:pt x="296332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113A7A"/>
              </a:gs>
              <a:gs pos="100000">
                <a:srgbClr val="91B8D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50CD6F2-7A72-4260-BD0C-7F6077D35F61}"/>
              </a:ext>
            </a:extLst>
          </p:cNvPr>
          <p:cNvSpPr txBox="1"/>
          <p:nvPr/>
        </p:nvSpPr>
        <p:spPr>
          <a:xfrm>
            <a:off x="3454355" y="110523"/>
            <a:ext cx="5283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="" xmlns:a16="http://schemas.microsoft.com/office/drawing/2014/main" id="{0AF675C2-5342-47DC-97C4-8C7033813082}"/>
              </a:ext>
            </a:extLst>
          </p:cNvPr>
          <p:cNvGrpSpPr/>
          <p:nvPr/>
        </p:nvGrpSpPr>
        <p:grpSpPr>
          <a:xfrm>
            <a:off x="3404430" y="286568"/>
            <a:ext cx="792128" cy="429709"/>
            <a:chOff x="5180206" y="4229376"/>
            <a:chExt cx="1547888" cy="975195"/>
          </a:xfrm>
        </p:grpSpPr>
        <p:sp>
          <p:nvSpPr>
            <p:cNvPr id="15" name="구름 14">
              <a:extLst>
                <a:ext uri="{FF2B5EF4-FFF2-40B4-BE49-F238E27FC236}">
                  <a16:creationId xmlns="" xmlns:a16="http://schemas.microsoft.com/office/drawing/2014/main" id="{4AC65E1B-CFEE-4FAA-AFD2-80BF9E6DCEB6}"/>
                </a:ext>
              </a:extLst>
            </p:cNvPr>
            <p:cNvSpPr/>
            <p:nvPr/>
          </p:nvSpPr>
          <p:spPr>
            <a:xfrm>
              <a:off x="5180206" y="4598029"/>
              <a:ext cx="912960" cy="558126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구름 15">
              <a:extLst>
                <a:ext uri="{FF2B5EF4-FFF2-40B4-BE49-F238E27FC236}">
                  <a16:creationId xmlns="" xmlns:a16="http://schemas.microsoft.com/office/drawing/2014/main" id="{12DBE147-E5E8-409D-87BE-CA7E579A1667}"/>
                </a:ext>
              </a:extLst>
            </p:cNvPr>
            <p:cNvSpPr/>
            <p:nvPr/>
          </p:nvSpPr>
          <p:spPr>
            <a:xfrm rot="20808805">
              <a:off x="5392317" y="4472473"/>
              <a:ext cx="457200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구름 16">
              <a:extLst>
                <a:ext uri="{FF2B5EF4-FFF2-40B4-BE49-F238E27FC236}">
                  <a16:creationId xmlns="" xmlns:a16="http://schemas.microsoft.com/office/drawing/2014/main" id="{0D773B92-4430-4A06-8AD1-5949DBA77801}"/>
                </a:ext>
              </a:extLst>
            </p:cNvPr>
            <p:cNvSpPr/>
            <p:nvPr/>
          </p:nvSpPr>
          <p:spPr>
            <a:xfrm rot="5615379">
              <a:off x="5391427" y="4380089"/>
              <a:ext cx="641260" cy="605103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구름 17">
              <a:extLst>
                <a:ext uri="{FF2B5EF4-FFF2-40B4-BE49-F238E27FC236}">
                  <a16:creationId xmlns="" xmlns:a16="http://schemas.microsoft.com/office/drawing/2014/main" id="{61205FF9-8808-4C5B-836A-0681551BA78D}"/>
                </a:ext>
              </a:extLst>
            </p:cNvPr>
            <p:cNvSpPr/>
            <p:nvPr/>
          </p:nvSpPr>
          <p:spPr>
            <a:xfrm rot="5615379">
              <a:off x="5638402" y="4606016"/>
              <a:ext cx="537497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구름 18">
              <a:extLst>
                <a:ext uri="{FF2B5EF4-FFF2-40B4-BE49-F238E27FC236}">
                  <a16:creationId xmlns="" xmlns:a16="http://schemas.microsoft.com/office/drawing/2014/main" id="{C251F356-95F0-4FC7-9868-10AB28E58594}"/>
                </a:ext>
              </a:extLst>
            </p:cNvPr>
            <p:cNvSpPr/>
            <p:nvPr/>
          </p:nvSpPr>
          <p:spPr>
            <a:xfrm rot="14730187">
              <a:off x="5984284" y="4610828"/>
              <a:ext cx="537497" cy="381072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구름 19">
              <a:extLst>
                <a:ext uri="{FF2B5EF4-FFF2-40B4-BE49-F238E27FC236}">
                  <a16:creationId xmlns="" xmlns:a16="http://schemas.microsoft.com/office/drawing/2014/main" id="{08A480C2-C2A6-4BEA-9D6E-3467902CE33F}"/>
                </a:ext>
              </a:extLst>
            </p:cNvPr>
            <p:cNvSpPr/>
            <p:nvPr/>
          </p:nvSpPr>
          <p:spPr>
            <a:xfrm rot="17091138">
              <a:off x="6016914" y="4439256"/>
              <a:ext cx="613106" cy="486004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구름 20">
              <a:extLst>
                <a:ext uri="{FF2B5EF4-FFF2-40B4-BE49-F238E27FC236}">
                  <a16:creationId xmlns="" xmlns:a16="http://schemas.microsoft.com/office/drawing/2014/main" id="{390F4958-4BE5-4BAB-AED3-A5CFB7BD3253}"/>
                </a:ext>
              </a:extLst>
            </p:cNvPr>
            <p:cNvSpPr/>
            <p:nvPr/>
          </p:nvSpPr>
          <p:spPr>
            <a:xfrm rot="15078317">
              <a:off x="6366567" y="4728775"/>
              <a:ext cx="304013" cy="419041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구름 21">
              <a:extLst>
                <a:ext uri="{FF2B5EF4-FFF2-40B4-BE49-F238E27FC236}">
                  <a16:creationId xmlns="" xmlns:a16="http://schemas.microsoft.com/office/drawing/2014/main" id="{4E6BCCF0-434B-48D1-B8A0-1086BCE2878D}"/>
                </a:ext>
              </a:extLst>
            </p:cNvPr>
            <p:cNvSpPr/>
            <p:nvPr/>
          </p:nvSpPr>
          <p:spPr>
            <a:xfrm rot="3178304">
              <a:off x="5441425" y="4331024"/>
              <a:ext cx="975195" cy="771899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="" xmlns:a16="http://schemas.microsoft.com/office/drawing/2014/main" id="{0AF675C2-5342-47DC-97C4-8C7033813082}"/>
              </a:ext>
            </a:extLst>
          </p:cNvPr>
          <p:cNvGrpSpPr/>
          <p:nvPr/>
        </p:nvGrpSpPr>
        <p:grpSpPr>
          <a:xfrm>
            <a:off x="7985396" y="346554"/>
            <a:ext cx="654369" cy="309156"/>
            <a:chOff x="4920666" y="4204553"/>
            <a:chExt cx="1777313" cy="975195"/>
          </a:xfrm>
        </p:grpSpPr>
        <p:sp>
          <p:nvSpPr>
            <p:cNvPr id="24" name="구름 23">
              <a:extLst>
                <a:ext uri="{FF2B5EF4-FFF2-40B4-BE49-F238E27FC236}">
                  <a16:creationId xmlns="" xmlns:a16="http://schemas.microsoft.com/office/drawing/2014/main" id="{4AC65E1B-CFEE-4FAA-AFD2-80BF9E6DCEB6}"/>
                </a:ext>
              </a:extLst>
            </p:cNvPr>
            <p:cNvSpPr/>
            <p:nvPr/>
          </p:nvSpPr>
          <p:spPr>
            <a:xfrm>
              <a:off x="4920666" y="4606017"/>
              <a:ext cx="912961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구름 24">
              <a:extLst>
                <a:ext uri="{FF2B5EF4-FFF2-40B4-BE49-F238E27FC236}">
                  <a16:creationId xmlns="" xmlns:a16="http://schemas.microsoft.com/office/drawing/2014/main" id="{12DBE147-E5E8-409D-87BE-CA7E579A1667}"/>
                </a:ext>
              </a:extLst>
            </p:cNvPr>
            <p:cNvSpPr/>
            <p:nvPr/>
          </p:nvSpPr>
          <p:spPr>
            <a:xfrm rot="20808805">
              <a:off x="5392317" y="4472473"/>
              <a:ext cx="457200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구름 25">
              <a:extLst>
                <a:ext uri="{FF2B5EF4-FFF2-40B4-BE49-F238E27FC236}">
                  <a16:creationId xmlns="" xmlns:a16="http://schemas.microsoft.com/office/drawing/2014/main" id="{0D773B92-4430-4A06-8AD1-5949DBA77801}"/>
                </a:ext>
              </a:extLst>
            </p:cNvPr>
            <p:cNvSpPr/>
            <p:nvPr/>
          </p:nvSpPr>
          <p:spPr>
            <a:xfrm rot="5615379">
              <a:off x="5102004" y="4411431"/>
              <a:ext cx="641259" cy="605103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구름 26">
              <a:extLst>
                <a:ext uri="{FF2B5EF4-FFF2-40B4-BE49-F238E27FC236}">
                  <a16:creationId xmlns="" xmlns:a16="http://schemas.microsoft.com/office/drawing/2014/main" id="{61205FF9-8808-4C5B-836A-0681551BA78D}"/>
                </a:ext>
              </a:extLst>
            </p:cNvPr>
            <p:cNvSpPr/>
            <p:nvPr/>
          </p:nvSpPr>
          <p:spPr>
            <a:xfrm rot="5615379">
              <a:off x="5638402" y="4606016"/>
              <a:ext cx="537497" cy="558125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구름 27">
              <a:extLst>
                <a:ext uri="{FF2B5EF4-FFF2-40B4-BE49-F238E27FC236}">
                  <a16:creationId xmlns="" xmlns:a16="http://schemas.microsoft.com/office/drawing/2014/main" id="{C251F356-95F0-4FC7-9868-10AB28E58594}"/>
                </a:ext>
              </a:extLst>
            </p:cNvPr>
            <p:cNvSpPr/>
            <p:nvPr/>
          </p:nvSpPr>
          <p:spPr>
            <a:xfrm rot="14730187">
              <a:off x="5984284" y="4610828"/>
              <a:ext cx="537497" cy="381072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구름 28">
              <a:extLst>
                <a:ext uri="{FF2B5EF4-FFF2-40B4-BE49-F238E27FC236}">
                  <a16:creationId xmlns="" xmlns:a16="http://schemas.microsoft.com/office/drawing/2014/main" id="{08A480C2-C2A6-4BEA-9D6E-3467902CE33F}"/>
                </a:ext>
              </a:extLst>
            </p:cNvPr>
            <p:cNvSpPr/>
            <p:nvPr/>
          </p:nvSpPr>
          <p:spPr>
            <a:xfrm rot="17091138">
              <a:off x="6016914" y="4439256"/>
              <a:ext cx="613106" cy="486004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구름 29">
              <a:extLst>
                <a:ext uri="{FF2B5EF4-FFF2-40B4-BE49-F238E27FC236}">
                  <a16:creationId xmlns="" xmlns:a16="http://schemas.microsoft.com/office/drawing/2014/main" id="{390F4958-4BE5-4BAB-AED3-A5CFB7BD3253}"/>
                </a:ext>
              </a:extLst>
            </p:cNvPr>
            <p:cNvSpPr/>
            <p:nvPr/>
          </p:nvSpPr>
          <p:spPr>
            <a:xfrm rot="17091138">
              <a:off x="6380656" y="4664991"/>
              <a:ext cx="304012" cy="330634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구름 30">
              <a:extLst>
                <a:ext uri="{FF2B5EF4-FFF2-40B4-BE49-F238E27FC236}">
                  <a16:creationId xmlns="" xmlns:a16="http://schemas.microsoft.com/office/drawing/2014/main" id="{4E6BCCF0-434B-48D1-B8A0-1086BCE2878D}"/>
                </a:ext>
              </a:extLst>
            </p:cNvPr>
            <p:cNvSpPr/>
            <p:nvPr/>
          </p:nvSpPr>
          <p:spPr>
            <a:xfrm rot="3178304">
              <a:off x="5583085" y="4306202"/>
              <a:ext cx="975195" cy="771898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90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6221916" y="2061904"/>
            <a:ext cx="2516714" cy="2516714"/>
          </a:xfrm>
          <a:prstGeom prst="ellipse">
            <a:avLst/>
          </a:prstGeom>
          <a:solidFill>
            <a:srgbClr val="93B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186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225</a:t>
            </a:r>
          </a:p>
        </p:txBody>
      </p:sp>
      <p:sp>
        <p:nvSpPr>
          <p:cNvPr id="7" name="타원 6"/>
          <p:cNvSpPr/>
          <p:nvPr/>
        </p:nvSpPr>
        <p:spPr>
          <a:xfrm>
            <a:off x="3224716" y="2061904"/>
            <a:ext cx="2516714" cy="2516714"/>
          </a:xfrm>
          <a:prstGeom prst="ellipse">
            <a:avLst/>
          </a:prstGeom>
          <a:solidFill>
            <a:srgbClr val="272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39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37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63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9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142</Words>
  <Application>Microsoft Office PowerPoint</Application>
  <PresentationFormat>와이드스크린</PresentationFormat>
  <Paragraphs>16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Tmon몬소리 Black</vt:lpstr>
      <vt:lpstr>맑은 고딕</vt:lpstr>
      <vt:lpstr>游ゴシック</vt:lpstr>
      <vt:lpstr>Arial</vt:lpstr>
      <vt:lpstr>29_Office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4</cp:revision>
  <dcterms:created xsi:type="dcterms:W3CDTF">2021-01-27T13:58:57Z</dcterms:created>
  <dcterms:modified xsi:type="dcterms:W3CDTF">2024-12-14T00:49:25Z</dcterms:modified>
</cp:coreProperties>
</file>