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57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98" autoAdjust="0"/>
    <p:restoredTop sz="94660"/>
  </p:normalViewPr>
  <p:slideViewPr>
    <p:cSldViewPr snapToGrid="0">
      <p:cViewPr>
        <p:scale>
          <a:sx n="66" d="100"/>
          <a:sy n="66" d="100"/>
        </p:scale>
        <p:origin x="618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558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241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990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017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148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288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805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361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04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926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47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2024-12-14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815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0" y="-51421"/>
            <a:ext cx="12192001" cy="7300296"/>
            <a:chOff x="0" y="-51421"/>
            <a:chExt cx="12192001" cy="7300296"/>
          </a:xfrm>
        </p:grpSpPr>
        <p:sp>
          <p:nvSpPr>
            <p:cNvPr id="53" name="자유형 52"/>
            <p:cNvSpPr/>
            <p:nvPr/>
          </p:nvSpPr>
          <p:spPr>
            <a:xfrm>
              <a:off x="1486332" y="1292379"/>
              <a:ext cx="9179251" cy="5565621"/>
            </a:xfrm>
            <a:custGeom>
              <a:avLst/>
              <a:gdLst>
                <a:gd name="connsiteX0" fmla="*/ 9179251 w 9179251"/>
                <a:gd name="connsiteY0" fmla="*/ 0 h 5565621"/>
                <a:gd name="connsiteX1" fmla="*/ 7956688 w 9179251"/>
                <a:gd name="connsiteY1" fmla="*/ 3547439 h 5565621"/>
                <a:gd name="connsiteX2" fmla="*/ 6879721 w 9179251"/>
                <a:gd name="connsiteY2" fmla="*/ 5565621 h 5565621"/>
                <a:gd name="connsiteX3" fmla="*/ 2390515 w 9179251"/>
                <a:gd name="connsiteY3" fmla="*/ 5565621 h 5565621"/>
                <a:gd name="connsiteX4" fmla="*/ 1302733 w 9179251"/>
                <a:gd name="connsiteY4" fmla="*/ 3848070 h 5565621"/>
                <a:gd name="connsiteX5" fmla="*/ 0 w 9179251"/>
                <a:gd name="connsiteY5" fmla="*/ 40083 h 55656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79251" h="5565621">
                  <a:moveTo>
                    <a:pt x="9179251" y="0"/>
                  </a:moveTo>
                  <a:lnTo>
                    <a:pt x="7956688" y="3547439"/>
                  </a:lnTo>
                  <a:lnTo>
                    <a:pt x="6879721" y="5565621"/>
                  </a:lnTo>
                  <a:lnTo>
                    <a:pt x="2390515" y="5565621"/>
                  </a:lnTo>
                  <a:lnTo>
                    <a:pt x="1302733" y="3848070"/>
                  </a:lnTo>
                  <a:lnTo>
                    <a:pt x="0" y="40083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20000"/>
                    <a:lumOff val="8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1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자유형 13"/>
            <p:cNvSpPr/>
            <p:nvPr/>
          </p:nvSpPr>
          <p:spPr>
            <a:xfrm rot="16200000">
              <a:off x="5385524" y="-2959784"/>
              <a:ext cx="1466044" cy="8305103"/>
            </a:xfrm>
            <a:custGeom>
              <a:avLst/>
              <a:gdLst>
                <a:gd name="connsiteX0" fmla="*/ 1092883 w 1092883"/>
                <a:gd name="connsiteY0" fmla="*/ 6142853 h 6142853"/>
                <a:gd name="connsiteX1" fmla="*/ 224047 w 1092883"/>
                <a:gd name="connsiteY1" fmla="*/ 5910050 h 6142853"/>
                <a:gd name="connsiteX2" fmla="*/ 218725 w 1092883"/>
                <a:gd name="connsiteY2" fmla="*/ 5882292 h 6142853"/>
                <a:gd name="connsiteX3" fmla="*/ 0 w 1092883"/>
                <a:gd name="connsiteY3" fmla="*/ 3065038 h 6142853"/>
                <a:gd name="connsiteX4" fmla="*/ 218725 w 1092883"/>
                <a:gd name="connsiteY4" fmla="*/ 247785 h 6142853"/>
                <a:gd name="connsiteX5" fmla="*/ 221606 w 1092883"/>
                <a:gd name="connsiteY5" fmla="*/ 232759 h 6142853"/>
                <a:gd name="connsiteX6" fmla="*/ 1090273 w 1092883"/>
                <a:gd name="connsiteY6" fmla="*/ 0 h 6142853"/>
                <a:gd name="connsiteX7" fmla="*/ 1039909 w 1092883"/>
                <a:gd name="connsiteY7" fmla="*/ 246572 h 6142853"/>
                <a:gd name="connsiteX8" fmla="*/ 812522 w 1092883"/>
                <a:gd name="connsiteY8" fmla="*/ 3065037 h 6142853"/>
                <a:gd name="connsiteX9" fmla="*/ 1039909 w 1092883"/>
                <a:gd name="connsiteY9" fmla="*/ 5883502 h 6142853"/>
                <a:gd name="connsiteX0" fmla="*/ 1092883 w 1092883"/>
                <a:gd name="connsiteY0" fmla="*/ 5952353 h 5952353"/>
                <a:gd name="connsiteX1" fmla="*/ 224047 w 1092883"/>
                <a:gd name="connsiteY1" fmla="*/ 5719550 h 5952353"/>
                <a:gd name="connsiteX2" fmla="*/ 218725 w 1092883"/>
                <a:gd name="connsiteY2" fmla="*/ 5691792 h 5952353"/>
                <a:gd name="connsiteX3" fmla="*/ 0 w 1092883"/>
                <a:gd name="connsiteY3" fmla="*/ 2874538 h 5952353"/>
                <a:gd name="connsiteX4" fmla="*/ 218725 w 1092883"/>
                <a:gd name="connsiteY4" fmla="*/ 57285 h 5952353"/>
                <a:gd name="connsiteX5" fmla="*/ 221606 w 1092883"/>
                <a:gd name="connsiteY5" fmla="*/ 42259 h 5952353"/>
                <a:gd name="connsiteX6" fmla="*/ 1061698 w 1092883"/>
                <a:gd name="connsiteY6" fmla="*/ 0 h 5952353"/>
                <a:gd name="connsiteX7" fmla="*/ 1039909 w 1092883"/>
                <a:gd name="connsiteY7" fmla="*/ 56072 h 5952353"/>
                <a:gd name="connsiteX8" fmla="*/ 812522 w 1092883"/>
                <a:gd name="connsiteY8" fmla="*/ 2874537 h 5952353"/>
                <a:gd name="connsiteX9" fmla="*/ 1039909 w 1092883"/>
                <a:gd name="connsiteY9" fmla="*/ 5693002 h 5952353"/>
                <a:gd name="connsiteX10" fmla="*/ 1092883 w 1092883"/>
                <a:gd name="connsiteY10" fmla="*/ 5952353 h 5952353"/>
                <a:gd name="connsiteX0" fmla="*/ 1092883 w 1092883"/>
                <a:gd name="connsiteY0" fmla="*/ 6063666 h 6063666"/>
                <a:gd name="connsiteX1" fmla="*/ 224047 w 1092883"/>
                <a:gd name="connsiteY1" fmla="*/ 5830863 h 6063666"/>
                <a:gd name="connsiteX2" fmla="*/ 218725 w 1092883"/>
                <a:gd name="connsiteY2" fmla="*/ 5803105 h 6063666"/>
                <a:gd name="connsiteX3" fmla="*/ 0 w 1092883"/>
                <a:gd name="connsiteY3" fmla="*/ 2985851 h 6063666"/>
                <a:gd name="connsiteX4" fmla="*/ 218725 w 1092883"/>
                <a:gd name="connsiteY4" fmla="*/ 168598 h 6063666"/>
                <a:gd name="connsiteX5" fmla="*/ 221606 w 1092883"/>
                <a:gd name="connsiteY5" fmla="*/ 153572 h 6063666"/>
                <a:gd name="connsiteX6" fmla="*/ 1061698 w 1092883"/>
                <a:gd name="connsiteY6" fmla="*/ 111313 h 6063666"/>
                <a:gd name="connsiteX7" fmla="*/ 1039909 w 1092883"/>
                <a:gd name="connsiteY7" fmla="*/ 167385 h 6063666"/>
                <a:gd name="connsiteX8" fmla="*/ 812522 w 1092883"/>
                <a:gd name="connsiteY8" fmla="*/ 2985850 h 6063666"/>
                <a:gd name="connsiteX9" fmla="*/ 1039909 w 1092883"/>
                <a:gd name="connsiteY9" fmla="*/ 5804315 h 6063666"/>
                <a:gd name="connsiteX10" fmla="*/ 1092883 w 1092883"/>
                <a:gd name="connsiteY10" fmla="*/ 6063666 h 6063666"/>
                <a:gd name="connsiteX0" fmla="*/ 1016683 w 1061698"/>
                <a:gd name="connsiteY0" fmla="*/ 5930319 h 5930319"/>
                <a:gd name="connsiteX1" fmla="*/ 224047 w 1061698"/>
                <a:gd name="connsiteY1" fmla="*/ 5830863 h 5930319"/>
                <a:gd name="connsiteX2" fmla="*/ 218725 w 1061698"/>
                <a:gd name="connsiteY2" fmla="*/ 5803105 h 5930319"/>
                <a:gd name="connsiteX3" fmla="*/ 0 w 1061698"/>
                <a:gd name="connsiteY3" fmla="*/ 2985851 h 5930319"/>
                <a:gd name="connsiteX4" fmla="*/ 218725 w 1061698"/>
                <a:gd name="connsiteY4" fmla="*/ 168598 h 5930319"/>
                <a:gd name="connsiteX5" fmla="*/ 221606 w 1061698"/>
                <a:gd name="connsiteY5" fmla="*/ 153572 h 5930319"/>
                <a:gd name="connsiteX6" fmla="*/ 1061698 w 1061698"/>
                <a:gd name="connsiteY6" fmla="*/ 111313 h 5930319"/>
                <a:gd name="connsiteX7" fmla="*/ 1039909 w 1061698"/>
                <a:gd name="connsiteY7" fmla="*/ 167385 h 5930319"/>
                <a:gd name="connsiteX8" fmla="*/ 812522 w 1061698"/>
                <a:gd name="connsiteY8" fmla="*/ 2985850 h 5930319"/>
                <a:gd name="connsiteX9" fmla="*/ 1039909 w 1061698"/>
                <a:gd name="connsiteY9" fmla="*/ 5804315 h 5930319"/>
                <a:gd name="connsiteX10" fmla="*/ 1016683 w 1061698"/>
                <a:gd name="connsiteY10" fmla="*/ 5930319 h 5930319"/>
                <a:gd name="connsiteX0" fmla="*/ 1016683 w 1061698"/>
                <a:gd name="connsiteY0" fmla="*/ 5930319 h 6014492"/>
                <a:gd name="connsiteX1" fmla="*/ 224047 w 1061698"/>
                <a:gd name="connsiteY1" fmla="*/ 5830863 h 6014492"/>
                <a:gd name="connsiteX2" fmla="*/ 218725 w 1061698"/>
                <a:gd name="connsiteY2" fmla="*/ 5803105 h 6014492"/>
                <a:gd name="connsiteX3" fmla="*/ 0 w 1061698"/>
                <a:gd name="connsiteY3" fmla="*/ 2985851 h 6014492"/>
                <a:gd name="connsiteX4" fmla="*/ 218725 w 1061698"/>
                <a:gd name="connsiteY4" fmla="*/ 168598 h 6014492"/>
                <a:gd name="connsiteX5" fmla="*/ 221606 w 1061698"/>
                <a:gd name="connsiteY5" fmla="*/ 153572 h 6014492"/>
                <a:gd name="connsiteX6" fmla="*/ 1061698 w 1061698"/>
                <a:gd name="connsiteY6" fmla="*/ 111313 h 6014492"/>
                <a:gd name="connsiteX7" fmla="*/ 1039909 w 1061698"/>
                <a:gd name="connsiteY7" fmla="*/ 167385 h 6014492"/>
                <a:gd name="connsiteX8" fmla="*/ 812522 w 1061698"/>
                <a:gd name="connsiteY8" fmla="*/ 2985850 h 6014492"/>
                <a:gd name="connsiteX9" fmla="*/ 1039909 w 1061698"/>
                <a:gd name="connsiteY9" fmla="*/ 5804315 h 6014492"/>
                <a:gd name="connsiteX10" fmla="*/ 1016683 w 1061698"/>
                <a:gd name="connsiteY10" fmla="*/ 5930319 h 6014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61698" h="6014492">
                  <a:moveTo>
                    <a:pt x="1016683" y="5930319"/>
                  </a:moveTo>
                  <a:cubicBezTo>
                    <a:pt x="614359" y="6154345"/>
                    <a:pt x="488259" y="5864015"/>
                    <a:pt x="224047" y="5830863"/>
                  </a:cubicBezTo>
                  <a:lnTo>
                    <a:pt x="218725" y="5803105"/>
                  </a:lnTo>
                  <a:cubicBezTo>
                    <a:pt x="81702" y="5027257"/>
                    <a:pt x="0" y="4048951"/>
                    <a:pt x="0" y="2985851"/>
                  </a:cubicBezTo>
                  <a:cubicBezTo>
                    <a:pt x="0" y="1922752"/>
                    <a:pt x="81702" y="944446"/>
                    <a:pt x="218725" y="168598"/>
                  </a:cubicBezTo>
                  <a:lnTo>
                    <a:pt x="221606" y="153572"/>
                  </a:lnTo>
                  <a:cubicBezTo>
                    <a:pt x="501637" y="139486"/>
                    <a:pt x="705467" y="-155588"/>
                    <a:pt x="1061698" y="111313"/>
                  </a:cubicBezTo>
                  <a:cubicBezTo>
                    <a:pt x="1044910" y="193504"/>
                    <a:pt x="1056697" y="85194"/>
                    <a:pt x="1039909" y="167385"/>
                  </a:cubicBezTo>
                  <a:cubicBezTo>
                    <a:pt x="897841" y="933378"/>
                    <a:pt x="812522" y="1915341"/>
                    <a:pt x="812522" y="2985850"/>
                  </a:cubicBezTo>
                  <a:cubicBezTo>
                    <a:pt x="812522" y="4056360"/>
                    <a:pt x="897841" y="5038322"/>
                    <a:pt x="1039909" y="5804315"/>
                  </a:cubicBezTo>
                  <a:lnTo>
                    <a:pt x="1016683" y="593031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dist="38100" dir="5400000" algn="t" rotWithShape="0">
                <a:prstClr val="black">
                  <a:alpha val="1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9" name="자유형 48"/>
            <p:cNvSpPr/>
            <p:nvPr/>
          </p:nvSpPr>
          <p:spPr>
            <a:xfrm flipH="1">
              <a:off x="8058908" y="1093154"/>
              <a:ext cx="4133093" cy="5764846"/>
            </a:xfrm>
            <a:custGeom>
              <a:avLst/>
              <a:gdLst>
                <a:gd name="connsiteX0" fmla="*/ 1096424 w 4133093"/>
                <a:gd name="connsiteY0" fmla="*/ 0 h 5764846"/>
                <a:gd name="connsiteX1" fmla="*/ 0 w 4133093"/>
                <a:gd name="connsiteY1" fmla="*/ 446829 h 5764846"/>
                <a:gd name="connsiteX2" fmla="*/ 0 w 4133093"/>
                <a:gd name="connsiteY2" fmla="*/ 5764846 h 5764846"/>
                <a:gd name="connsiteX3" fmla="*/ 4133093 w 4133093"/>
                <a:gd name="connsiteY3" fmla="*/ 5764846 h 57648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33093" h="5764846">
                  <a:moveTo>
                    <a:pt x="1096424" y="0"/>
                  </a:moveTo>
                  <a:lnTo>
                    <a:pt x="0" y="446829"/>
                  </a:lnTo>
                  <a:lnTo>
                    <a:pt x="0" y="5764846"/>
                  </a:lnTo>
                  <a:lnTo>
                    <a:pt x="4133093" y="5764846"/>
                  </a:ln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path path="circle">
                <a:fillToRect t="100000" r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8" name="자유형 47"/>
            <p:cNvSpPr/>
            <p:nvPr/>
          </p:nvSpPr>
          <p:spPr>
            <a:xfrm>
              <a:off x="0" y="1093154"/>
              <a:ext cx="4133092" cy="5764846"/>
            </a:xfrm>
            <a:custGeom>
              <a:avLst/>
              <a:gdLst>
                <a:gd name="connsiteX0" fmla="*/ 1096423 w 4133092"/>
                <a:gd name="connsiteY0" fmla="*/ 0 h 5764846"/>
                <a:gd name="connsiteX1" fmla="*/ 4133092 w 4133092"/>
                <a:gd name="connsiteY1" fmla="*/ 5764846 h 5764846"/>
                <a:gd name="connsiteX2" fmla="*/ 0 w 4133092"/>
                <a:gd name="connsiteY2" fmla="*/ 5764846 h 5764846"/>
                <a:gd name="connsiteX3" fmla="*/ 0 w 4133092"/>
                <a:gd name="connsiteY3" fmla="*/ 446828 h 57648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33092" h="5764846">
                  <a:moveTo>
                    <a:pt x="1096423" y="0"/>
                  </a:moveTo>
                  <a:lnTo>
                    <a:pt x="4133092" y="5764846"/>
                  </a:lnTo>
                  <a:lnTo>
                    <a:pt x="0" y="5764846"/>
                  </a:lnTo>
                  <a:lnTo>
                    <a:pt x="0" y="446828"/>
                  </a:ln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path path="circle">
                <a:fillToRect t="100000" r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자유형 10"/>
            <p:cNvSpPr/>
            <p:nvPr/>
          </p:nvSpPr>
          <p:spPr>
            <a:xfrm rot="16200000">
              <a:off x="5385524" y="-2921540"/>
              <a:ext cx="1466044" cy="8305103"/>
            </a:xfrm>
            <a:custGeom>
              <a:avLst/>
              <a:gdLst>
                <a:gd name="connsiteX0" fmla="*/ 1092883 w 1092883"/>
                <a:gd name="connsiteY0" fmla="*/ 6142853 h 6142853"/>
                <a:gd name="connsiteX1" fmla="*/ 224047 w 1092883"/>
                <a:gd name="connsiteY1" fmla="*/ 5910050 h 6142853"/>
                <a:gd name="connsiteX2" fmla="*/ 218725 w 1092883"/>
                <a:gd name="connsiteY2" fmla="*/ 5882292 h 6142853"/>
                <a:gd name="connsiteX3" fmla="*/ 0 w 1092883"/>
                <a:gd name="connsiteY3" fmla="*/ 3065038 h 6142853"/>
                <a:gd name="connsiteX4" fmla="*/ 218725 w 1092883"/>
                <a:gd name="connsiteY4" fmla="*/ 247785 h 6142853"/>
                <a:gd name="connsiteX5" fmla="*/ 221606 w 1092883"/>
                <a:gd name="connsiteY5" fmla="*/ 232759 h 6142853"/>
                <a:gd name="connsiteX6" fmla="*/ 1090273 w 1092883"/>
                <a:gd name="connsiteY6" fmla="*/ 0 h 6142853"/>
                <a:gd name="connsiteX7" fmla="*/ 1039909 w 1092883"/>
                <a:gd name="connsiteY7" fmla="*/ 246572 h 6142853"/>
                <a:gd name="connsiteX8" fmla="*/ 812522 w 1092883"/>
                <a:gd name="connsiteY8" fmla="*/ 3065037 h 6142853"/>
                <a:gd name="connsiteX9" fmla="*/ 1039909 w 1092883"/>
                <a:gd name="connsiteY9" fmla="*/ 5883502 h 6142853"/>
                <a:gd name="connsiteX0" fmla="*/ 1092883 w 1092883"/>
                <a:gd name="connsiteY0" fmla="*/ 5952353 h 5952353"/>
                <a:gd name="connsiteX1" fmla="*/ 224047 w 1092883"/>
                <a:gd name="connsiteY1" fmla="*/ 5719550 h 5952353"/>
                <a:gd name="connsiteX2" fmla="*/ 218725 w 1092883"/>
                <a:gd name="connsiteY2" fmla="*/ 5691792 h 5952353"/>
                <a:gd name="connsiteX3" fmla="*/ 0 w 1092883"/>
                <a:gd name="connsiteY3" fmla="*/ 2874538 h 5952353"/>
                <a:gd name="connsiteX4" fmla="*/ 218725 w 1092883"/>
                <a:gd name="connsiteY4" fmla="*/ 57285 h 5952353"/>
                <a:gd name="connsiteX5" fmla="*/ 221606 w 1092883"/>
                <a:gd name="connsiteY5" fmla="*/ 42259 h 5952353"/>
                <a:gd name="connsiteX6" fmla="*/ 1061698 w 1092883"/>
                <a:gd name="connsiteY6" fmla="*/ 0 h 5952353"/>
                <a:gd name="connsiteX7" fmla="*/ 1039909 w 1092883"/>
                <a:gd name="connsiteY7" fmla="*/ 56072 h 5952353"/>
                <a:gd name="connsiteX8" fmla="*/ 812522 w 1092883"/>
                <a:gd name="connsiteY8" fmla="*/ 2874537 h 5952353"/>
                <a:gd name="connsiteX9" fmla="*/ 1039909 w 1092883"/>
                <a:gd name="connsiteY9" fmla="*/ 5693002 h 5952353"/>
                <a:gd name="connsiteX10" fmla="*/ 1092883 w 1092883"/>
                <a:gd name="connsiteY10" fmla="*/ 5952353 h 5952353"/>
                <a:gd name="connsiteX0" fmla="*/ 1092883 w 1092883"/>
                <a:gd name="connsiteY0" fmla="*/ 6063666 h 6063666"/>
                <a:gd name="connsiteX1" fmla="*/ 224047 w 1092883"/>
                <a:gd name="connsiteY1" fmla="*/ 5830863 h 6063666"/>
                <a:gd name="connsiteX2" fmla="*/ 218725 w 1092883"/>
                <a:gd name="connsiteY2" fmla="*/ 5803105 h 6063666"/>
                <a:gd name="connsiteX3" fmla="*/ 0 w 1092883"/>
                <a:gd name="connsiteY3" fmla="*/ 2985851 h 6063666"/>
                <a:gd name="connsiteX4" fmla="*/ 218725 w 1092883"/>
                <a:gd name="connsiteY4" fmla="*/ 168598 h 6063666"/>
                <a:gd name="connsiteX5" fmla="*/ 221606 w 1092883"/>
                <a:gd name="connsiteY5" fmla="*/ 153572 h 6063666"/>
                <a:gd name="connsiteX6" fmla="*/ 1061698 w 1092883"/>
                <a:gd name="connsiteY6" fmla="*/ 111313 h 6063666"/>
                <a:gd name="connsiteX7" fmla="*/ 1039909 w 1092883"/>
                <a:gd name="connsiteY7" fmla="*/ 167385 h 6063666"/>
                <a:gd name="connsiteX8" fmla="*/ 812522 w 1092883"/>
                <a:gd name="connsiteY8" fmla="*/ 2985850 h 6063666"/>
                <a:gd name="connsiteX9" fmla="*/ 1039909 w 1092883"/>
                <a:gd name="connsiteY9" fmla="*/ 5804315 h 6063666"/>
                <a:gd name="connsiteX10" fmla="*/ 1092883 w 1092883"/>
                <a:gd name="connsiteY10" fmla="*/ 6063666 h 6063666"/>
                <a:gd name="connsiteX0" fmla="*/ 1016683 w 1061698"/>
                <a:gd name="connsiteY0" fmla="*/ 5930319 h 5930319"/>
                <a:gd name="connsiteX1" fmla="*/ 224047 w 1061698"/>
                <a:gd name="connsiteY1" fmla="*/ 5830863 h 5930319"/>
                <a:gd name="connsiteX2" fmla="*/ 218725 w 1061698"/>
                <a:gd name="connsiteY2" fmla="*/ 5803105 h 5930319"/>
                <a:gd name="connsiteX3" fmla="*/ 0 w 1061698"/>
                <a:gd name="connsiteY3" fmla="*/ 2985851 h 5930319"/>
                <a:gd name="connsiteX4" fmla="*/ 218725 w 1061698"/>
                <a:gd name="connsiteY4" fmla="*/ 168598 h 5930319"/>
                <a:gd name="connsiteX5" fmla="*/ 221606 w 1061698"/>
                <a:gd name="connsiteY5" fmla="*/ 153572 h 5930319"/>
                <a:gd name="connsiteX6" fmla="*/ 1061698 w 1061698"/>
                <a:gd name="connsiteY6" fmla="*/ 111313 h 5930319"/>
                <a:gd name="connsiteX7" fmla="*/ 1039909 w 1061698"/>
                <a:gd name="connsiteY7" fmla="*/ 167385 h 5930319"/>
                <a:gd name="connsiteX8" fmla="*/ 812522 w 1061698"/>
                <a:gd name="connsiteY8" fmla="*/ 2985850 h 5930319"/>
                <a:gd name="connsiteX9" fmla="*/ 1039909 w 1061698"/>
                <a:gd name="connsiteY9" fmla="*/ 5804315 h 5930319"/>
                <a:gd name="connsiteX10" fmla="*/ 1016683 w 1061698"/>
                <a:gd name="connsiteY10" fmla="*/ 5930319 h 5930319"/>
                <a:gd name="connsiteX0" fmla="*/ 1016683 w 1061698"/>
                <a:gd name="connsiteY0" fmla="*/ 5930319 h 6014492"/>
                <a:gd name="connsiteX1" fmla="*/ 224047 w 1061698"/>
                <a:gd name="connsiteY1" fmla="*/ 5830863 h 6014492"/>
                <a:gd name="connsiteX2" fmla="*/ 218725 w 1061698"/>
                <a:gd name="connsiteY2" fmla="*/ 5803105 h 6014492"/>
                <a:gd name="connsiteX3" fmla="*/ 0 w 1061698"/>
                <a:gd name="connsiteY3" fmla="*/ 2985851 h 6014492"/>
                <a:gd name="connsiteX4" fmla="*/ 218725 w 1061698"/>
                <a:gd name="connsiteY4" fmla="*/ 168598 h 6014492"/>
                <a:gd name="connsiteX5" fmla="*/ 221606 w 1061698"/>
                <a:gd name="connsiteY5" fmla="*/ 153572 h 6014492"/>
                <a:gd name="connsiteX6" fmla="*/ 1061698 w 1061698"/>
                <a:gd name="connsiteY6" fmla="*/ 111313 h 6014492"/>
                <a:gd name="connsiteX7" fmla="*/ 1039909 w 1061698"/>
                <a:gd name="connsiteY7" fmla="*/ 167385 h 6014492"/>
                <a:gd name="connsiteX8" fmla="*/ 812522 w 1061698"/>
                <a:gd name="connsiteY8" fmla="*/ 2985850 h 6014492"/>
                <a:gd name="connsiteX9" fmla="*/ 1039909 w 1061698"/>
                <a:gd name="connsiteY9" fmla="*/ 5804315 h 6014492"/>
                <a:gd name="connsiteX10" fmla="*/ 1016683 w 1061698"/>
                <a:gd name="connsiteY10" fmla="*/ 5930319 h 6014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61698" h="6014492">
                  <a:moveTo>
                    <a:pt x="1016683" y="5930319"/>
                  </a:moveTo>
                  <a:cubicBezTo>
                    <a:pt x="614359" y="6154345"/>
                    <a:pt x="488259" y="5864015"/>
                    <a:pt x="224047" y="5830863"/>
                  </a:cubicBezTo>
                  <a:lnTo>
                    <a:pt x="218725" y="5803105"/>
                  </a:lnTo>
                  <a:cubicBezTo>
                    <a:pt x="81702" y="5027257"/>
                    <a:pt x="0" y="4048951"/>
                    <a:pt x="0" y="2985851"/>
                  </a:cubicBezTo>
                  <a:cubicBezTo>
                    <a:pt x="0" y="1922752"/>
                    <a:pt x="81702" y="944446"/>
                    <a:pt x="218725" y="168598"/>
                  </a:cubicBezTo>
                  <a:lnTo>
                    <a:pt x="221606" y="153572"/>
                  </a:lnTo>
                  <a:cubicBezTo>
                    <a:pt x="501637" y="139486"/>
                    <a:pt x="705467" y="-155588"/>
                    <a:pt x="1061698" y="111313"/>
                  </a:cubicBezTo>
                  <a:cubicBezTo>
                    <a:pt x="1044910" y="193504"/>
                    <a:pt x="1056697" y="85194"/>
                    <a:pt x="1039909" y="167385"/>
                  </a:cubicBezTo>
                  <a:cubicBezTo>
                    <a:pt x="897841" y="933378"/>
                    <a:pt x="812522" y="1915341"/>
                    <a:pt x="812522" y="2985850"/>
                  </a:cubicBezTo>
                  <a:cubicBezTo>
                    <a:pt x="812522" y="4056360"/>
                    <a:pt x="897841" y="5038322"/>
                    <a:pt x="1039909" y="5804315"/>
                  </a:cubicBezTo>
                  <a:lnTo>
                    <a:pt x="1016683" y="593031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dist="38100" dir="16200000" rotWithShape="0">
                <a:schemeClr val="bg1">
                  <a:lumMod val="9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9" name="이등변 삼각형 28"/>
            <p:cNvSpPr/>
            <p:nvPr/>
          </p:nvSpPr>
          <p:spPr>
            <a:xfrm>
              <a:off x="4524266" y="2177195"/>
              <a:ext cx="1530646" cy="2714692"/>
            </a:xfrm>
            <a:prstGeom prst="triangle">
              <a:avLst>
                <a:gd name="adj" fmla="val 33134"/>
              </a:avLst>
            </a:prstGeom>
            <a:solidFill>
              <a:schemeClr val="tx1">
                <a:alpha val="32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0" name="이등변 삼각형 29"/>
            <p:cNvSpPr/>
            <p:nvPr/>
          </p:nvSpPr>
          <p:spPr>
            <a:xfrm flipH="1">
              <a:off x="6276271" y="2179070"/>
              <a:ext cx="1530646" cy="2714692"/>
            </a:xfrm>
            <a:prstGeom prst="triangle">
              <a:avLst>
                <a:gd name="adj" fmla="val 33134"/>
              </a:avLst>
            </a:prstGeom>
            <a:solidFill>
              <a:schemeClr val="tx1">
                <a:alpha val="32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28" name="그룹 27"/>
            <p:cNvGrpSpPr/>
            <p:nvPr/>
          </p:nvGrpSpPr>
          <p:grpSpPr>
            <a:xfrm>
              <a:off x="4758007" y="1898163"/>
              <a:ext cx="2798213" cy="2912117"/>
              <a:chOff x="5127036" y="1498247"/>
              <a:chExt cx="2026444" cy="2108933"/>
            </a:xfrm>
          </p:grpSpPr>
          <p:sp>
            <p:nvSpPr>
              <p:cNvPr id="26" name="자유형 25"/>
              <p:cNvSpPr/>
              <p:nvPr/>
            </p:nvSpPr>
            <p:spPr>
              <a:xfrm>
                <a:off x="5164795" y="1528455"/>
                <a:ext cx="1962150" cy="2078725"/>
              </a:xfrm>
              <a:custGeom>
                <a:avLst/>
                <a:gdLst>
                  <a:gd name="connsiteX0" fmla="*/ 1962150 w 1962150"/>
                  <a:gd name="connsiteY0" fmla="*/ 0 h 2078725"/>
                  <a:gd name="connsiteX1" fmla="*/ 1962150 w 1962150"/>
                  <a:gd name="connsiteY1" fmla="*/ 2078725 h 2078725"/>
                  <a:gd name="connsiteX2" fmla="*/ 0 w 1962150"/>
                  <a:gd name="connsiteY2" fmla="*/ 2078725 h 2078725"/>
                  <a:gd name="connsiteX3" fmla="*/ 0 w 1962150"/>
                  <a:gd name="connsiteY3" fmla="*/ 592 h 2078725"/>
                  <a:gd name="connsiteX4" fmla="*/ 196421 w 1962150"/>
                  <a:gd name="connsiteY4" fmla="*/ 12075 h 2078725"/>
                  <a:gd name="connsiteX5" fmla="*/ 976008 w 1962150"/>
                  <a:gd name="connsiteY5" fmla="*/ 26982 h 2078725"/>
                  <a:gd name="connsiteX6" fmla="*/ 1755596 w 1962150"/>
                  <a:gd name="connsiteY6" fmla="*/ 12075 h 2078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62150" h="2078725">
                    <a:moveTo>
                      <a:pt x="1962150" y="0"/>
                    </a:moveTo>
                    <a:lnTo>
                      <a:pt x="1962150" y="2078725"/>
                    </a:lnTo>
                    <a:lnTo>
                      <a:pt x="0" y="2078725"/>
                    </a:lnTo>
                    <a:lnTo>
                      <a:pt x="0" y="592"/>
                    </a:lnTo>
                    <a:lnTo>
                      <a:pt x="196421" y="12075"/>
                    </a:lnTo>
                    <a:cubicBezTo>
                      <a:pt x="449758" y="21876"/>
                      <a:pt x="710234" y="26982"/>
                      <a:pt x="976008" y="26982"/>
                    </a:cubicBezTo>
                    <a:cubicBezTo>
                      <a:pt x="1241783" y="26982"/>
                      <a:pt x="1502259" y="21876"/>
                      <a:pt x="1755596" y="1207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lvl="0" algn="ctr" latinLnBrk="0">
                  <a:defRPr/>
                </a:pPr>
                <a:endParaRPr lang="en-US" altLang="ja-JP" sz="3200" b="1" i="1" kern="0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endParaRPr>
              </a:p>
              <a:p>
                <a:pPr lvl="0" algn="ctr" latinLnBrk="0">
                  <a:defRPr/>
                </a:pPr>
                <a:r>
                  <a:rPr lang="en-US" altLang="ja-JP" sz="4000" b="1" i="1" kern="0" dirty="0" smtClean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Tmon몬소리 Black" panose="02000A03000000000000" pitchFamily="2" charset="-127"/>
                    <a:ea typeface="Tmon몬소리 Black" panose="02000A03000000000000" pitchFamily="2" charset="-127"/>
                  </a:rPr>
                  <a:t>PPT</a:t>
                </a:r>
              </a:p>
              <a:p>
                <a:pPr lvl="0" algn="ctr" latinLnBrk="0">
                  <a:defRPr/>
                </a:pPr>
                <a:r>
                  <a:rPr lang="ja-JP" altLang="en-US" sz="3200" b="1" i="1" kern="0" dirty="0" smtClean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Tmon몬소리 Black" panose="02000A03000000000000" pitchFamily="2" charset="-127"/>
                    <a:ea typeface="Tmon몬소리 Black" panose="02000A03000000000000" pitchFamily="2" charset="-127"/>
                  </a:rPr>
                  <a:t>テ</a:t>
                </a:r>
                <a:r>
                  <a:rPr lang="ja-JP" altLang="en-US" sz="3200" b="1" i="1" kern="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Tmon몬소리 Black" panose="02000A03000000000000" pitchFamily="2" charset="-127"/>
                    <a:ea typeface="Tmon몬소리 Black" panose="02000A03000000000000" pitchFamily="2" charset="-127"/>
                  </a:rPr>
                  <a:t>ンプレート</a:t>
                </a:r>
                <a:endParaRPr lang="en-US" altLang="ja-JP" sz="3200" b="1" i="1" kern="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endParaRPr>
              </a:p>
              <a:p>
                <a:pPr lvl="0" algn="ctr" latinLnBrk="0">
                  <a:defRPr/>
                </a:pPr>
                <a:r>
                  <a:rPr lang="en-US" altLang="ja-JP" sz="800" kern="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ea typeface="游ゴシック" panose="020B0400000000000000" pitchFamily="34" charset="-128"/>
                  </a:rPr>
                  <a:t>PAPOZIP</a:t>
                </a:r>
                <a:r>
                  <a:rPr lang="ja-JP" altLang="en-US" sz="800" kern="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ea typeface="游ゴシック" panose="020B0400000000000000" pitchFamily="34" charset="-128"/>
                  </a:rPr>
                  <a:t>と一緒に</a:t>
                </a:r>
                <a:r>
                  <a:rPr lang="en-US" altLang="ja-JP" sz="800" kern="0" dirty="0" err="1">
                    <a:solidFill>
                      <a:prstClr val="black">
                        <a:lumMod val="65000"/>
                        <a:lumOff val="35000"/>
                      </a:prstClr>
                    </a:solidFill>
                    <a:ea typeface="游ゴシック" panose="020B0400000000000000" pitchFamily="34" charset="-128"/>
                  </a:rPr>
                  <a:t>ppt</a:t>
                </a:r>
                <a:r>
                  <a:rPr lang="ja-JP" altLang="en-US" sz="800" kern="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ea typeface="游ゴシック" panose="020B0400000000000000" pitchFamily="34" charset="-128"/>
                  </a:rPr>
                  <a:t>を作</a:t>
                </a:r>
                <a:r>
                  <a:rPr lang="ja-JP" altLang="en-US" sz="800" kern="0" dirty="0" smtClean="0">
                    <a:solidFill>
                      <a:prstClr val="black">
                        <a:lumMod val="65000"/>
                        <a:lumOff val="35000"/>
                      </a:prstClr>
                    </a:solidFill>
                    <a:ea typeface="游ゴシック" panose="020B0400000000000000" pitchFamily="34" charset="-128"/>
                  </a:rPr>
                  <a:t>る</a:t>
                </a:r>
                <a:endParaRPr lang="en-US" altLang="ja-JP" sz="800" kern="0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ea typeface="游ゴシック" panose="020B0400000000000000" pitchFamily="34" charset="-128"/>
                </a:endParaRPr>
              </a:p>
              <a:p>
                <a:pPr lvl="0" algn="ctr" latinLnBrk="0">
                  <a:defRPr/>
                </a:pPr>
                <a:r>
                  <a:rPr lang="ja-JP" altLang="en-US" sz="800" kern="0" dirty="0" smtClean="0">
                    <a:solidFill>
                      <a:prstClr val="black">
                        <a:lumMod val="65000"/>
                        <a:lumOff val="35000"/>
                      </a:prstClr>
                    </a:solidFill>
                    <a:ea typeface="游ゴシック" panose="020B0400000000000000" pitchFamily="34" charset="-128"/>
                  </a:rPr>
                  <a:t>楽</a:t>
                </a:r>
                <a:r>
                  <a:rPr lang="ja-JP" altLang="en-US" sz="800" kern="0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ea typeface="游ゴシック" panose="020B0400000000000000" pitchFamily="34" charset="-128"/>
                  </a:rPr>
                  <a:t>しさを感じてください</a:t>
                </a:r>
                <a:endParaRPr lang="en-US" altLang="ko-KR" sz="600" kern="0" dirty="0">
                  <a:solidFill>
                    <a:prstClr val="black">
                      <a:lumMod val="65000"/>
                      <a:lumOff val="35000"/>
                    </a:prstClr>
                  </a:solidFill>
                </a:endParaRPr>
              </a:p>
            </p:txBody>
          </p:sp>
          <p:sp>
            <p:nvSpPr>
              <p:cNvPr id="27" name="자유형 26"/>
              <p:cNvSpPr/>
              <p:nvPr/>
            </p:nvSpPr>
            <p:spPr>
              <a:xfrm>
                <a:off x="5127036" y="1498247"/>
                <a:ext cx="2026444" cy="47625"/>
              </a:xfrm>
              <a:custGeom>
                <a:avLst/>
                <a:gdLst>
                  <a:gd name="connsiteX0" fmla="*/ 0 w 2026444"/>
                  <a:gd name="connsiteY0" fmla="*/ 4763 h 47625"/>
                  <a:gd name="connsiteX1" fmla="*/ 159544 w 2026444"/>
                  <a:gd name="connsiteY1" fmla="*/ 16669 h 47625"/>
                  <a:gd name="connsiteX2" fmla="*/ 507206 w 2026444"/>
                  <a:gd name="connsiteY2" fmla="*/ 30956 h 47625"/>
                  <a:gd name="connsiteX3" fmla="*/ 871537 w 2026444"/>
                  <a:gd name="connsiteY3" fmla="*/ 47625 h 47625"/>
                  <a:gd name="connsiteX4" fmla="*/ 1207294 w 2026444"/>
                  <a:gd name="connsiteY4" fmla="*/ 40481 h 47625"/>
                  <a:gd name="connsiteX5" fmla="*/ 1531144 w 2026444"/>
                  <a:gd name="connsiteY5" fmla="*/ 33338 h 47625"/>
                  <a:gd name="connsiteX6" fmla="*/ 1874044 w 2026444"/>
                  <a:gd name="connsiteY6" fmla="*/ 23813 h 47625"/>
                  <a:gd name="connsiteX7" fmla="*/ 2026444 w 2026444"/>
                  <a:gd name="connsiteY7" fmla="*/ 0 h 47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026444" h="47625">
                    <a:moveTo>
                      <a:pt x="0" y="4763"/>
                    </a:moveTo>
                    <a:cubicBezTo>
                      <a:pt x="37505" y="8533"/>
                      <a:pt x="75010" y="12304"/>
                      <a:pt x="159544" y="16669"/>
                    </a:cubicBezTo>
                    <a:cubicBezTo>
                      <a:pt x="244078" y="21034"/>
                      <a:pt x="507206" y="30956"/>
                      <a:pt x="507206" y="30956"/>
                    </a:cubicBezTo>
                    <a:lnTo>
                      <a:pt x="871537" y="47625"/>
                    </a:lnTo>
                    <a:lnTo>
                      <a:pt x="1207294" y="40481"/>
                    </a:lnTo>
                    <a:lnTo>
                      <a:pt x="1531144" y="33338"/>
                    </a:lnTo>
                    <a:cubicBezTo>
                      <a:pt x="1642269" y="30560"/>
                      <a:pt x="1791494" y="29369"/>
                      <a:pt x="1874044" y="23813"/>
                    </a:cubicBezTo>
                    <a:cubicBezTo>
                      <a:pt x="1956594" y="18257"/>
                      <a:pt x="1991519" y="9128"/>
                      <a:pt x="2026444" y="0"/>
                    </a:cubicBezTo>
                  </a:path>
                </a:pathLst>
              </a:custGeom>
              <a:noFill/>
              <a:ln w="28575">
                <a:solidFill>
                  <a:schemeClr val="bg1">
                    <a:lumMod val="85000"/>
                  </a:schemeClr>
                </a:solidFill>
                <a:prstDash val="sysDash"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3" name="자유형 42"/>
            <p:cNvSpPr/>
            <p:nvPr/>
          </p:nvSpPr>
          <p:spPr>
            <a:xfrm rot="19800000">
              <a:off x="1055768" y="-51419"/>
              <a:ext cx="4139353" cy="1164247"/>
            </a:xfrm>
            <a:custGeom>
              <a:avLst/>
              <a:gdLst>
                <a:gd name="connsiteX0" fmla="*/ 2122818 w 4139353"/>
                <a:gd name="connsiteY0" fmla="*/ 0 h 1164247"/>
                <a:gd name="connsiteX1" fmla="*/ 4139353 w 4139353"/>
                <a:gd name="connsiteY1" fmla="*/ 1164247 h 1164247"/>
                <a:gd name="connsiteX2" fmla="*/ 0 w 4139353"/>
                <a:gd name="connsiteY2" fmla="*/ 1164247 h 1164247"/>
                <a:gd name="connsiteX3" fmla="*/ 0 w 4139353"/>
                <a:gd name="connsiteY3" fmla="*/ 89994 h 1164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39353" h="1164247">
                  <a:moveTo>
                    <a:pt x="2122818" y="0"/>
                  </a:moveTo>
                  <a:lnTo>
                    <a:pt x="4139353" y="1164247"/>
                  </a:lnTo>
                  <a:lnTo>
                    <a:pt x="0" y="1164247"/>
                  </a:lnTo>
                  <a:lnTo>
                    <a:pt x="0" y="89994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2685E">
                    <a:shade val="30000"/>
                    <a:satMod val="115000"/>
                  </a:srgbClr>
                </a:gs>
                <a:gs pos="50000">
                  <a:srgbClr val="A2685E">
                    <a:shade val="67500"/>
                    <a:satMod val="115000"/>
                  </a:srgbClr>
                </a:gs>
                <a:gs pos="100000">
                  <a:srgbClr val="A2685E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9" name="자유형 38"/>
            <p:cNvSpPr/>
            <p:nvPr/>
          </p:nvSpPr>
          <p:spPr>
            <a:xfrm rot="9000000" flipH="1">
              <a:off x="1661044" y="533954"/>
              <a:ext cx="2496840" cy="6713655"/>
            </a:xfrm>
            <a:custGeom>
              <a:avLst/>
              <a:gdLst>
                <a:gd name="connsiteX0" fmla="*/ 2496840 w 2496840"/>
                <a:gd name="connsiteY0" fmla="*/ 6713655 h 6713655"/>
                <a:gd name="connsiteX1" fmla="*/ 1121428 w 2496840"/>
                <a:gd name="connsiteY1" fmla="*/ 594912 h 6713655"/>
                <a:gd name="connsiteX2" fmla="*/ 1128180 w 2496840"/>
                <a:gd name="connsiteY2" fmla="*/ 0 h 6713655"/>
                <a:gd name="connsiteX3" fmla="*/ 0 w 2496840"/>
                <a:gd name="connsiteY3" fmla="*/ 651355 h 6713655"/>
                <a:gd name="connsiteX4" fmla="*/ 4676 w 2496840"/>
                <a:gd name="connsiteY4" fmla="*/ 1139600 h 6713655"/>
                <a:gd name="connsiteX5" fmla="*/ 1061840 w 2496840"/>
                <a:gd name="connsiteY5" fmla="*/ 6697933 h 6713655"/>
                <a:gd name="connsiteX6" fmla="*/ 1077152 w 2496840"/>
                <a:gd name="connsiteY6" fmla="*/ 6713655 h 6713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96840" h="6713655">
                  <a:moveTo>
                    <a:pt x="2496840" y="6713655"/>
                  </a:moveTo>
                  <a:cubicBezTo>
                    <a:pt x="1736940" y="6713655"/>
                    <a:pt x="1121428" y="3973681"/>
                    <a:pt x="1121428" y="594912"/>
                  </a:cubicBezTo>
                  <a:lnTo>
                    <a:pt x="1128180" y="0"/>
                  </a:lnTo>
                  <a:lnTo>
                    <a:pt x="0" y="651355"/>
                  </a:lnTo>
                  <a:lnTo>
                    <a:pt x="4676" y="1139600"/>
                  </a:lnTo>
                  <a:cubicBezTo>
                    <a:pt x="56492" y="3832416"/>
                    <a:pt x="488926" y="6042198"/>
                    <a:pt x="1061840" y="6697933"/>
                  </a:cubicBezTo>
                  <a:lnTo>
                    <a:pt x="1077152" y="671365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dist="38100" dir="8100000" algn="tr" rotWithShape="0">
                <a:schemeClr val="bg1">
                  <a:lumMod val="9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4" name="자유형 43"/>
            <p:cNvSpPr/>
            <p:nvPr/>
          </p:nvSpPr>
          <p:spPr>
            <a:xfrm rot="1800000" flipH="1">
              <a:off x="7030086" y="-51421"/>
              <a:ext cx="4139345" cy="1164247"/>
            </a:xfrm>
            <a:custGeom>
              <a:avLst/>
              <a:gdLst>
                <a:gd name="connsiteX0" fmla="*/ 4139345 w 4139345"/>
                <a:gd name="connsiteY0" fmla="*/ 1164247 h 1164247"/>
                <a:gd name="connsiteX1" fmla="*/ 2122811 w 4139345"/>
                <a:gd name="connsiteY1" fmla="*/ 0 h 1164247"/>
                <a:gd name="connsiteX2" fmla="*/ 0 w 4139345"/>
                <a:gd name="connsiteY2" fmla="*/ 89994 h 1164247"/>
                <a:gd name="connsiteX3" fmla="*/ 0 w 4139345"/>
                <a:gd name="connsiteY3" fmla="*/ 1164247 h 1164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39345" h="1164247">
                  <a:moveTo>
                    <a:pt x="4139345" y="1164247"/>
                  </a:moveTo>
                  <a:lnTo>
                    <a:pt x="2122811" y="0"/>
                  </a:lnTo>
                  <a:lnTo>
                    <a:pt x="0" y="89994"/>
                  </a:lnTo>
                  <a:lnTo>
                    <a:pt x="0" y="1164247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2685E">
                    <a:shade val="30000"/>
                    <a:satMod val="115000"/>
                  </a:srgbClr>
                </a:gs>
                <a:gs pos="50000">
                  <a:srgbClr val="A2685E">
                    <a:shade val="67500"/>
                    <a:satMod val="115000"/>
                  </a:srgbClr>
                </a:gs>
                <a:gs pos="100000">
                  <a:srgbClr val="A2685E">
                    <a:shade val="100000"/>
                    <a:satMod val="11500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7" name="자유형 46"/>
            <p:cNvSpPr/>
            <p:nvPr/>
          </p:nvSpPr>
          <p:spPr>
            <a:xfrm rot="12600000">
              <a:off x="8033510" y="518348"/>
              <a:ext cx="2497001" cy="6730527"/>
            </a:xfrm>
            <a:custGeom>
              <a:avLst/>
              <a:gdLst>
                <a:gd name="connsiteX0" fmla="*/ 2497001 w 2497001"/>
                <a:gd name="connsiteY0" fmla="*/ 6730527 h 6730527"/>
                <a:gd name="connsiteX1" fmla="*/ 1077313 w 2497001"/>
                <a:gd name="connsiteY1" fmla="*/ 6730527 h 6730527"/>
                <a:gd name="connsiteX2" fmla="*/ 1062001 w 2497001"/>
                <a:gd name="connsiteY2" fmla="*/ 6714805 h 6730527"/>
                <a:gd name="connsiteX3" fmla="*/ 4836 w 2497001"/>
                <a:gd name="connsiteY3" fmla="*/ 1156472 h 6730527"/>
                <a:gd name="connsiteX4" fmla="*/ 0 w 2497001"/>
                <a:gd name="connsiteY4" fmla="*/ 651558 h 6730527"/>
                <a:gd name="connsiteX5" fmla="*/ 1128531 w 2497001"/>
                <a:gd name="connsiteY5" fmla="*/ 0 h 6730527"/>
                <a:gd name="connsiteX6" fmla="*/ 1121589 w 2497001"/>
                <a:gd name="connsiteY6" fmla="*/ 611784 h 6730527"/>
                <a:gd name="connsiteX7" fmla="*/ 2497001 w 2497001"/>
                <a:gd name="connsiteY7" fmla="*/ 6730527 h 6730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97001" h="6730527">
                  <a:moveTo>
                    <a:pt x="2497001" y="6730527"/>
                  </a:moveTo>
                  <a:lnTo>
                    <a:pt x="1077313" y="6730527"/>
                  </a:lnTo>
                  <a:lnTo>
                    <a:pt x="1062001" y="6714805"/>
                  </a:lnTo>
                  <a:cubicBezTo>
                    <a:pt x="489087" y="6059071"/>
                    <a:pt x="56653" y="3849289"/>
                    <a:pt x="4836" y="1156472"/>
                  </a:cubicBezTo>
                  <a:lnTo>
                    <a:pt x="0" y="651558"/>
                  </a:lnTo>
                  <a:lnTo>
                    <a:pt x="1128531" y="0"/>
                  </a:lnTo>
                  <a:lnTo>
                    <a:pt x="1121589" y="611784"/>
                  </a:lnTo>
                  <a:cubicBezTo>
                    <a:pt x="1121589" y="3990553"/>
                    <a:pt x="1737100" y="6730527"/>
                    <a:pt x="2497001" y="673052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dist="38100" dir="2700000" algn="tl" rotWithShape="0">
                <a:schemeClr val="bg1">
                  <a:lumMod val="9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45" name="그룹 44"/>
            <p:cNvGrpSpPr/>
            <p:nvPr/>
          </p:nvGrpSpPr>
          <p:grpSpPr>
            <a:xfrm>
              <a:off x="5393034" y="4098983"/>
              <a:ext cx="1683066" cy="357775"/>
              <a:chOff x="5393034" y="4213283"/>
              <a:chExt cx="1683066" cy="357775"/>
            </a:xfrm>
          </p:grpSpPr>
          <p:sp>
            <p:nvSpPr>
              <p:cNvPr id="16" name="Freeform 5"/>
              <p:cNvSpPr>
                <a:spLocks noEditPoints="1"/>
              </p:cNvSpPr>
              <p:nvPr/>
            </p:nvSpPr>
            <p:spPr bwMode="auto">
              <a:xfrm>
                <a:off x="6030993" y="4213283"/>
                <a:ext cx="357658" cy="357775"/>
              </a:xfrm>
              <a:custGeom>
                <a:avLst/>
                <a:gdLst>
                  <a:gd name="T0" fmla="*/ 5346 w 9213"/>
                  <a:gd name="T1" fmla="*/ 645 h 9217"/>
                  <a:gd name="T2" fmla="*/ 4465 w 9213"/>
                  <a:gd name="T3" fmla="*/ 30 h 9217"/>
                  <a:gd name="T4" fmla="*/ 4143 w 9213"/>
                  <a:gd name="T5" fmla="*/ 1113 h 9217"/>
                  <a:gd name="T6" fmla="*/ 5028 w 9213"/>
                  <a:gd name="T7" fmla="*/ 484 h 9217"/>
                  <a:gd name="T8" fmla="*/ 4625 w 9213"/>
                  <a:gd name="T9" fmla="*/ 1089 h 9217"/>
                  <a:gd name="T10" fmla="*/ 4406 w 9213"/>
                  <a:gd name="T11" fmla="*/ 363 h 9217"/>
                  <a:gd name="T12" fmla="*/ 3074 w 9213"/>
                  <a:gd name="T13" fmla="*/ 3390 h 9217"/>
                  <a:gd name="T14" fmla="*/ 2226 w 9213"/>
                  <a:gd name="T15" fmla="*/ 2823 h 9217"/>
                  <a:gd name="T16" fmla="*/ 2329 w 9213"/>
                  <a:gd name="T17" fmla="*/ 3881 h 9217"/>
                  <a:gd name="T18" fmla="*/ 2805 w 9213"/>
                  <a:gd name="T19" fmla="*/ 3361 h 9217"/>
                  <a:gd name="T20" fmla="*/ 2264 w 9213"/>
                  <a:gd name="T21" fmla="*/ 3526 h 9217"/>
                  <a:gd name="T22" fmla="*/ 2500 w 9213"/>
                  <a:gd name="T23" fmla="*/ 3024 h 9217"/>
                  <a:gd name="T24" fmla="*/ 6475 w 9213"/>
                  <a:gd name="T25" fmla="*/ 7204 h 9217"/>
                  <a:gd name="T26" fmla="*/ 6893 w 9213"/>
                  <a:gd name="T27" fmla="*/ 6994 h 9217"/>
                  <a:gd name="T28" fmla="*/ 6875 w 9213"/>
                  <a:gd name="T29" fmla="*/ 7342 h 9217"/>
                  <a:gd name="T30" fmla="*/ 6973 w 9213"/>
                  <a:gd name="T31" fmla="*/ 7642 h 9217"/>
                  <a:gd name="T32" fmla="*/ 6785 w 9213"/>
                  <a:gd name="T33" fmla="*/ 7939 h 9217"/>
                  <a:gd name="T34" fmla="*/ 6482 w 9213"/>
                  <a:gd name="T35" fmla="*/ 7679 h 9217"/>
                  <a:gd name="T36" fmla="*/ 6875 w 9213"/>
                  <a:gd name="T37" fmla="*/ 8232 h 9217"/>
                  <a:gd name="T38" fmla="*/ 7222 w 9213"/>
                  <a:gd name="T39" fmla="*/ 7509 h 9217"/>
                  <a:gd name="T40" fmla="*/ 7008 w 9213"/>
                  <a:gd name="T41" fmla="*/ 6742 h 9217"/>
                  <a:gd name="T42" fmla="*/ 8882 w 9213"/>
                  <a:gd name="T43" fmla="*/ 4468 h 9217"/>
                  <a:gd name="T44" fmla="*/ 8101 w 9213"/>
                  <a:gd name="T45" fmla="*/ 4973 h 9217"/>
                  <a:gd name="T46" fmla="*/ 6449 w 9213"/>
                  <a:gd name="T47" fmla="*/ 5111 h 9217"/>
                  <a:gd name="T48" fmla="*/ 4884 w 9213"/>
                  <a:gd name="T49" fmla="*/ 4887 h 9217"/>
                  <a:gd name="T50" fmla="*/ 3493 w 9213"/>
                  <a:gd name="T51" fmla="*/ 4998 h 9217"/>
                  <a:gd name="T52" fmla="*/ 1938 w 9213"/>
                  <a:gd name="T53" fmla="*/ 5093 h 9217"/>
                  <a:gd name="T54" fmla="*/ 1292 w 9213"/>
                  <a:gd name="T55" fmla="*/ 5313 h 9217"/>
                  <a:gd name="T56" fmla="*/ 2611 w 9213"/>
                  <a:gd name="T57" fmla="*/ 5150 h 9217"/>
                  <a:gd name="T58" fmla="*/ 4138 w 9213"/>
                  <a:gd name="T59" fmla="*/ 5381 h 9217"/>
                  <a:gd name="T60" fmla="*/ 5666 w 9213"/>
                  <a:gd name="T61" fmla="*/ 5222 h 9217"/>
                  <a:gd name="T62" fmla="*/ 7152 w 9213"/>
                  <a:gd name="T63" fmla="*/ 5182 h 9217"/>
                  <a:gd name="T64" fmla="*/ 8065 w 9213"/>
                  <a:gd name="T65" fmla="*/ 5821 h 9217"/>
                  <a:gd name="T66" fmla="*/ 6168 w 9213"/>
                  <a:gd name="T67" fmla="*/ 6289 h 9217"/>
                  <a:gd name="T68" fmla="*/ 5787 w 9213"/>
                  <a:gd name="T69" fmla="*/ 7970 h 9217"/>
                  <a:gd name="T70" fmla="*/ 1337 w 9213"/>
                  <a:gd name="T71" fmla="*/ 8824 h 9217"/>
                  <a:gd name="T72" fmla="*/ 477 w 9213"/>
                  <a:gd name="T73" fmla="*/ 4738 h 9217"/>
                  <a:gd name="T74" fmla="*/ 1744 w 9213"/>
                  <a:gd name="T75" fmla="*/ 8640 h 9217"/>
                  <a:gd name="T76" fmla="*/ 1718 w 9213"/>
                  <a:gd name="T77" fmla="*/ 8369 h 9217"/>
                  <a:gd name="T78" fmla="*/ 372 w 9213"/>
                  <a:gd name="T79" fmla="*/ 4460 h 9217"/>
                  <a:gd name="T80" fmla="*/ 807 w 9213"/>
                  <a:gd name="T81" fmla="*/ 8559 h 9217"/>
                  <a:gd name="T82" fmla="*/ 1614 w 9213"/>
                  <a:gd name="T83" fmla="*/ 9209 h 9217"/>
                  <a:gd name="T84" fmla="*/ 8760 w 9213"/>
                  <a:gd name="T85" fmla="*/ 8643 h 9217"/>
                  <a:gd name="T86" fmla="*/ 9103 w 9213"/>
                  <a:gd name="T87" fmla="*/ 6854 h 9217"/>
                  <a:gd name="T88" fmla="*/ 8793 w 9213"/>
                  <a:gd name="T89" fmla="*/ 4727 h 9217"/>
                  <a:gd name="T90" fmla="*/ 7386 w 9213"/>
                  <a:gd name="T91" fmla="*/ 8947 h 9217"/>
                  <a:gd name="T92" fmla="*/ 6029 w 9213"/>
                  <a:gd name="T93" fmla="*/ 7836 h 9217"/>
                  <a:gd name="T94" fmla="*/ 6577 w 9213"/>
                  <a:gd name="T95" fmla="*/ 6281 h 9217"/>
                  <a:gd name="T96" fmla="*/ 8230 w 9213"/>
                  <a:gd name="T97" fmla="*/ 6200 h 9217"/>
                  <a:gd name="T98" fmla="*/ 8927 w 9213"/>
                  <a:gd name="T99" fmla="*/ 7692 h 9217"/>
                  <a:gd name="T100" fmla="*/ 7689 w 9213"/>
                  <a:gd name="T101" fmla="*/ 8931 h 9217"/>
                  <a:gd name="T102" fmla="*/ 4852 w 9213"/>
                  <a:gd name="T103" fmla="*/ 2463 h 9217"/>
                  <a:gd name="T104" fmla="*/ 4016 w 9213"/>
                  <a:gd name="T105" fmla="*/ 2211 h 9217"/>
                  <a:gd name="T106" fmla="*/ 4382 w 9213"/>
                  <a:gd name="T107" fmla="*/ 2984 h 9217"/>
                  <a:gd name="T108" fmla="*/ 4560 w 9213"/>
                  <a:gd name="T109" fmla="*/ 2608 h 9217"/>
                  <a:gd name="T110" fmla="*/ 4187 w 9213"/>
                  <a:gd name="T111" fmla="*/ 2572 h 9217"/>
                  <a:gd name="T112" fmla="*/ 7962 w 9213"/>
                  <a:gd name="T113" fmla="*/ 6703 h 9217"/>
                  <a:gd name="T114" fmla="*/ 7637 w 9213"/>
                  <a:gd name="T115" fmla="*/ 8055 h 9217"/>
                  <a:gd name="T116" fmla="*/ 8495 w 9213"/>
                  <a:gd name="T117" fmla="*/ 7796 h 9217"/>
                  <a:gd name="T118" fmla="*/ 8226 w 9213"/>
                  <a:gd name="T119" fmla="*/ 7769 h 9217"/>
                  <a:gd name="T120" fmla="*/ 7846 w 9213"/>
                  <a:gd name="T121" fmla="*/ 7884 h 9217"/>
                  <a:gd name="T122" fmla="*/ 7990 w 9213"/>
                  <a:gd name="T123" fmla="*/ 6972 h 9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213" h="9217">
                    <a:moveTo>
                      <a:pt x="4668" y="1360"/>
                    </a:moveTo>
                    <a:lnTo>
                      <a:pt x="4703" y="1360"/>
                    </a:lnTo>
                    <a:lnTo>
                      <a:pt x="4770" y="1352"/>
                    </a:lnTo>
                    <a:lnTo>
                      <a:pt x="4870" y="1331"/>
                    </a:lnTo>
                    <a:lnTo>
                      <a:pt x="4992" y="1279"/>
                    </a:lnTo>
                    <a:lnTo>
                      <a:pt x="5100" y="1205"/>
                    </a:lnTo>
                    <a:lnTo>
                      <a:pt x="5192" y="1113"/>
                    </a:lnTo>
                    <a:lnTo>
                      <a:pt x="5266" y="1005"/>
                    </a:lnTo>
                    <a:lnTo>
                      <a:pt x="5317" y="883"/>
                    </a:lnTo>
                    <a:lnTo>
                      <a:pt x="5340" y="783"/>
                    </a:lnTo>
                    <a:lnTo>
                      <a:pt x="5346" y="716"/>
                    </a:lnTo>
                    <a:lnTo>
                      <a:pt x="5348" y="680"/>
                    </a:lnTo>
                    <a:lnTo>
                      <a:pt x="5346" y="645"/>
                    </a:lnTo>
                    <a:lnTo>
                      <a:pt x="5340" y="576"/>
                    </a:lnTo>
                    <a:lnTo>
                      <a:pt x="5317" y="478"/>
                    </a:lnTo>
                    <a:lnTo>
                      <a:pt x="5266" y="356"/>
                    </a:lnTo>
                    <a:lnTo>
                      <a:pt x="5192" y="248"/>
                    </a:lnTo>
                    <a:lnTo>
                      <a:pt x="5100" y="154"/>
                    </a:lnTo>
                    <a:lnTo>
                      <a:pt x="4992" y="81"/>
                    </a:lnTo>
                    <a:lnTo>
                      <a:pt x="4870" y="30"/>
                    </a:lnTo>
                    <a:lnTo>
                      <a:pt x="4770" y="7"/>
                    </a:lnTo>
                    <a:lnTo>
                      <a:pt x="4703" y="0"/>
                    </a:lnTo>
                    <a:lnTo>
                      <a:pt x="4668" y="0"/>
                    </a:lnTo>
                    <a:lnTo>
                      <a:pt x="4632" y="0"/>
                    </a:lnTo>
                    <a:lnTo>
                      <a:pt x="4564" y="7"/>
                    </a:lnTo>
                    <a:lnTo>
                      <a:pt x="4465" y="30"/>
                    </a:lnTo>
                    <a:lnTo>
                      <a:pt x="4343" y="81"/>
                    </a:lnTo>
                    <a:lnTo>
                      <a:pt x="4235" y="154"/>
                    </a:lnTo>
                    <a:lnTo>
                      <a:pt x="4143" y="248"/>
                    </a:lnTo>
                    <a:lnTo>
                      <a:pt x="4069" y="356"/>
                    </a:lnTo>
                    <a:lnTo>
                      <a:pt x="4017" y="478"/>
                    </a:lnTo>
                    <a:lnTo>
                      <a:pt x="3996" y="576"/>
                    </a:lnTo>
                    <a:lnTo>
                      <a:pt x="3989" y="645"/>
                    </a:lnTo>
                    <a:lnTo>
                      <a:pt x="3987" y="680"/>
                    </a:lnTo>
                    <a:lnTo>
                      <a:pt x="3989" y="716"/>
                    </a:lnTo>
                    <a:lnTo>
                      <a:pt x="3996" y="783"/>
                    </a:lnTo>
                    <a:lnTo>
                      <a:pt x="4017" y="883"/>
                    </a:lnTo>
                    <a:lnTo>
                      <a:pt x="4069" y="1004"/>
                    </a:lnTo>
                    <a:lnTo>
                      <a:pt x="4143" y="1113"/>
                    </a:lnTo>
                    <a:lnTo>
                      <a:pt x="4235" y="1205"/>
                    </a:lnTo>
                    <a:lnTo>
                      <a:pt x="4343" y="1279"/>
                    </a:lnTo>
                    <a:lnTo>
                      <a:pt x="4465" y="1331"/>
                    </a:lnTo>
                    <a:lnTo>
                      <a:pt x="4564" y="1352"/>
                    </a:lnTo>
                    <a:lnTo>
                      <a:pt x="4632" y="1360"/>
                    </a:lnTo>
                    <a:lnTo>
                      <a:pt x="4668" y="1360"/>
                    </a:lnTo>
                    <a:close/>
                    <a:moveTo>
                      <a:pt x="4668" y="271"/>
                    </a:moveTo>
                    <a:lnTo>
                      <a:pt x="4710" y="271"/>
                    </a:lnTo>
                    <a:lnTo>
                      <a:pt x="4789" y="288"/>
                    </a:lnTo>
                    <a:lnTo>
                      <a:pt x="4862" y="320"/>
                    </a:lnTo>
                    <a:lnTo>
                      <a:pt x="4929" y="363"/>
                    </a:lnTo>
                    <a:lnTo>
                      <a:pt x="4985" y="419"/>
                    </a:lnTo>
                    <a:lnTo>
                      <a:pt x="5028" y="484"/>
                    </a:lnTo>
                    <a:lnTo>
                      <a:pt x="5060" y="557"/>
                    </a:lnTo>
                    <a:lnTo>
                      <a:pt x="5076" y="638"/>
                    </a:lnTo>
                    <a:lnTo>
                      <a:pt x="5077" y="680"/>
                    </a:lnTo>
                    <a:lnTo>
                      <a:pt x="5076" y="722"/>
                    </a:lnTo>
                    <a:lnTo>
                      <a:pt x="5060" y="802"/>
                    </a:lnTo>
                    <a:lnTo>
                      <a:pt x="5028" y="876"/>
                    </a:lnTo>
                    <a:lnTo>
                      <a:pt x="4985" y="940"/>
                    </a:lnTo>
                    <a:lnTo>
                      <a:pt x="4929" y="997"/>
                    </a:lnTo>
                    <a:lnTo>
                      <a:pt x="4862" y="1041"/>
                    </a:lnTo>
                    <a:lnTo>
                      <a:pt x="4789" y="1073"/>
                    </a:lnTo>
                    <a:lnTo>
                      <a:pt x="4710" y="1089"/>
                    </a:lnTo>
                    <a:lnTo>
                      <a:pt x="4668" y="1090"/>
                    </a:lnTo>
                    <a:lnTo>
                      <a:pt x="4625" y="1089"/>
                    </a:lnTo>
                    <a:lnTo>
                      <a:pt x="4546" y="1073"/>
                    </a:lnTo>
                    <a:lnTo>
                      <a:pt x="4472" y="1041"/>
                    </a:lnTo>
                    <a:lnTo>
                      <a:pt x="4406" y="997"/>
                    </a:lnTo>
                    <a:lnTo>
                      <a:pt x="4351" y="940"/>
                    </a:lnTo>
                    <a:lnTo>
                      <a:pt x="4307" y="876"/>
                    </a:lnTo>
                    <a:lnTo>
                      <a:pt x="4275" y="802"/>
                    </a:lnTo>
                    <a:lnTo>
                      <a:pt x="4259" y="722"/>
                    </a:lnTo>
                    <a:lnTo>
                      <a:pt x="4258" y="680"/>
                    </a:lnTo>
                    <a:lnTo>
                      <a:pt x="4259" y="638"/>
                    </a:lnTo>
                    <a:lnTo>
                      <a:pt x="4275" y="557"/>
                    </a:lnTo>
                    <a:lnTo>
                      <a:pt x="4307" y="484"/>
                    </a:lnTo>
                    <a:lnTo>
                      <a:pt x="4351" y="419"/>
                    </a:lnTo>
                    <a:lnTo>
                      <a:pt x="4406" y="363"/>
                    </a:lnTo>
                    <a:lnTo>
                      <a:pt x="4472" y="320"/>
                    </a:lnTo>
                    <a:lnTo>
                      <a:pt x="4546" y="288"/>
                    </a:lnTo>
                    <a:lnTo>
                      <a:pt x="4625" y="271"/>
                    </a:lnTo>
                    <a:lnTo>
                      <a:pt x="4668" y="271"/>
                    </a:lnTo>
                    <a:close/>
                    <a:moveTo>
                      <a:pt x="2500" y="3907"/>
                    </a:moveTo>
                    <a:lnTo>
                      <a:pt x="2560" y="3904"/>
                    </a:lnTo>
                    <a:lnTo>
                      <a:pt x="2673" y="3881"/>
                    </a:lnTo>
                    <a:lnTo>
                      <a:pt x="2775" y="3838"/>
                    </a:lnTo>
                    <a:lnTo>
                      <a:pt x="2867" y="3776"/>
                    </a:lnTo>
                    <a:lnTo>
                      <a:pt x="2946" y="3697"/>
                    </a:lnTo>
                    <a:lnTo>
                      <a:pt x="3008" y="3605"/>
                    </a:lnTo>
                    <a:lnTo>
                      <a:pt x="3051" y="3503"/>
                    </a:lnTo>
                    <a:lnTo>
                      <a:pt x="3074" y="3390"/>
                    </a:lnTo>
                    <a:lnTo>
                      <a:pt x="3076" y="3331"/>
                    </a:lnTo>
                    <a:lnTo>
                      <a:pt x="3074" y="3271"/>
                    </a:lnTo>
                    <a:lnTo>
                      <a:pt x="3051" y="3158"/>
                    </a:lnTo>
                    <a:lnTo>
                      <a:pt x="3008" y="3056"/>
                    </a:lnTo>
                    <a:lnTo>
                      <a:pt x="2946" y="2964"/>
                    </a:lnTo>
                    <a:lnTo>
                      <a:pt x="2867" y="2885"/>
                    </a:lnTo>
                    <a:lnTo>
                      <a:pt x="2775" y="2823"/>
                    </a:lnTo>
                    <a:lnTo>
                      <a:pt x="2673" y="2780"/>
                    </a:lnTo>
                    <a:lnTo>
                      <a:pt x="2560" y="2757"/>
                    </a:lnTo>
                    <a:lnTo>
                      <a:pt x="2500" y="2755"/>
                    </a:lnTo>
                    <a:lnTo>
                      <a:pt x="2441" y="2757"/>
                    </a:lnTo>
                    <a:lnTo>
                      <a:pt x="2329" y="2780"/>
                    </a:lnTo>
                    <a:lnTo>
                      <a:pt x="2226" y="2823"/>
                    </a:lnTo>
                    <a:lnTo>
                      <a:pt x="2134" y="2885"/>
                    </a:lnTo>
                    <a:lnTo>
                      <a:pt x="2055" y="2964"/>
                    </a:lnTo>
                    <a:lnTo>
                      <a:pt x="1993" y="3056"/>
                    </a:lnTo>
                    <a:lnTo>
                      <a:pt x="1950" y="3158"/>
                    </a:lnTo>
                    <a:lnTo>
                      <a:pt x="1927" y="3271"/>
                    </a:lnTo>
                    <a:lnTo>
                      <a:pt x="1924" y="3331"/>
                    </a:lnTo>
                    <a:lnTo>
                      <a:pt x="1927" y="3390"/>
                    </a:lnTo>
                    <a:lnTo>
                      <a:pt x="1950" y="3503"/>
                    </a:lnTo>
                    <a:lnTo>
                      <a:pt x="1993" y="3605"/>
                    </a:lnTo>
                    <a:lnTo>
                      <a:pt x="2055" y="3697"/>
                    </a:lnTo>
                    <a:lnTo>
                      <a:pt x="2134" y="3776"/>
                    </a:lnTo>
                    <a:lnTo>
                      <a:pt x="2226" y="3838"/>
                    </a:lnTo>
                    <a:lnTo>
                      <a:pt x="2329" y="3881"/>
                    </a:lnTo>
                    <a:lnTo>
                      <a:pt x="2441" y="3904"/>
                    </a:lnTo>
                    <a:lnTo>
                      <a:pt x="2500" y="3907"/>
                    </a:lnTo>
                    <a:close/>
                    <a:moveTo>
                      <a:pt x="2500" y="3024"/>
                    </a:moveTo>
                    <a:lnTo>
                      <a:pt x="2532" y="3026"/>
                    </a:lnTo>
                    <a:lnTo>
                      <a:pt x="2592" y="3037"/>
                    </a:lnTo>
                    <a:lnTo>
                      <a:pt x="2647" y="3060"/>
                    </a:lnTo>
                    <a:lnTo>
                      <a:pt x="2696" y="3094"/>
                    </a:lnTo>
                    <a:lnTo>
                      <a:pt x="2737" y="3135"/>
                    </a:lnTo>
                    <a:lnTo>
                      <a:pt x="2771" y="3184"/>
                    </a:lnTo>
                    <a:lnTo>
                      <a:pt x="2794" y="3239"/>
                    </a:lnTo>
                    <a:lnTo>
                      <a:pt x="2805" y="3300"/>
                    </a:lnTo>
                    <a:lnTo>
                      <a:pt x="2807" y="3331"/>
                    </a:lnTo>
                    <a:lnTo>
                      <a:pt x="2805" y="3361"/>
                    </a:lnTo>
                    <a:lnTo>
                      <a:pt x="2794" y="3422"/>
                    </a:lnTo>
                    <a:lnTo>
                      <a:pt x="2771" y="3477"/>
                    </a:lnTo>
                    <a:lnTo>
                      <a:pt x="2737" y="3526"/>
                    </a:lnTo>
                    <a:lnTo>
                      <a:pt x="2696" y="3567"/>
                    </a:lnTo>
                    <a:lnTo>
                      <a:pt x="2647" y="3601"/>
                    </a:lnTo>
                    <a:lnTo>
                      <a:pt x="2592" y="3624"/>
                    </a:lnTo>
                    <a:lnTo>
                      <a:pt x="2532" y="3635"/>
                    </a:lnTo>
                    <a:lnTo>
                      <a:pt x="2500" y="3637"/>
                    </a:lnTo>
                    <a:lnTo>
                      <a:pt x="2470" y="3635"/>
                    </a:lnTo>
                    <a:lnTo>
                      <a:pt x="2409" y="3624"/>
                    </a:lnTo>
                    <a:lnTo>
                      <a:pt x="2354" y="3601"/>
                    </a:lnTo>
                    <a:lnTo>
                      <a:pt x="2305" y="3567"/>
                    </a:lnTo>
                    <a:lnTo>
                      <a:pt x="2264" y="3526"/>
                    </a:lnTo>
                    <a:lnTo>
                      <a:pt x="2231" y="3477"/>
                    </a:lnTo>
                    <a:lnTo>
                      <a:pt x="2208" y="3422"/>
                    </a:lnTo>
                    <a:lnTo>
                      <a:pt x="2196" y="3361"/>
                    </a:lnTo>
                    <a:lnTo>
                      <a:pt x="2195" y="3331"/>
                    </a:lnTo>
                    <a:lnTo>
                      <a:pt x="2196" y="3300"/>
                    </a:lnTo>
                    <a:lnTo>
                      <a:pt x="2208" y="3239"/>
                    </a:lnTo>
                    <a:lnTo>
                      <a:pt x="2231" y="3184"/>
                    </a:lnTo>
                    <a:lnTo>
                      <a:pt x="2264" y="3135"/>
                    </a:lnTo>
                    <a:lnTo>
                      <a:pt x="2305" y="3094"/>
                    </a:lnTo>
                    <a:lnTo>
                      <a:pt x="2354" y="3060"/>
                    </a:lnTo>
                    <a:lnTo>
                      <a:pt x="2409" y="3037"/>
                    </a:lnTo>
                    <a:lnTo>
                      <a:pt x="2470" y="3026"/>
                    </a:lnTo>
                    <a:lnTo>
                      <a:pt x="2500" y="3024"/>
                    </a:lnTo>
                    <a:close/>
                    <a:moveTo>
                      <a:pt x="6875" y="6723"/>
                    </a:moveTo>
                    <a:lnTo>
                      <a:pt x="6835" y="6724"/>
                    </a:lnTo>
                    <a:lnTo>
                      <a:pt x="6759" y="6737"/>
                    </a:lnTo>
                    <a:lnTo>
                      <a:pt x="6688" y="6763"/>
                    </a:lnTo>
                    <a:lnTo>
                      <a:pt x="6622" y="6801"/>
                    </a:lnTo>
                    <a:lnTo>
                      <a:pt x="6564" y="6850"/>
                    </a:lnTo>
                    <a:lnTo>
                      <a:pt x="6514" y="6906"/>
                    </a:lnTo>
                    <a:lnTo>
                      <a:pt x="6475" y="6971"/>
                    </a:lnTo>
                    <a:lnTo>
                      <a:pt x="6448" y="7043"/>
                    </a:lnTo>
                    <a:lnTo>
                      <a:pt x="6439" y="7082"/>
                    </a:lnTo>
                    <a:lnTo>
                      <a:pt x="6435" y="7109"/>
                    </a:lnTo>
                    <a:lnTo>
                      <a:pt x="6446" y="7161"/>
                    </a:lnTo>
                    <a:lnTo>
                      <a:pt x="6475" y="7204"/>
                    </a:lnTo>
                    <a:lnTo>
                      <a:pt x="6518" y="7233"/>
                    </a:lnTo>
                    <a:lnTo>
                      <a:pt x="6544" y="7240"/>
                    </a:lnTo>
                    <a:lnTo>
                      <a:pt x="6571" y="7244"/>
                    </a:lnTo>
                    <a:lnTo>
                      <a:pt x="6623" y="7233"/>
                    </a:lnTo>
                    <a:lnTo>
                      <a:pt x="6667" y="7204"/>
                    </a:lnTo>
                    <a:lnTo>
                      <a:pt x="6697" y="7161"/>
                    </a:lnTo>
                    <a:lnTo>
                      <a:pt x="6704" y="7133"/>
                    </a:lnTo>
                    <a:lnTo>
                      <a:pt x="6711" y="7105"/>
                    </a:lnTo>
                    <a:lnTo>
                      <a:pt x="6741" y="7053"/>
                    </a:lnTo>
                    <a:lnTo>
                      <a:pt x="6787" y="7015"/>
                    </a:lnTo>
                    <a:lnTo>
                      <a:pt x="6844" y="6995"/>
                    </a:lnTo>
                    <a:lnTo>
                      <a:pt x="6875" y="6992"/>
                    </a:lnTo>
                    <a:lnTo>
                      <a:pt x="6893" y="6994"/>
                    </a:lnTo>
                    <a:lnTo>
                      <a:pt x="6927" y="7001"/>
                    </a:lnTo>
                    <a:lnTo>
                      <a:pt x="6973" y="7023"/>
                    </a:lnTo>
                    <a:lnTo>
                      <a:pt x="7021" y="7070"/>
                    </a:lnTo>
                    <a:lnTo>
                      <a:pt x="7042" y="7116"/>
                    </a:lnTo>
                    <a:lnTo>
                      <a:pt x="7049" y="7149"/>
                    </a:lnTo>
                    <a:lnTo>
                      <a:pt x="7049" y="7168"/>
                    </a:lnTo>
                    <a:lnTo>
                      <a:pt x="7049" y="7185"/>
                    </a:lnTo>
                    <a:lnTo>
                      <a:pt x="7042" y="7220"/>
                    </a:lnTo>
                    <a:lnTo>
                      <a:pt x="7021" y="7266"/>
                    </a:lnTo>
                    <a:lnTo>
                      <a:pt x="6973" y="7313"/>
                    </a:lnTo>
                    <a:lnTo>
                      <a:pt x="6927" y="7335"/>
                    </a:lnTo>
                    <a:lnTo>
                      <a:pt x="6893" y="7342"/>
                    </a:lnTo>
                    <a:lnTo>
                      <a:pt x="6875" y="7342"/>
                    </a:lnTo>
                    <a:lnTo>
                      <a:pt x="6848" y="7345"/>
                    </a:lnTo>
                    <a:lnTo>
                      <a:pt x="6799" y="7365"/>
                    </a:lnTo>
                    <a:lnTo>
                      <a:pt x="6762" y="7401"/>
                    </a:lnTo>
                    <a:lnTo>
                      <a:pt x="6741" y="7450"/>
                    </a:lnTo>
                    <a:lnTo>
                      <a:pt x="6740" y="7478"/>
                    </a:lnTo>
                    <a:lnTo>
                      <a:pt x="6741" y="7505"/>
                    </a:lnTo>
                    <a:lnTo>
                      <a:pt x="6762" y="7554"/>
                    </a:lnTo>
                    <a:lnTo>
                      <a:pt x="6799" y="7590"/>
                    </a:lnTo>
                    <a:lnTo>
                      <a:pt x="6848" y="7612"/>
                    </a:lnTo>
                    <a:lnTo>
                      <a:pt x="6875" y="7613"/>
                    </a:lnTo>
                    <a:lnTo>
                      <a:pt x="6893" y="7613"/>
                    </a:lnTo>
                    <a:lnTo>
                      <a:pt x="6927" y="7620"/>
                    </a:lnTo>
                    <a:lnTo>
                      <a:pt x="6973" y="7642"/>
                    </a:lnTo>
                    <a:lnTo>
                      <a:pt x="7021" y="7689"/>
                    </a:lnTo>
                    <a:lnTo>
                      <a:pt x="7042" y="7735"/>
                    </a:lnTo>
                    <a:lnTo>
                      <a:pt x="7049" y="7770"/>
                    </a:lnTo>
                    <a:lnTo>
                      <a:pt x="7049" y="7787"/>
                    </a:lnTo>
                    <a:lnTo>
                      <a:pt x="7049" y="7806"/>
                    </a:lnTo>
                    <a:lnTo>
                      <a:pt x="7042" y="7841"/>
                    </a:lnTo>
                    <a:lnTo>
                      <a:pt x="7021" y="7887"/>
                    </a:lnTo>
                    <a:lnTo>
                      <a:pt x="6973" y="7934"/>
                    </a:lnTo>
                    <a:lnTo>
                      <a:pt x="6927" y="7956"/>
                    </a:lnTo>
                    <a:lnTo>
                      <a:pt x="6893" y="7962"/>
                    </a:lnTo>
                    <a:lnTo>
                      <a:pt x="6875" y="7963"/>
                    </a:lnTo>
                    <a:lnTo>
                      <a:pt x="6842" y="7960"/>
                    </a:lnTo>
                    <a:lnTo>
                      <a:pt x="6785" y="7939"/>
                    </a:lnTo>
                    <a:lnTo>
                      <a:pt x="6738" y="7898"/>
                    </a:lnTo>
                    <a:lnTo>
                      <a:pt x="6708" y="7843"/>
                    </a:lnTo>
                    <a:lnTo>
                      <a:pt x="6701" y="7812"/>
                    </a:lnTo>
                    <a:lnTo>
                      <a:pt x="6697" y="7782"/>
                    </a:lnTo>
                    <a:lnTo>
                      <a:pt x="6681" y="7725"/>
                    </a:lnTo>
                    <a:lnTo>
                      <a:pt x="6659" y="7691"/>
                    </a:lnTo>
                    <a:lnTo>
                      <a:pt x="6639" y="7674"/>
                    </a:lnTo>
                    <a:lnTo>
                      <a:pt x="6615" y="7661"/>
                    </a:lnTo>
                    <a:lnTo>
                      <a:pt x="6583" y="7653"/>
                    </a:lnTo>
                    <a:lnTo>
                      <a:pt x="6564" y="7653"/>
                    </a:lnTo>
                    <a:lnTo>
                      <a:pt x="6544" y="7653"/>
                    </a:lnTo>
                    <a:lnTo>
                      <a:pt x="6511" y="7663"/>
                    </a:lnTo>
                    <a:lnTo>
                      <a:pt x="6482" y="7679"/>
                    </a:lnTo>
                    <a:lnTo>
                      <a:pt x="6462" y="7702"/>
                    </a:lnTo>
                    <a:lnTo>
                      <a:pt x="6440" y="7747"/>
                    </a:lnTo>
                    <a:lnTo>
                      <a:pt x="6430" y="7815"/>
                    </a:lnTo>
                    <a:lnTo>
                      <a:pt x="6435" y="7849"/>
                    </a:lnTo>
                    <a:lnTo>
                      <a:pt x="6440" y="7891"/>
                    </a:lnTo>
                    <a:lnTo>
                      <a:pt x="6466" y="7966"/>
                    </a:lnTo>
                    <a:lnTo>
                      <a:pt x="6505" y="8036"/>
                    </a:lnTo>
                    <a:lnTo>
                      <a:pt x="6554" y="8097"/>
                    </a:lnTo>
                    <a:lnTo>
                      <a:pt x="6613" y="8147"/>
                    </a:lnTo>
                    <a:lnTo>
                      <a:pt x="6681" y="8189"/>
                    </a:lnTo>
                    <a:lnTo>
                      <a:pt x="6754" y="8216"/>
                    </a:lnTo>
                    <a:lnTo>
                      <a:pt x="6834" y="8232"/>
                    </a:lnTo>
                    <a:lnTo>
                      <a:pt x="6875" y="8232"/>
                    </a:lnTo>
                    <a:lnTo>
                      <a:pt x="6920" y="8231"/>
                    </a:lnTo>
                    <a:lnTo>
                      <a:pt x="7008" y="8214"/>
                    </a:lnTo>
                    <a:lnTo>
                      <a:pt x="7087" y="8179"/>
                    </a:lnTo>
                    <a:lnTo>
                      <a:pt x="7157" y="8132"/>
                    </a:lnTo>
                    <a:lnTo>
                      <a:pt x="7218" y="8071"/>
                    </a:lnTo>
                    <a:lnTo>
                      <a:pt x="7267" y="8000"/>
                    </a:lnTo>
                    <a:lnTo>
                      <a:pt x="7300" y="7920"/>
                    </a:lnTo>
                    <a:lnTo>
                      <a:pt x="7319" y="7833"/>
                    </a:lnTo>
                    <a:lnTo>
                      <a:pt x="7320" y="7787"/>
                    </a:lnTo>
                    <a:lnTo>
                      <a:pt x="7319" y="7743"/>
                    </a:lnTo>
                    <a:lnTo>
                      <a:pt x="7301" y="7658"/>
                    </a:lnTo>
                    <a:lnTo>
                      <a:pt x="7268" y="7578"/>
                    </a:lnTo>
                    <a:lnTo>
                      <a:pt x="7222" y="7509"/>
                    </a:lnTo>
                    <a:lnTo>
                      <a:pt x="7193" y="7478"/>
                    </a:lnTo>
                    <a:lnTo>
                      <a:pt x="7222" y="7447"/>
                    </a:lnTo>
                    <a:lnTo>
                      <a:pt x="7268" y="7377"/>
                    </a:lnTo>
                    <a:lnTo>
                      <a:pt x="7301" y="7298"/>
                    </a:lnTo>
                    <a:lnTo>
                      <a:pt x="7319" y="7213"/>
                    </a:lnTo>
                    <a:lnTo>
                      <a:pt x="7320" y="7168"/>
                    </a:lnTo>
                    <a:lnTo>
                      <a:pt x="7319" y="7122"/>
                    </a:lnTo>
                    <a:lnTo>
                      <a:pt x="7300" y="7035"/>
                    </a:lnTo>
                    <a:lnTo>
                      <a:pt x="7267" y="6956"/>
                    </a:lnTo>
                    <a:lnTo>
                      <a:pt x="7218" y="6884"/>
                    </a:lnTo>
                    <a:lnTo>
                      <a:pt x="7157" y="6824"/>
                    </a:lnTo>
                    <a:lnTo>
                      <a:pt x="7087" y="6776"/>
                    </a:lnTo>
                    <a:lnTo>
                      <a:pt x="7008" y="6742"/>
                    </a:lnTo>
                    <a:lnTo>
                      <a:pt x="6920" y="6724"/>
                    </a:lnTo>
                    <a:lnTo>
                      <a:pt x="6875" y="6723"/>
                    </a:lnTo>
                    <a:close/>
                    <a:moveTo>
                      <a:pt x="8881" y="6441"/>
                    </a:moveTo>
                    <a:lnTo>
                      <a:pt x="9203" y="4972"/>
                    </a:lnTo>
                    <a:lnTo>
                      <a:pt x="9212" y="4930"/>
                    </a:lnTo>
                    <a:lnTo>
                      <a:pt x="9212" y="4845"/>
                    </a:lnTo>
                    <a:lnTo>
                      <a:pt x="9198" y="4764"/>
                    </a:lnTo>
                    <a:lnTo>
                      <a:pt x="9167" y="4688"/>
                    </a:lnTo>
                    <a:lnTo>
                      <a:pt x="9124" y="4620"/>
                    </a:lnTo>
                    <a:lnTo>
                      <a:pt x="9068" y="4561"/>
                    </a:lnTo>
                    <a:lnTo>
                      <a:pt x="9002" y="4512"/>
                    </a:lnTo>
                    <a:lnTo>
                      <a:pt x="8924" y="4479"/>
                    </a:lnTo>
                    <a:lnTo>
                      <a:pt x="8882" y="4468"/>
                    </a:lnTo>
                    <a:lnTo>
                      <a:pt x="8841" y="4460"/>
                    </a:lnTo>
                    <a:lnTo>
                      <a:pt x="8756" y="4459"/>
                    </a:lnTo>
                    <a:lnTo>
                      <a:pt x="8675" y="4473"/>
                    </a:lnTo>
                    <a:lnTo>
                      <a:pt x="8599" y="4504"/>
                    </a:lnTo>
                    <a:lnTo>
                      <a:pt x="8531" y="4548"/>
                    </a:lnTo>
                    <a:lnTo>
                      <a:pt x="8471" y="4604"/>
                    </a:lnTo>
                    <a:lnTo>
                      <a:pt x="8423" y="4672"/>
                    </a:lnTo>
                    <a:lnTo>
                      <a:pt x="8390" y="4748"/>
                    </a:lnTo>
                    <a:lnTo>
                      <a:pt x="8378" y="4790"/>
                    </a:lnTo>
                    <a:lnTo>
                      <a:pt x="8319" y="5061"/>
                    </a:lnTo>
                    <a:lnTo>
                      <a:pt x="8236" y="5032"/>
                    </a:lnTo>
                    <a:lnTo>
                      <a:pt x="8157" y="4998"/>
                    </a:lnTo>
                    <a:lnTo>
                      <a:pt x="8101" y="4973"/>
                    </a:lnTo>
                    <a:lnTo>
                      <a:pt x="7975" y="4926"/>
                    </a:lnTo>
                    <a:lnTo>
                      <a:pt x="7826" y="4887"/>
                    </a:lnTo>
                    <a:lnTo>
                      <a:pt x="7635" y="4862"/>
                    </a:lnTo>
                    <a:lnTo>
                      <a:pt x="7520" y="4861"/>
                    </a:lnTo>
                    <a:lnTo>
                      <a:pt x="7405" y="4862"/>
                    </a:lnTo>
                    <a:lnTo>
                      <a:pt x="7216" y="4887"/>
                    </a:lnTo>
                    <a:lnTo>
                      <a:pt x="7065" y="4926"/>
                    </a:lnTo>
                    <a:lnTo>
                      <a:pt x="6940" y="4973"/>
                    </a:lnTo>
                    <a:lnTo>
                      <a:pt x="6884" y="4998"/>
                    </a:lnTo>
                    <a:lnTo>
                      <a:pt x="6832" y="5021"/>
                    </a:lnTo>
                    <a:lnTo>
                      <a:pt x="6724" y="5061"/>
                    </a:lnTo>
                    <a:lnTo>
                      <a:pt x="6602" y="5093"/>
                    </a:lnTo>
                    <a:lnTo>
                      <a:pt x="6449" y="5111"/>
                    </a:lnTo>
                    <a:lnTo>
                      <a:pt x="6356" y="5113"/>
                    </a:lnTo>
                    <a:lnTo>
                      <a:pt x="6260" y="5111"/>
                    </a:lnTo>
                    <a:lnTo>
                      <a:pt x="6108" y="5093"/>
                    </a:lnTo>
                    <a:lnTo>
                      <a:pt x="5986" y="5061"/>
                    </a:lnTo>
                    <a:lnTo>
                      <a:pt x="5879" y="5021"/>
                    </a:lnTo>
                    <a:lnTo>
                      <a:pt x="5826" y="4998"/>
                    </a:lnTo>
                    <a:lnTo>
                      <a:pt x="5770" y="4973"/>
                    </a:lnTo>
                    <a:lnTo>
                      <a:pt x="5644" y="4926"/>
                    </a:lnTo>
                    <a:lnTo>
                      <a:pt x="5493" y="4887"/>
                    </a:lnTo>
                    <a:lnTo>
                      <a:pt x="5305" y="4862"/>
                    </a:lnTo>
                    <a:lnTo>
                      <a:pt x="5189" y="4861"/>
                    </a:lnTo>
                    <a:lnTo>
                      <a:pt x="5074" y="4862"/>
                    </a:lnTo>
                    <a:lnTo>
                      <a:pt x="4884" y="4887"/>
                    </a:lnTo>
                    <a:lnTo>
                      <a:pt x="4734" y="4926"/>
                    </a:lnTo>
                    <a:lnTo>
                      <a:pt x="4609" y="4973"/>
                    </a:lnTo>
                    <a:lnTo>
                      <a:pt x="4553" y="4998"/>
                    </a:lnTo>
                    <a:lnTo>
                      <a:pt x="4500" y="5021"/>
                    </a:lnTo>
                    <a:lnTo>
                      <a:pt x="4392" y="5061"/>
                    </a:lnTo>
                    <a:lnTo>
                      <a:pt x="4269" y="5093"/>
                    </a:lnTo>
                    <a:lnTo>
                      <a:pt x="4118" y="5111"/>
                    </a:lnTo>
                    <a:lnTo>
                      <a:pt x="4023" y="5113"/>
                    </a:lnTo>
                    <a:lnTo>
                      <a:pt x="3928" y="5111"/>
                    </a:lnTo>
                    <a:lnTo>
                      <a:pt x="3775" y="5093"/>
                    </a:lnTo>
                    <a:lnTo>
                      <a:pt x="3653" y="5061"/>
                    </a:lnTo>
                    <a:lnTo>
                      <a:pt x="3547" y="5021"/>
                    </a:lnTo>
                    <a:lnTo>
                      <a:pt x="3493" y="4998"/>
                    </a:lnTo>
                    <a:lnTo>
                      <a:pt x="3437" y="4973"/>
                    </a:lnTo>
                    <a:lnTo>
                      <a:pt x="3312" y="4926"/>
                    </a:lnTo>
                    <a:lnTo>
                      <a:pt x="3162" y="4887"/>
                    </a:lnTo>
                    <a:lnTo>
                      <a:pt x="2972" y="4862"/>
                    </a:lnTo>
                    <a:lnTo>
                      <a:pt x="2857" y="4861"/>
                    </a:lnTo>
                    <a:lnTo>
                      <a:pt x="2742" y="4862"/>
                    </a:lnTo>
                    <a:lnTo>
                      <a:pt x="2553" y="4887"/>
                    </a:lnTo>
                    <a:lnTo>
                      <a:pt x="2402" y="4926"/>
                    </a:lnTo>
                    <a:lnTo>
                      <a:pt x="2277" y="4973"/>
                    </a:lnTo>
                    <a:lnTo>
                      <a:pt x="2221" y="4998"/>
                    </a:lnTo>
                    <a:lnTo>
                      <a:pt x="2169" y="5021"/>
                    </a:lnTo>
                    <a:lnTo>
                      <a:pt x="2061" y="5061"/>
                    </a:lnTo>
                    <a:lnTo>
                      <a:pt x="1938" y="5093"/>
                    </a:lnTo>
                    <a:lnTo>
                      <a:pt x="1786" y="5111"/>
                    </a:lnTo>
                    <a:lnTo>
                      <a:pt x="1692" y="5113"/>
                    </a:lnTo>
                    <a:lnTo>
                      <a:pt x="1616" y="5111"/>
                    </a:lnTo>
                    <a:lnTo>
                      <a:pt x="1479" y="5098"/>
                    </a:lnTo>
                    <a:lnTo>
                      <a:pt x="1419" y="5087"/>
                    </a:lnTo>
                    <a:lnTo>
                      <a:pt x="1391" y="5083"/>
                    </a:lnTo>
                    <a:lnTo>
                      <a:pt x="1339" y="5093"/>
                    </a:lnTo>
                    <a:lnTo>
                      <a:pt x="1296" y="5120"/>
                    </a:lnTo>
                    <a:lnTo>
                      <a:pt x="1266" y="5163"/>
                    </a:lnTo>
                    <a:lnTo>
                      <a:pt x="1257" y="5191"/>
                    </a:lnTo>
                    <a:lnTo>
                      <a:pt x="1253" y="5218"/>
                    </a:lnTo>
                    <a:lnTo>
                      <a:pt x="1263" y="5270"/>
                    </a:lnTo>
                    <a:lnTo>
                      <a:pt x="1292" y="5313"/>
                    </a:lnTo>
                    <a:lnTo>
                      <a:pt x="1335" y="5343"/>
                    </a:lnTo>
                    <a:lnTo>
                      <a:pt x="1361" y="5350"/>
                    </a:lnTo>
                    <a:lnTo>
                      <a:pt x="1437" y="5365"/>
                    </a:lnTo>
                    <a:lnTo>
                      <a:pt x="1601" y="5381"/>
                    </a:lnTo>
                    <a:lnTo>
                      <a:pt x="1692" y="5382"/>
                    </a:lnTo>
                    <a:lnTo>
                      <a:pt x="1806" y="5381"/>
                    </a:lnTo>
                    <a:lnTo>
                      <a:pt x="1996" y="5356"/>
                    </a:lnTo>
                    <a:lnTo>
                      <a:pt x="2147" y="5317"/>
                    </a:lnTo>
                    <a:lnTo>
                      <a:pt x="2272" y="5270"/>
                    </a:lnTo>
                    <a:lnTo>
                      <a:pt x="2329" y="5245"/>
                    </a:lnTo>
                    <a:lnTo>
                      <a:pt x="2380" y="5222"/>
                    </a:lnTo>
                    <a:lnTo>
                      <a:pt x="2488" y="5182"/>
                    </a:lnTo>
                    <a:lnTo>
                      <a:pt x="2611" y="5150"/>
                    </a:lnTo>
                    <a:lnTo>
                      <a:pt x="2763" y="5132"/>
                    </a:lnTo>
                    <a:lnTo>
                      <a:pt x="2857" y="5130"/>
                    </a:lnTo>
                    <a:lnTo>
                      <a:pt x="2952" y="5132"/>
                    </a:lnTo>
                    <a:lnTo>
                      <a:pt x="3105" y="5150"/>
                    </a:lnTo>
                    <a:lnTo>
                      <a:pt x="3227" y="5182"/>
                    </a:lnTo>
                    <a:lnTo>
                      <a:pt x="3333" y="5222"/>
                    </a:lnTo>
                    <a:lnTo>
                      <a:pt x="3387" y="5245"/>
                    </a:lnTo>
                    <a:lnTo>
                      <a:pt x="3443" y="5270"/>
                    </a:lnTo>
                    <a:lnTo>
                      <a:pt x="3568" y="5317"/>
                    </a:lnTo>
                    <a:lnTo>
                      <a:pt x="3719" y="5356"/>
                    </a:lnTo>
                    <a:lnTo>
                      <a:pt x="3908" y="5381"/>
                    </a:lnTo>
                    <a:lnTo>
                      <a:pt x="4023" y="5382"/>
                    </a:lnTo>
                    <a:lnTo>
                      <a:pt x="4138" y="5381"/>
                    </a:lnTo>
                    <a:lnTo>
                      <a:pt x="4327" y="5356"/>
                    </a:lnTo>
                    <a:lnTo>
                      <a:pt x="4478" y="5317"/>
                    </a:lnTo>
                    <a:lnTo>
                      <a:pt x="4603" y="5270"/>
                    </a:lnTo>
                    <a:lnTo>
                      <a:pt x="4659" y="5245"/>
                    </a:lnTo>
                    <a:lnTo>
                      <a:pt x="4713" y="5222"/>
                    </a:lnTo>
                    <a:lnTo>
                      <a:pt x="4819" y="5182"/>
                    </a:lnTo>
                    <a:lnTo>
                      <a:pt x="4942" y="5150"/>
                    </a:lnTo>
                    <a:lnTo>
                      <a:pt x="5094" y="5132"/>
                    </a:lnTo>
                    <a:lnTo>
                      <a:pt x="5189" y="5130"/>
                    </a:lnTo>
                    <a:lnTo>
                      <a:pt x="5283" y="5132"/>
                    </a:lnTo>
                    <a:lnTo>
                      <a:pt x="5436" y="5150"/>
                    </a:lnTo>
                    <a:lnTo>
                      <a:pt x="5558" y="5182"/>
                    </a:lnTo>
                    <a:lnTo>
                      <a:pt x="5666" y="5222"/>
                    </a:lnTo>
                    <a:lnTo>
                      <a:pt x="5718" y="5245"/>
                    </a:lnTo>
                    <a:lnTo>
                      <a:pt x="5775" y="5270"/>
                    </a:lnTo>
                    <a:lnTo>
                      <a:pt x="5899" y="5317"/>
                    </a:lnTo>
                    <a:lnTo>
                      <a:pt x="6050" y="5356"/>
                    </a:lnTo>
                    <a:lnTo>
                      <a:pt x="6240" y="5381"/>
                    </a:lnTo>
                    <a:lnTo>
                      <a:pt x="6354" y="5382"/>
                    </a:lnTo>
                    <a:lnTo>
                      <a:pt x="6469" y="5381"/>
                    </a:lnTo>
                    <a:lnTo>
                      <a:pt x="6659" y="5356"/>
                    </a:lnTo>
                    <a:lnTo>
                      <a:pt x="6810" y="5317"/>
                    </a:lnTo>
                    <a:lnTo>
                      <a:pt x="6936" y="5270"/>
                    </a:lnTo>
                    <a:lnTo>
                      <a:pt x="6992" y="5245"/>
                    </a:lnTo>
                    <a:lnTo>
                      <a:pt x="7044" y="5222"/>
                    </a:lnTo>
                    <a:lnTo>
                      <a:pt x="7152" y="5182"/>
                    </a:lnTo>
                    <a:lnTo>
                      <a:pt x="7274" y="5150"/>
                    </a:lnTo>
                    <a:lnTo>
                      <a:pt x="7427" y="5132"/>
                    </a:lnTo>
                    <a:lnTo>
                      <a:pt x="7520" y="5130"/>
                    </a:lnTo>
                    <a:lnTo>
                      <a:pt x="7615" y="5132"/>
                    </a:lnTo>
                    <a:lnTo>
                      <a:pt x="7768" y="5150"/>
                    </a:lnTo>
                    <a:lnTo>
                      <a:pt x="7890" y="5182"/>
                    </a:lnTo>
                    <a:lnTo>
                      <a:pt x="7997" y="5222"/>
                    </a:lnTo>
                    <a:lnTo>
                      <a:pt x="8050" y="5245"/>
                    </a:lnTo>
                    <a:lnTo>
                      <a:pt x="8099" y="5267"/>
                    </a:lnTo>
                    <a:lnTo>
                      <a:pt x="8203" y="5307"/>
                    </a:lnTo>
                    <a:lnTo>
                      <a:pt x="8260" y="5326"/>
                    </a:lnTo>
                    <a:lnTo>
                      <a:pt x="8144" y="5855"/>
                    </a:lnTo>
                    <a:lnTo>
                      <a:pt x="8065" y="5821"/>
                    </a:lnTo>
                    <a:lnTo>
                      <a:pt x="7900" y="5771"/>
                    </a:lnTo>
                    <a:lnTo>
                      <a:pt x="7730" y="5735"/>
                    </a:lnTo>
                    <a:lnTo>
                      <a:pt x="7553" y="5718"/>
                    </a:lnTo>
                    <a:lnTo>
                      <a:pt x="7463" y="5716"/>
                    </a:lnTo>
                    <a:lnTo>
                      <a:pt x="7373" y="5718"/>
                    </a:lnTo>
                    <a:lnTo>
                      <a:pt x="7196" y="5735"/>
                    </a:lnTo>
                    <a:lnTo>
                      <a:pt x="7026" y="5771"/>
                    </a:lnTo>
                    <a:lnTo>
                      <a:pt x="6862" y="5821"/>
                    </a:lnTo>
                    <a:lnTo>
                      <a:pt x="6705" y="5889"/>
                    </a:lnTo>
                    <a:lnTo>
                      <a:pt x="6556" y="5970"/>
                    </a:lnTo>
                    <a:lnTo>
                      <a:pt x="6416" y="6063"/>
                    </a:lnTo>
                    <a:lnTo>
                      <a:pt x="6286" y="6171"/>
                    </a:lnTo>
                    <a:lnTo>
                      <a:pt x="6168" y="6289"/>
                    </a:lnTo>
                    <a:lnTo>
                      <a:pt x="6060" y="6419"/>
                    </a:lnTo>
                    <a:lnTo>
                      <a:pt x="5967" y="6559"/>
                    </a:lnTo>
                    <a:lnTo>
                      <a:pt x="5886" y="6709"/>
                    </a:lnTo>
                    <a:lnTo>
                      <a:pt x="5818" y="6866"/>
                    </a:lnTo>
                    <a:lnTo>
                      <a:pt x="5768" y="7030"/>
                    </a:lnTo>
                    <a:lnTo>
                      <a:pt x="5732" y="7200"/>
                    </a:lnTo>
                    <a:lnTo>
                      <a:pt x="5715" y="7377"/>
                    </a:lnTo>
                    <a:lnTo>
                      <a:pt x="5713" y="7466"/>
                    </a:lnTo>
                    <a:lnTo>
                      <a:pt x="5713" y="7525"/>
                    </a:lnTo>
                    <a:lnTo>
                      <a:pt x="5722" y="7640"/>
                    </a:lnTo>
                    <a:lnTo>
                      <a:pt x="5736" y="7753"/>
                    </a:lnTo>
                    <a:lnTo>
                      <a:pt x="5758" y="7864"/>
                    </a:lnTo>
                    <a:lnTo>
                      <a:pt x="5787" y="7970"/>
                    </a:lnTo>
                    <a:lnTo>
                      <a:pt x="5823" y="8075"/>
                    </a:lnTo>
                    <a:lnTo>
                      <a:pt x="5863" y="8178"/>
                    </a:lnTo>
                    <a:lnTo>
                      <a:pt x="5912" y="8277"/>
                    </a:lnTo>
                    <a:lnTo>
                      <a:pt x="5993" y="8418"/>
                    </a:lnTo>
                    <a:lnTo>
                      <a:pt x="6122" y="8592"/>
                    </a:lnTo>
                    <a:lnTo>
                      <a:pt x="6272" y="8749"/>
                    </a:lnTo>
                    <a:lnTo>
                      <a:pt x="6440" y="8888"/>
                    </a:lnTo>
                    <a:lnTo>
                      <a:pt x="6531" y="8948"/>
                    </a:lnTo>
                    <a:lnTo>
                      <a:pt x="1744" y="8948"/>
                    </a:lnTo>
                    <a:lnTo>
                      <a:pt x="1681" y="8945"/>
                    </a:lnTo>
                    <a:lnTo>
                      <a:pt x="1557" y="8924"/>
                    </a:lnTo>
                    <a:lnTo>
                      <a:pt x="1442" y="8883"/>
                    </a:lnTo>
                    <a:lnTo>
                      <a:pt x="1337" y="8824"/>
                    </a:lnTo>
                    <a:lnTo>
                      <a:pt x="1243" y="8748"/>
                    </a:lnTo>
                    <a:lnTo>
                      <a:pt x="1162" y="8657"/>
                    </a:lnTo>
                    <a:lnTo>
                      <a:pt x="1098" y="8553"/>
                    </a:lnTo>
                    <a:lnTo>
                      <a:pt x="1050" y="8437"/>
                    </a:lnTo>
                    <a:lnTo>
                      <a:pt x="1034" y="8375"/>
                    </a:lnTo>
                    <a:lnTo>
                      <a:pt x="273" y="4914"/>
                    </a:lnTo>
                    <a:lnTo>
                      <a:pt x="268" y="4884"/>
                    </a:lnTo>
                    <a:lnTo>
                      <a:pt x="278" y="4825"/>
                    </a:lnTo>
                    <a:lnTo>
                      <a:pt x="310" y="4774"/>
                    </a:lnTo>
                    <a:lnTo>
                      <a:pt x="359" y="4740"/>
                    </a:lnTo>
                    <a:lnTo>
                      <a:pt x="389" y="4731"/>
                    </a:lnTo>
                    <a:lnTo>
                      <a:pt x="419" y="4727"/>
                    </a:lnTo>
                    <a:lnTo>
                      <a:pt x="477" y="4738"/>
                    </a:lnTo>
                    <a:lnTo>
                      <a:pt x="527" y="4770"/>
                    </a:lnTo>
                    <a:lnTo>
                      <a:pt x="562" y="4818"/>
                    </a:lnTo>
                    <a:lnTo>
                      <a:pt x="571" y="4848"/>
                    </a:lnTo>
                    <a:lnTo>
                      <a:pt x="1332" y="8309"/>
                    </a:lnTo>
                    <a:lnTo>
                      <a:pt x="1341" y="8345"/>
                    </a:lnTo>
                    <a:lnTo>
                      <a:pt x="1368" y="8412"/>
                    </a:lnTo>
                    <a:lnTo>
                      <a:pt x="1407" y="8473"/>
                    </a:lnTo>
                    <a:lnTo>
                      <a:pt x="1453" y="8525"/>
                    </a:lnTo>
                    <a:lnTo>
                      <a:pt x="1508" y="8569"/>
                    </a:lnTo>
                    <a:lnTo>
                      <a:pt x="1568" y="8604"/>
                    </a:lnTo>
                    <a:lnTo>
                      <a:pt x="1636" y="8627"/>
                    </a:lnTo>
                    <a:lnTo>
                      <a:pt x="1708" y="8640"/>
                    </a:lnTo>
                    <a:lnTo>
                      <a:pt x="1744" y="8640"/>
                    </a:lnTo>
                    <a:lnTo>
                      <a:pt x="5542" y="8640"/>
                    </a:lnTo>
                    <a:lnTo>
                      <a:pt x="5569" y="8638"/>
                    </a:lnTo>
                    <a:lnTo>
                      <a:pt x="5618" y="8618"/>
                    </a:lnTo>
                    <a:lnTo>
                      <a:pt x="5654" y="8581"/>
                    </a:lnTo>
                    <a:lnTo>
                      <a:pt x="5675" y="8533"/>
                    </a:lnTo>
                    <a:lnTo>
                      <a:pt x="5677" y="8506"/>
                    </a:lnTo>
                    <a:lnTo>
                      <a:pt x="5675" y="8479"/>
                    </a:lnTo>
                    <a:lnTo>
                      <a:pt x="5654" y="8430"/>
                    </a:lnTo>
                    <a:lnTo>
                      <a:pt x="5618" y="8392"/>
                    </a:lnTo>
                    <a:lnTo>
                      <a:pt x="5569" y="8372"/>
                    </a:lnTo>
                    <a:lnTo>
                      <a:pt x="5542" y="8371"/>
                    </a:lnTo>
                    <a:lnTo>
                      <a:pt x="1744" y="8371"/>
                    </a:lnTo>
                    <a:lnTo>
                      <a:pt x="1718" y="8369"/>
                    </a:lnTo>
                    <a:lnTo>
                      <a:pt x="1669" y="8352"/>
                    </a:lnTo>
                    <a:lnTo>
                      <a:pt x="1630" y="8320"/>
                    </a:lnTo>
                    <a:lnTo>
                      <a:pt x="1603" y="8276"/>
                    </a:lnTo>
                    <a:lnTo>
                      <a:pt x="1596" y="8250"/>
                    </a:lnTo>
                    <a:lnTo>
                      <a:pt x="834" y="4790"/>
                    </a:lnTo>
                    <a:lnTo>
                      <a:pt x="823" y="4748"/>
                    </a:lnTo>
                    <a:lnTo>
                      <a:pt x="789" y="4672"/>
                    </a:lnTo>
                    <a:lnTo>
                      <a:pt x="740" y="4604"/>
                    </a:lnTo>
                    <a:lnTo>
                      <a:pt x="681" y="4548"/>
                    </a:lnTo>
                    <a:lnTo>
                      <a:pt x="612" y="4505"/>
                    </a:lnTo>
                    <a:lnTo>
                      <a:pt x="537" y="4475"/>
                    </a:lnTo>
                    <a:lnTo>
                      <a:pt x="455" y="4459"/>
                    </a:lnTo>
                    <a:lnTo>
                      <a:pt x="372" y="4460"/>
                    </a:lnTo>
                    <a:lnTo>
                      <a:pt x="330" y="4468"/>
                    </a:lnTo>
                    <a:lnTo>
                      <a:pt x="288" y="4478"/>
                    </a:lnTo>
                    <a:lnTo>
                      <a:pt x="212" y="4512"/>
                    </a:lnTo>
                    <a:lnTo>
                      <a:pt x="144" y="4561"/>
                    </a:lnTo>
                    <a:lnTo>
                      <a:pt x="88" y="4620"/>
                    </a:lnTo>
                    <a:lnTo>
                      <a:pt x="45" y="4688"/>
                    </a:lnTo>
                    <a:lnTo>
                      <a:pt x="15" y="4764"/>
                    </a:lnTo>
                    <a:lnTo>
                      <a:pt x="0" y="4845"/>
                    </a:lnTo>
                    <a:lnTo>
                      <a:pt x="0" y="4930"/>
                    </a:lnTo>
                    <a:lnTo>
                      <a:pt x="9" y="4972"/>
                    </a:lnTo>
                    <a:lnTo>
                      <a:pt x="771" y="8433"/>
                    </a:lnTo>
                    <a:lnTo>
                      <a:pt x="781" y="8476"/>
                    </a:lnTo>
                    <a:lnTo>
                      <a:pt x="807" y="8559"/>
                    </a:lnTo>
                    <a:lnTo>
                      <a:pt x="840" y="8638"/>
                    </a:lnTo>
                    <a:lnTo>
                      <a:pt x="879" y="8715"/>
                    </a:lnTo>
                    <a:lnTo>
                      <a:pt x="922" y="8785"/>
                    </a:lnTo>
                    <a:lnTo>
                      <a:pt x="972" y="8853"/>
                    </a:lnTo>
                    <a:lnTo>
                      <a:pt x="1027" y="8915"/>
                    </a:lnTo>
                    <a:lnTo>
                      <a:pt x="1087" y="8973"/>
                    </a:lnTo>
                    <a:lnTo>
                      <a:pt x="1152" y="9024"/>
                    </a:lnTo>
                    <a:lnTo>
                      <a:pt x="1220" y="9071"/>
                    </a:lnTo>
                    <a:lnTo>
                      <a:pt x="1293" y="9111"/>
                    </a:lnTo>
                    <a:lnTo>
                      <a:pt x="1368" y="9145"/>
                    </a:lnTo>
                    <a:lnTo>
                      <a:pt x="1447" y="9173"/>
                    </a:lnTo>
                    <a:lnTo>
                      <a:pt x="1529" y="9194"/>
                    </a:lnTo>
                    <a:lnTo>
                      <a:pt x="1614" y="9209"/>
                    </a:lnTo>
                    <a:lnTo>
                      <a:pt x="1701" y="9217"/>
                    </a:lnTo>
                    <a:lnTo>
                      <a:pt x="1744" y="9217"/>
                    </a:lnTo>
                    <a:lnTo>
                      <a:pt x="7463" y="9217"/>
                    </a:lnTo>
                    <a:lnTo>
                      <a:pt x="7466" y="9217"/>
                    </a:lnTo>
                    <a:lnTo>
                      <a:pt x="7555" y="9216"/>
                    </a:lnTo>
                    <a:lnTo>
                      <a:pt x="7732" y="9197"/>
                    </a:lnTo>
                    <a:lnTo>
                      <a:pt x="7902" y="9163"/>
                    </a:lnTo>
                    <a:lnTo>
                      <a:pt x="8066" y="9111"/>
                    </a:lnTo>
                    <a:lnTo>
                      <a:pt x="8223" y="9045"/>
                    </a:lnTo>
                    <a:lnTo>
                      <a:pt x="8371" y="8964"/>
                    </a:lnTo>
                    <a:lnTo>
                      <a:pt x="8511" y="8869"/>
                    </a:lnTo>
                    <a:lnTo>
                      <a:pt x="8640" y="8762"/>
                    </a:lnTo>
                    <a:lnTo>
                      <a:pt x="8760" y="8643"/>
                    </a:lnTo>
                    <a:lnTo>
                      <a:pt x="8866" y="8513"/>
                    </a:lnTo>
                    <a:lnTo>
                      <a:pt x="8960" y="8373"/>
                    </a:lnTo>
                    <a:lnTo>
                      <a:pt x="9042" y="8225"/>
                    </a:lnTo>
                    <a:lnTo>
                      <a:pt x="9108" y="8068"/>
                    </a:lnTo>
                    <a:lnTo>
                      <a:pt x="9159" y="7904"/>
                    </a:lnTo>
                    <a:lnTo>
                      <a:pt x="9193" y="7733"/>
                    </a:lnTo>
                    <a:lnTo>
                      <a:pt x="9212" y="7557"/>
                    </a:lnTo>
                    <a:lnTo>
                      <a:pt x="9213" y="7466"/>
                    </a:lnTo>
                    <a:lnTo>
                      <a:pt x="9212" y="7396"/>
                    </a:lnTo>
                    <a:lnTo>
                      <a:pt x="9200" y="7254"/>
                    </a:lnTo>
                    <a:lnTo>
                      <a:pt x="9179" y="7118"/>
                    </a:lnTo>
                    <a:lnTo>
                      <a:pt x="9146" y="6984"/>
                    </a:lnTo>
                    <a:lnTo>
                      <a:pt x="9103" y="6854"/>
                    </a:lnTo>
                    <a:lnTo>
                      <a:pt x="9051" y="6729"/>
                    </a:lnTo>
                    <a:lnTo>
                      <a:pt x="8989" y="6609"/>
                    </a:lnTo>
                    <a:lnTo>
                      <a:pt x="8918" y="6495"/>
                    </a:lnTo>
                    <a:lnTo>
                      <a:pt x="8881" y="6441"/>
                    </a:lnTo>
                    <a:close/>
                    <a:moveTo>
                      <a:pt x="8554" y="5251"/>
                    </a:moveTo>
                    <a:lnTo>
                      <a:pt x="8554" y="5251"/>
                    </a:lnTo>
                    <a:lnTo>
                      <a:pt x="8554" y="5250"/>
                    </a:lnTo>
                    <a:lnTo>
                      <a:pt x="8554" y="5250"/>
                    </a:lnTo>
                    <a:lnTo>
                      <a:pt x="8642" y="4848"/>
                    </a:lnTo>
                    <a:lnTo>
                      <a:pt x="8650" y="4818"/>
                    </a:lnTo>
                    <a:lnTo>
                      <a:pt x="8685" y="4770"/>
                    </a:lnTo>
                    <a:lnTo>
                      <a:pt x="8735" y="4738"/>
                    </a:lnTo>
                    <a:lnTo>
                      <a:pt x="8793" y="4727"/>
                    </a:lnTo>
                    <a:lnTo>
                      <a:pt x="8823" y="4731"/>
                    </a:lnTo>
                    <a:lnTo>
                      <a:pt x="8854" y="4740"/>
                    </a:lnTo>
                    <a:lnTo>
                      <a:pt x="8902" y="4774"/>
                    </a:lnTo>
                    <a:lnTo>
                      <a:pt x="8934" y="4825"/>
                    </a:lnTo>
                    <a:lnTo>
                      <a:pt x="8944" y="4884"/>
                    </a:lnTo>
                    <a:lnTo>
                      <a:pt x="8940" y="4914"/>
                    </a:lnTo>
                    <a:lnTo>
                      <a:pt x="8659" y="6190"/>
                    </a:lnTo>
                    <a:lnTo>
                      <a:pt x="8597" y="6132"/>
                    </a:lnTo>
                    <a:lnTo>
                      <a:pt x="8463" y="6030"/>
                    </a:lnTo>
                    <a:lnTo>
                      <a:pt x="8393" y="5984"/>
                    </a:lnTo>
                    <a:lnTo>
                      <a:pt x="8554" y="5251"/>
                    </a:lnTo>
                    <a:close/>
                    <a:moveTo>
                      <a:pt x="7463" y="8948"/>
                    </a:moveTo>
                    <a:lnTo>
                      <a:pt x="7386" y="8947"/>
                    </a:lnTo>
                    <a:lnTo>
                      <a:pt x="7238" y="8931"/>
                    </a:lnTo>
                    <a:lnTo>
                      <a:pt x="7094" y="8901"/>
                    </a:lnTo>
                    <a:lnTo>
                      <a:pt x="6954" y="8857"/>
                    </a:lnTo>
                    <a:lnTo>
                      <a:pt x="6822" y="8801"/>
                    </a:lnTo>
                    <a:lnTo>
                      <a:pt x="6697" y="8734"/>
                    </a:lnTo>
                    <a:lnTo>
                      <a:pt x="6577" y="8653"/>
                    </a:lnTo>
                    <a:lnTo>
                      <a:pt x="6468" y="8562"/>
                    </a:lnTo>
                    <a:lnTo>
                      <a:pt x="6367" y="8463"/>
                    </a:lnTo>
                    <a:lnTo>
                      <a:pt x="6278" y="8352"/>
                    </a:lnTo>
                    <a:lnTo>
                      <a:pt x="6197" y="8234"/>
                    </a:lnTo>
                    <a:lnTo>
                      <a:pt x="6129" y="8108"/>
                    </a:lnTo>
                    <a:lnTo>
                      <a:pt x="6072" y="7976"/>
                    </a:lnTo>
                    <a:lnTo>
                      <a:pt x="6029" y="7836"/>
                    </a:lnTo>
                    <a:lnTo>
                      <a:pt x="6000" y="7692"/>
                    </a:lnTo>
                    <a:lnTo>
                      <a:pt x="5984" y="7542"/>
                    </a:lnTo>
                    <a:lnTo>
                      <a:pt x="5983" y="7466"/>
                    </a:lnTo>
                    <a:lnTo>
                      <a:pt x="5984" y="7390"/>
                    </a:lnTo>
                    <a:lnTo>
                      <a:pt x="6000" y="7241"/>
                    </a:lnTo>
                    <a:lnTo>
                      <a:pt x="6029" y="7097"/>
                    </a:lnTo>
                    <a:lnTo>
                      <a:pt x="6072" y="6958"/>
                    </a:lnTo>
                    <a:lnTo>
                      <a:pt x="6129" y="6825"/>
                    </a:lnTo>
                    <a:lnTo>
                      <a:pt x="6197" y="6700"/>
                    </a:lnTo>
                    <a:lnTo>
                      <a:pt x="6278" y="6582"/>
                    </a:lnTo>
                    <a:lnTo>
                      <a:pt x="6367" y="6471"/>
                    </a:lnTo>
                    <a:lnTo>
                      <a:pt x="6468" y="6372"/>
                    </a:lnTo>
                    <a:lnTo>
                      <a:pt x="6577" y="6281"/>
                    </a:lnTo>
                    <a:lnTo>
                      <a:pt x="6697" y="6200"/>
                    </a:lnTo>
                    <a:lnTo>
                      <a:pt x="6822" y="6132"/>
                    </a:lnTo>
                    <a:lnTo>
                      <a:pt x="6954" y="6076"/>
                    </a:lnTo>
                    <a:lnTo>
                      <a:pt x="7094" y="6032"/>
                    </a:lnTo>
                    <a:lnTo>
                      <a:pt x="7238" y="6003"/>
                    </a:lnTo>
                    <a:lnTo>
                      <a:pt x="7386" y="5987"/>
                    </a:lnTo>
                    <a:lnTo>
                      <a:pt x="7463" y="5986"/>
                    </a:lnTo>
                    <a:lnTo>
                      <a:pt x="7539" y="5987"/>
                    </a:lnTo>
                    <a:lnTo>
                      <a:pt x="7689" y="6003"/>
                    </a:lnTo>
                    <a:lnTo>
                      <a:pt x="7833" y="6032"/>
                    </a:lnTo>
                    <a:lnTo>
                      <a:pt x="7972" y="6076"/>
                    </a:lnTo>
                    <a:lnTo>
                      <a:pt x="8105" y="6132"/>
                    </a:lnTo>
                    <a:lnTo>
                      <a:pt x="8230" y="6200"/>
                    </a:lnTo>
                    <a:lnTo>
                      <a:pt x="8348" y="6281"/>
                    </a:lnTo>
                    <a:lnTo>
                      <a:pt x="8459" y="6372"/>
                    </a:lnTo>
                    <a:lnTo>
                      <a:pt x="8558" y="6471"/>
                    </a:lnTo>
                    <a:lnTo>
                      <a:pt x="8649" y="6582"/>
                    </a:lnTo>
                    <a:lnTo>
                      <a:pt x="8730" y="6700"/>
                    </a:lnTo>
                    <a:lnTo>
                      <a:pt x="8797" y="6825"/>
                    </a:lnTo>
                    <a:lnTo>
                      <a:pt x="8854" y="6958"/>
                    </a:lnTo>
                    <a:lnTo>
                      <a:pt x="8897" y="7097"/>
                    </a:lnTo>
                    <a:lnTo>
                      <a:pt x="8927" y="7241"/>
                    </a:lnTo>
                    <a:lnTo>
                      <a:pt x="8943" y="7391"/>
                    </a:lnTo>
                    <a:lnTo>
                      <a:pt x="8943" y="7466"/>
                    </a:lnTo>
                    <a:lnTo>
                      <a:pt x="8943" y="7542"/>
                    </a:lnTo>
                    <a:lnTo>
                      <a:pt x="8927" y="7692"/>
                    </a:lnTo>
                    <a:lnTo>
                      <a:pt x="8897" y="7836"/>
                    </a:lnTo>
                    <a:lnTo>
                      <a:pt x="8854" y="7976"/>
                    </a:lnTo>
                    <a:lnTo>
                      <a:pt x="8797" y="8108"/>
                    </a:lnTo>
                    <a:lnTo>
                      <a:pt x="8730" y="8234"/>
                    </a:lnTo>
                    <a:lnTo>
                      <a:pt x="8649" y="8352"/>
                    </a:lnTo>
                    <a:lnTo>
                      <a:pt x="8558" y="8463"/>
                    </a:lnTo>
                    <a:lnTo>
                      <a:pt x="8459" y="8562"/>
                    </a:lnTo>
                    <a:lnTo>
                      <a:pt x="8348" y="8653"/>
                    </a:lnTo>
                    <a:lnTo>
                      <a:pt x="8230" y="8734"/>
                    </a:lnTo>
                    <a:lnTo>
                      <a:pt x="8105" y="8801"/>
                    </a:lnTo>
                    <a:lnTo>
                      <a:pt x="7972" y="8857"/>
                    </a:lnTo>
                    <a:lnTo>
                      <a:pt x="7833" y="8901"/>
                    </a:lnTo>
                    <a:lnTo>
                      <a:pt x="7689" y="8931"/>
                    </a:lnTo>
                    <a:lnTo>
                      <a:pt x="7539" y="8947"/>
                    </a:lnTo>
                    <a:lnTo>
                      <a:pt x="7463" y="8948"/>
                    </a:lnTo>
                    <a:close/>
                    <a:moveTo>
                      <a:pt x="4382" y="2984"/>
                    </a:moveTo>
                    <a:lnTo>
                      <a:pt x="4429" y="2983"/>
                    </a:lnTo>
                    <a:lnTo>
                      <a:pt x="4521" y="2964"/>
                    </a:lnTo>
                    <a:lnTo>
                      <a:pt x="4606" y="2928"/>
                    </a:lnTo>
                    <a:lnTo>
                      <a:pt x="4683" y="2876"/>
                    </a:lnTo>
                    <a:lnTo>
                      <a:pt x="4746" y="2813"/>
                    </a:lnTo>
                    <a:lnTo>
                      <a:pt x="4798" y="2736"/>
                    </a:lnTo>
                    <a:lnTo>
                      <a:pt x="4834" y="2651"/>
                    </a:lnTo>
                    <a:lnTo>
                      <a:pt x="4852" y="2559"/>
                    </a:lnTo>
                    <a:lnTo>
                      <a:pt x="4854" y="2512"/>
                    </a:lnTo>
                    <a:lnTo>
                      <a:pt x="4852" y="2463"/>
                    </a:lnTo>
                    <a:lnTo>
                      <a:pt x="4834" y="2371"/>
                    </a:lnTo>
                    <a:lnTo>
                      <a:pt x="4798" y="2286"/>
                    </a:lnTo>
                    <a:lnTo>
                      <a:pt x="4746" y="2211"/>
                    </a:lnTo>
                    <a:lnTo>
                      <a:pt x="4683" y="2146"/>
                    </a:lnTo>
                    <a:lnTo>
                      <a:pt x="4606" y="2096"/>
                    </a:lnTo>
                    <a:lnTo>
                      <a:pt x="4521" y="2060"/>
                    </a:lnTo>
                    <a:lnTo>
                      <a:pt x="4429" y="2041"/>
                    </a:lnTo>
                    <a:lnTo>
                      <a:pt x="4382" y="2039"/>
                    </a:lnTo>
                    <a:lnTo>
                      <a:pt x="4333" y="2041"/>
                    </a:lnTo>
                    <a:lnTo>
                      <a:pt x="4241" y="2060"/>
                    </a:lnTo>
                    <a:lnTo>
                      <a:pt x="4156" y="2096"/>
                    </a:lnTo>
                    <a:lnTo>
                      <a:pt x="4081" y="2146"/>
                    </a:lnTo>
                    <a:lnTo>
                      <a:pt x="4016" y="2211"/>
                    </a:lnTo>
                    <a:lnTo>
                      <a:pt x="3966" y="2286"/>
                    </a:lnTo>
                    <a:lnTo>
                      <a:pt x="3930" y="2371"/>
                    </a:lnTo>
                    <a:lnTo>
                      <a:pt x="3911" y="2463"/>
                    </a:lnTo>
                    <a:lnTo>
                      <a:pt x="3909" y="2512"/>
                    </a:lnTo>
                    <a:lnTo>
                      <a:pt x="3911" y="2559"/>
                    </a:lnTo>
                    <a:lnTo>
                      <a:pt x="3930" y="2651"/>
                    </a:lnTo>
                    <a:lnTo>
                      <a:pt x="3966" y="2736"/>
                    </a:lnTo>
                    <a:lnTo>
                      <a:pt x="4016" y="2813"/>
                    </a:lnTo>
                    <a:lnTo>
                      <a:pt x="4081" y="2876"/>
                    </a:lnTo>
                    <a:lnTo>
                      <a:pt x="4156" y="2928"/>
                    </a:lnTo>
                    <a:lnTo>
                      <a:pt x="4241" y="2964"/>
                    </a:lnTo>
                    <a:lnTo>
                      <a:pt x="4333" y="2983"/>
                    </a:lnTo>
                    <a:lnTo>
                      <a:pt x="4382" y="2984"/>
                    </a:lnTo>
                    <a:close/>
                    <a:moveTo>
                      <a:pt x="4382" y="2309"/>
                    </a:moveTo>
                    <a:lnTo>
                      <a:pt x="4402" y="2310"/>
                    </a:lnTo>
                    <a:lnTo>
                      <a:pt x="4442" y="2317"/>
                    </a:lnTo>
                    <a:lnTo>
                      <a:pt x="4478" y="2333"/>
                    </a:lnTo>
                    <a:lnTo>
                      <a:pt x="4510" y="2355"/>
                    </a:lnTo>
                    <a:lnTo>
                      <a:pt x="4537" y="2382"/>
                    </a:lnTo>
                    <a:lnTo>
                      <a:pt x="4560" y="2415"/>
                    </a:lnTo>
                    <a:lnTo>
                      <a:pt x="4575" y="2451"/>
                    </a:lnTo>
                    <a:lnTo>
                      <a:pt x="4583" y="2490"/>
                    </a:lnTo>
                    <a:lnTo>
                      <a:pt x="4583" y="2512"/>
                    </a:lnTo>
                    <a:lnTo>
                      <a:pt x="4583" y="2532"/>
                    </a:lnTo>
                    <a:lnTo>
                      <a:pt x="4575" y="2572"/>
                    </a:lnTo>
                    <a:lnTo>
                      <a:pt x="4560" y="2608"/>
                    </a:lnTo>
                    <a:lnTo>
                      <a:pt x="4537" y="2640"/>
                    </a:lnTo>
                    <a:lnTo>
                      <a:pt x="4510" y="2667"/>
                    </a:lnTo>
                    <a:lnTo>
                      <a:pt x="4478" y="2690"/>
                    </a:lnTo>
                    <a:lnTo>
                      <a:pt x="4442" y="2705"/>
                    </a:lnTo>
                    <a:lnTo>
                      <a:pt x="4402" y="2713"/>
                    </a:lnTo>
                    <a:lnTo>
                      <a:pt x="4382" y="2713"/>
                    </a:lnTo>
                    <a:lnTo>
                      <a:pt x="4360" y="2713"/>
                    </a:lnTo>
                    <a:lnTo>
                      <a:pt x="4321" y="2705"/>
                    </a:lnTo>
                    <a:lnTo>
                      <a:pt x="4285" y="2690"/>
                    </a:lnTo>
                    <a:lnTo>
                      <a:pt x="4252" y="2667"/>
                    </a:lnTo>
                    <a:lnTo>
                      <a:pt x="4225" y="2640"/>
                    </a:lnTo>
                    <a:lnTo>
                      <a:pt x="4203" y="2608"/>
                    </a:lnTo>
                    <a:lnTo>
                      <a:pt x="4187" y="2572"/>
                    </a:lnTo>
                    <a:lnTo>
                      <a:pt x="4180" y="2532"/>
                    </a:lnTo>
                    <a:lnTo>
                      <a:pt x="4179" y="2512"/>
                    </a:lnTo>
                    <a:lnTo>
                      <a:pt x="4180" y="2490"/>
                    </a:lnTo>
                    <a:lnTo>
                      <a:pt x="4187" y="2451"/>
                    </a:lnTo>
                    <a:lnTo>
                      <a:pt x="4203" y="2415"/>
                    </a:lnTo>
                    <a:lnTo>
                      <a:pt x="4225" y="2382"/>
                    </a:lnTo>
                    <a:lnTo>
                      <a:pt x="4252" y="2355"/>
                    </a:lnTo>
                    <a:lnTo>
                      <a:pt x="4285" y="2333"/>
                    </a:lnTo>
                    <a:lnTo>
                      <a:pt x="4321" y="2317"/>
                    </a:lnTo>
                    <a:lnTo>
                      <a:pt x="4360" y="2310"/>
                    </a:lnTo>
                    <a:lnTo>
                      <a:pt x="4382" y="2309"/>
                    </a:lnTo>
                    <a:close/>
                    <a:moveTo>
                      <a:pt x="8011" y="6701"/>
                    </a:moveTo>
                    <a:lnTo>
                      <a:pt x="7962" y="6703"/>
                    </a:lnTo>
                    <a:lnTo>
                      <a:pt x="7867" y="6722"/>
                    </a:lnTo>
                    <a:lnTo>
                      <a:pt x="7779" y="6759"/>
                    </a:lnTo>
                    <a:lnTo>
                      <a:pt x="7703" y="6811"/>
                    </a:lnTo>
                    <a:lnTo>
                      <a:pt x="7637" y="6877"/>
                    </a:lnTo>
                    <a:lnTo>
                      <a:pt x="7585" y="6955"/>
                    </a:lnTo>
                    <a:lnTo>
                      <a:pt x="7548" y="7041"/>
                    </a:lnTo>
                    <a:lnTo>
                      <a:pt x="7527" y="7136"/>
                    </a:lnTo>
                    <a:lnTo>
                      <a:pt x="7526" y="7187"/>
                    </a:lnTo>
                    <a:lnTo>
                      <a:pt x="7526" y="7747"/>
                    </a:lnTo>
                    <a:lnTo>
                      <a:pt x="7527" y="7796"/>
                    </a:lnTo>
                    <a:lnTo>
                      <a:pt x="7548" y="7891"/>
                    </a:lnTo>
                    <a:lnTo>
                      <a:pt x="7585" y="7977"/>
                    </a:lnTo>
                    <a:lnTo>
                      <a:pt x="7637" y="8055"/>
                    </a:lnTo>
                    <a:lnTo>
                      <a:pt x="7703" y="8121"/>
                    </a:lnTo>
                    <a:lnTo>
                      <a:pt x="7779" y="8173"/>
                    </a:lnTo>
                    <a:lnTo>
                      <a:pt x="7867" y="8211"/>
                    </a:lnTo>
                    <a:lnTo>
                      <a:pt x="7962" y="8229"/>
                    </a:lnTo>
                    <a:lnTo>
                      <a:pt x="8011" y="8232"/>
                    </a:lnTo>
                    <a:lnTo>
                      <a:pt x="8062" y="8229"/>
                    </a:lnTo>
                    <a:lnTo>
                      <a:pt x="8157" y="8211"/>
                    </a:lnTo>
                    <a:lnTo>
                      <a:pt x="8243" y="8173"/>
                    </a:lnTo>
                    <a:lnTo>
                      <a:pt x="8321" y="8121"/>
                    </a:lnTo>
                    <a:lnTo>
                      <a:pt x="8387" y="8055"/>
                    </a:lnTo>
                    <a:lnTo>
                      <a:pt x="8439" y="7977"/>
                    </a:lnTo>
                    <a:lnTo>
                      <a:pt x="8475" y="7891"/>
                    </a:lnTo>
                    <a:lnTo>
                      <a:pt x="8495" y="7796"/>
                    </a:lnTo>
                    <a:lnTo>
                      <a:pt x="8496" y="7747"/>
                    </a:lnTo>
                    <a:lnTo>
                      <a:pt x="8496" y="7187"/>
                    </a:lnTo>
                    <a:lnTo>
                      <a:pt x="8495" y="7136"/>
                    </a:lnTo>
                    <a:lnTo>
                      <a:pt x="8475" y="7041"/>
                    </a:lnTo>
                    <a:lnTo>
                      <a:pt x="8439" y="6955"/>
                    </a:lnTo>
                    <a:lnTo>
                      <a:pt x="8387" y="6877"/>
                    </a:lnTo>
                    <a:lnTo>
                      <a:pt x="8321" y="6811"/>
                    </a:lnTo>
                    <a:lnTo>
                      <a:pt x="8243" y="6759"/>
                    </a:lnTo>
                    <a:lnTo>
                      <a:pt x="8157" y="6722"/>
                    </a:lnTo>
                    <a:lnTo>
                      <a:pt x="8062" y="6703"/>
                    </a:lnTo>
                    <a:lnTo>
                      <a:pt x="8011" y="6701"/>
                    </a:lnTo>
                    <a:close/>
                    <a:moveTo>
                      <a:pt x="8227" y="7747"/>
                    </a:moveTo>
                    <a:lnTo>
                      <a:pt x="8226" y="7769"/>
                    </a:lnTo>
                    <a:lnTo>
                      <a:pt x="8217" y="7810"/>
                    </a:lnTo>
                    <a:lnTo>
                      <a:pt x="8201" y="7849"/>
                    </a:lnTo>
                    <a:lnTo>
                      <a:pt x="8178" y="7884"/>
                    </a:lnTo>
                    <a:lnTo>
                      <a:pt x="8148" y="7913"/>
                    </a:lnTo>
                    <a:lnTo>
                      <a:pt x="8115" y="7936"/>
                    </a:lnTo>
                    <a:lnTo>
                      <a:pt x="8076" y="7951"/>
                    </a:lnTo>
                    <a:lnTo>
                      <a:pt x="8034" y="7960"/>
                    </a:lnTo>
                    <a:lnTo>
                      <a:pt x="8011" y="7962"/>
                    </a:lnTo>
                    <a:lnTo>
                      <a:pt x="7990" y="7960"/>
                    </a:lnTo>
                    <a:lnTo>
                      <a:pt x="7948" y="7951"/>
                    </a:lnTo>
                    <a:lnTo>
                      <a:pt x="7909" y="7936"/>
                    </a:lnTo>
                    <a:lnTo>
                      <a:pt x="7874" y="7913"/>
                    </a:lnTo>
                    <a:lnTo>
                      <a:pt x="7846" y="7884"/>
                    </a:lnTo>
                    <a:lnTo>
                      <a:pt x="7823" y="7849"/>
                    </a:lnTo>
                    <a:lnTo>
                      <a:pt x="7805" y="7810"/>
                    </a:lnTo>
                    <a:lnTo>
                      <a:pt x="7797" y="7769"/>
                    </a:lnTo>
                    <a:lnTo>
                      <a:pt x="7797" y="7747"/>
                    </a:lnTo>
                    <a:lnTo>
                      <a:pt x="7797" y="7187"/>
                    </a:lnTo>
                    <a:lnTo>
                      <a:pt x="7797" y="7164"/>
                    </a:lnTo>
                    <a:lnTo>
                      <a:pt x="7805" y="7122"/>
                    </a:lnTo>
                    <a:lnTo>
                      <a:pt x="7823" y="7083"/>
                    </a:lnTo>
                    <a:lnTo>
                      <a:pt x="7846" y="7048"/>
                    </a:lnTo>
                    <a:lnTo>
                      <a:pt x="7874" y="7020"/>
                    </a:lnTo>
                    <a:lnTo>
                      <a:pt x="7909" y="6997"/>
                    </a:lnTo>
                    <a:lnTo>
                      <a:pt x="7948" y="6981"/>
                    </a:lnTo>
                    <a:lnTo>
                      <a:pt x="7990" y="6972"/>
                    </a:lnTo>
                    <a:lnTo>
                      <a:pt x="8011" y="6971"/>
                    </a:lnTo>
                    <a:lnTo>
                      <a:pt x="8034" y="6972"/>
                    </a:lnTo>
                    <a:lnTo>
                      <a:pt x="8076" y="6981"/>
                    </a:lnTo>
                    <a:lnTo>
                      <a:pt x="8115" y="6997"/>
                    </a:lnTo>
                    <a:lnTo>
                      <a:pt x="8148" y="7020"/>
                    </a:lnTo>
                    <a:lnTo>
                      <a:pt x="8178" y="7048"/>
                    </a:lnTo>
                    <a:lnTo>
                      <a:pt x="8201" y="7083"/>
                    </a:lnTo>
                    <a:lnTo>
                      <a:pt x="8217" y="7122"/>
                    </a:lnTo>
                    <a:lnTo>
                      <a:pt x="8226" y="7164"/>
                    </a:lnTo>
                    <a:lnTo>
                      <a:pt x="8227" y="7187"/>
                    </a:lnTo>
                    <a:lnTo>
                      <a:pt x="8227" y="7747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17" name="Group 8"/>
              <p:cNvGrpSpPr>
                <a:grpSpLocks noChangeAspect="1"/>
              </p:cNvGrpSpPr>
              <p:nvPr/>
            </p:nvGrpSpPr>
            <p:grpSpPr bwMode="auto">
              <a:xfrm>
                <a:off x="5393034" y="4348138"/>
                <a:ext cx="222920" cy="222920"/>
                <a:chOff x="6369" y="-2056"/>
                <a:chExt cx="3967" cy="3967"/>
              </a:xfrm>
              <a:solidFill>
                <a:schemeClr val="tx1">
                  <a:lumMod val="65000"/>
                  <a:lumOff val="35000"/>
                </a:schemeClr>
              </a:solidFill>
            </p:grpSpPr>
            <p:sp>
              <p:nvSpPr>
                <p:cNvPr id="19" name="Freeform 9"/>
                <p:cNvSpPr>
                  <a:spLocks noEditPoints="1"/>
                </p:cNvSpPr>
                <p:nvPr/>
              </p:nvSpPr>
              <p:spPr bwMode="auto">
                <a:xfrm>
                  <a:off x="6369" y="-2056"/>
                  <a:ext cx="3967" cy="3967"/>
                </a:xfrm>
                <a:custGeom>
                  <a:avLst/>
                  <a:gdLst>
                    <a:gd name="T0" fmla="*/ 1777 w 11902"/>
                    <a:gd name="T1" fmla="*/ 7295 h 11902"/>
                    <a:gd name="T2" fmla="*/ 826 w 11902"/>
                    <a:gd name="T3" fmla="*/ 7924 h 11902"/>
                    <a:gd name="T4" fmla="*/ 405 w 11902"/>
                    <a:gd name="T5" fmla="*/ 8830 h 11902"/>
                    <a:gd name="T6" fmla="*/ 23 w 11902"/>
                    <a:gd name="T7" fmla="*/ 9882 h 11902"/>
                    <a:gd name="T8" fmla="*/ 579 w 11902"/>
                    <a:gd name="T9" fmla="*/ 11255 h 11902"/>
                    <a:gd name="T10" fmla="*/ 11767 w 11902"/>
                    <a:gd name="T11" fmla="*/ 11894 h 11902"/>
                    <a:gd name="T12" fmla="*/ 11802 w 11902"/>
                    <a:gd name="T13" fmla="*/ 23 h 11902"/>
                    <a:gd name="T14" fmla="*/ 1160 w 11902"/>
                    <a:gd name="T15" fmla="*/ 8330 h 11902"/>
                    <a:gd name="T16" fmla="*/ 1840 w 11902"/>
                    <a:gd name="T17" fmla="*/ 7690 h 11902"/>
                    <a:gd name="T18" fmla="*/ 2416 w 11902"/>
                    <a:gd name="T19" fmla="*/ 8054 h 11902"/>
                    <a:gd name="T20" fmla="*/ 3260 w 11902"/>
                    <a:gd name="T21" fmla="*/ 8017 h 11902"/>
                    <a:gd name="T22" fmla="*/ 3945 w 11902"/>
                    <a:gd name="T23" fmla="*/ 8398 h 11902"/>
                    <a:gd name="T24" fmla="*/ 4381 w 11902"/>
                    <a:gd name="T25" fmla="*/ 8631 h 11902"/>
                    <a:gd name="T26" fmla="*/ 5229 w 11902"/>
                    <a:gd name="T27" fmla="*/ 8643 h 11902"/>
                    <a:gd name="T28" fmla="*/ 3699 w 11902"/>
                    <a:gd name="T29" fmla="*/ 6142 h 11902"/>
                    <a:gd name="T30" fmla="*/ 4776 w 11902"/>
                    <a:gd name="T31" fmla="*/ 4252 h 11902"/>
                    <a:gd name="T32" fmla="*/ 6827 w 11902"/>
                    <a:gd name="T33" fmla="*/ 3455 h 11902"/>
                    <a:gd name="T34" fmla="*/ 8798 w 11902"/>
                    <a:gd name="T35" fmla="*/ 4059 h 11902"/>
                    <a:gd name="T36" fmla="*/ 10051 w 11902"/>
                    <a:gd name="T37" fmla="*/ 5827 h 11902"/>
                    <a:gd name="T38" fmla="*/ 9947 w 11902"/>
                    <a:gd name="T39" fmla="*/ 7914 h 11902"/>
                    <a:gd name="T40" fmla="*/ 8533 w 11902"/>
                    <a:gd name="T41" fmla="*/ 9550 h 11902"/>
                    <a:gd name="T42" fmla="*/ 6410 w 11902"/>
                    <a:gd name="T43" fmla="*/ 9941 h 11902"/>
                    <a:gd name="T44" fmla="*/ 7277 w 11902"/>
                    <a:gd name="T45" fmla="*/ 9576 h 11902"/>
                    <a:gd name="T46" fmla="*/ 9475 w 11902"/>
                    <a:gd name="T47" fmla="*/ 8028 h 11902"/>
                    <a:gd name="T48" fmla="*/ 9746 w 11902"/>
                    <a:gd name="T49" fmla="*/ 6210 h 11902"/>
                    <a:gd name="T50" fmla="*/ 8094 w 11902"/>
                    <a:gd name="T51" fmla="*/ 4093 h 11902"/>
                    <a:gd name="T52" fmla="*/ 6261 w 11902"/>
                    <a:gd name="T53" fmla="*/ 3913 h 11902"/>
                    <a:gd name="T54" fmla="*/ 4231 w 11902"/>
                    <a:gd name="T55" fmla="*/ 5664 h 11902"/>
                    <a:gd name="T56" fmla="*/ 4213 w 11902"/>
                    <a:gd name="T57" fmla="*/ 7726 h 11902"/>
                    <a:gd name="T58" fmla="*/ 3720 w 11902"/>
                    <a:gd name="T59" fmla="*/ 7399 h 11902"/>
                    <a:gd name="T60" fmla="*/ 4799 w 11902"/>
                    <a:gd name="T61" fmla="*/ 7268 h 11902"/>
                    <a:gd name="T62" fmla="*/ 5680 w 11902"/>
                    <a:gd name="T63" fmla="*/ 7102 h 11902"/>
                    <a:gd name="T64" fmla="*/ 6784 w 11902"/>
                    <a:gd name="T65" fmla="*/ 6942 h 11902"/>
                    <a:gd name="T66" fmla="*/ 7743 w 11902"/>
                    <a:gd name="T67" fmla="*/ 7287 h 11902"/>
                    <a:gd name="T68" fmla="*/ 8618 w 11902"/>
                    <a:gd name="T69" fmla="*/ 6973 h 11902"/>
                    <a:gd name="T70" fmla="*/ 8833 w 11902"/>
                    <a:gd name="T71" fmla="*/ 8307 h 11902"/>
                    <a:gd name="T72" fmla="*/ 6426 w 11902"/>
                    <a:gd name="T73" fmla="*/ 9165 h 11902"/>
                    <a:gd name="T74" fmla="*/ 5730 w 11902"/>
                    <a:gd name="T75" fmla="*/ 8790 h 11902"/>
                    <a:gd name="T76" fmla="*/ 4416 w 11902"/>
                    <a:gd name="T77" fmla="*/ 6719 h 11902"/>
                    <a:gd name="T78" fmla="*/ 6287 w 11902"/>
                    <a:gd name="T79" fmla="*/ 4301 h 11902"/>
                    <a:gd name="T80" fmla="*/ 9046 w 11902"/>
                    <a:gd name="T81" fmla="*/ 5425 h 11902"/>
                    <a:gd name="T82" fmla="*/ 9023 w 11902"/>
                    <a:gd name="T83" fmla="*/ 6832 h 11902"/>
                    <a:gd name="T84" fmla="*/ 7851 w 11902"/>
                    <a:gd name="T85" fmla="*/ 6849 h 11902"/>
                    <a:gd name="T86" fmla="*/ 6974 w 11902"/>
                    <a:gd name="T87" fmla="*/ 6535 h 11902"/>
                    <a:gd name="T88" fmla="*/ 6015 w 11902"/>
                    <a:gd name="T89" fmla="*/ 6879 h 11902"/>
                    <a:gd name="T90" fmla="*/ 4911 w 11902"/>
                    <a:gd name="T91" fmla="*/ 6719 h 11902"/>
                    <a:gd name="T92" fmla="*/ 384 w 11902"/>
                    <a:gd name="T93" fmla="*/ 9214 h 11902"/>
                    <a:gd name="T94" fmla="*/ 862 w 11902"/>
                    <a:gd name="T95" fmla="*/ 10974 h 11902"/>
                    <a:gd name="T96" fmla="*/ 5236 w 11902"/>
                    <a:gd name="T97" fmla="*/ 11056 h 11902"/>
                    <a:gd name="T98" fmla="*/ 5401 w 11902"/>
                    <a:gd name="T99" fmla="*/ 11472 h 11902"/>
                    <a:gd name="T100" fmla="*/ 6911 w 11902"/>
                    <a:gd name="T101" fmla="*/ 10366 h 11902"/>
                    <a:gd name="T102" fmla="*/ 9161 w 11902"/>
                    <a:gd name="T103" fmla="*/ 9587 h 11902"/>
                    <a:gd name="T104" fmla="*/ 10466 w 11902"/>
                    <a:gd name="T105" fmla="*/ 7541 h 11902"/>
                    <a:gd name="T106" fmla="*/ 10235 w 11902"/>
                    <a:gd name="T107" fmla="*/ 5219 h 11902"/>
                    <a:gd name="T108" fmla="*/ 8569 w 11902"/>
                    <a:gd name="T109" fmla="*/ 3471 h 11902"/>
                    <a:gd name="T110" fmla="*/ 6266 w 11902"/>
                    <a:gd name="T111" fmla="*/ 3129 h 11902"/>
                    <a:gd name="T112" fmla="*/ 4154 w 11902"/>
                    <a:gd name="T113" fmla="*/ 4334 h 11902"/>
                    <a:gd name="T114" fmla="*/ 3264 w 11902"/>
                    <a:gd name="T115" fmla="*/ 6624 h 11902"/>
                    <a:gd name="T116" fmla="*/ 2592 w 11902"/>
                    <a:gd name="T117" fmla="*/ 7531 h 119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1902" h="11902">
                      <a:moveTo>
                        <a:pt x="11710" y="0"/>
                      </a:moveTo>
                      <a:lnTo>
                        <a:pt x="2112" y="0"/>
                      </a:lnTo>
                      <a:lnTo>
                        <a:pt x="2092" y="0"/>
                      </a:lnTo>
                      <a:lnTo>
                        <a:pt x="2055" y="9"/>
                      </a:lnTo>
                      <a:lnTo>
                        <a:pt x="2020" y="23"/>
                      </a:lnTo>
                      <a:lnTo>
                        <a:pt x="1990" y="43"/>
                      </a:lnTo>
                      <a:lnTo>
                        <a:pt x="1964" y="69"/>
                      </a:lnTo>
                      <a:lnTo>
                        <a:pt x="1942" y="101"/>
                      </a:lnTo>
                      <a:lnTo>
                        <a:pt x="1928" y="135"/>
                      </a:lnTo>
                      <a:lnTo>
                        <a:pt x="1921" y="173"/>
                      </a:lnTo>
                      <a:lnTo>
                        <a:pt x="1919" y="191"/>
                      </a:lnTo>
                      <a:lnTo>
                        <a:pt x="1919" y="7315"/>
                      </a:lnTo>
                      <a:lnTo>
                        <a:pt x="1873" y="7305"/>
                      </a:lnTo>
                      <a:lnTo>
                        <a:pt x="1777" y="7295"/>
                      </a:lnTo>
                      <a:lnTo>
                        <a:pt x="1728" y="7295"/>
                      </a:lnTo>
                      <a:lnTo>
                        <a:pt x="1679" y="7295"/>
                      </a:lnTo>
                      <a:lnTo>
                        <a:pt x="1582" y="7305"/>
                      </a:lnTo>
                      <a:lnTo>
                        <a:pt x="1487" y="7324"/>
                      </a:lnTo>
                      <a:lnTo>
                        <a:pt x="1398" y="7353"/>
                      </a:lnTo>
                      <a:lnTo>
                        <a:pt x="1312" y="7389"/>
                      </a:lnTo>
                      <a:lnTo>
                        <a:pt x="1230" y="7433"/>
                      </a:lnTo>
                      <a:lnTo>
                        <a:pt x="1153" y="7485"/>
                      </a:lnTo>
                      <a:lnTo>
                        <a:pt x="1083" y="7544"/>
                      </a:lnTo>
                      <a:lnTo>
                        <a:pt x="1018" y="7609"/>
                      </a:lnTo>
                      <a:lnTo>
                        <a:pt x="959" y="7681"/>
                      </a:lnTo>
                      <a:lnTo>
                        <a:pt x="907" y="7757"/>
                      </a:lnTo>
                      <a:lnTo>
                        <a:pt x="862" y="7838"/>
                      </a:lnTo>
                      <a:lnTo>
                        <a:pt x="826" y="7924"/>
                      </a:lnTo>
                      <a:lnTo>
                        <a:pt x="798" y="8015"/>
                      </a:lnTo>
                      <a:lnTo>
                        <a:pt x="779" y="8109"/>
                      </a:lnTo>
                      <a:lnTo>
                        <a:pt x="769" y="8205"/>
                      </a:lnTo>
                      <a:lnTo>
                        <a:pt x="767" y="8254"/>
                      </a:lnTo>
                      <a:lnTo>
                        <a:pt x="767" y="8258"/>
                      </a:lnTo>
                      <a:lnTo>
                        <a:pt x="733" y="8286"/>
                      </a:lnTo>
                      <a:lnTo>
                        <a:pt x="668" y="8345"/>
                      </a:lnTo>
                      <a:lnTo>
                        <a:pt x="610" y="8408"/>
                      </a:lnTo>
                      <a:lnTo>
                        <a:pt x="557" y="8477"/>
                      </a:lnTo>
                      <a:lnTo>
                        <a:pt x="511" y="8549"/>
                      </a:lnTo>
                      <a:lnTo>
                        <a:pt x="472" y="8626"/>
                      </a:lnTo>
                      <a:lnTo>
                        <a:pt x="439" y="8706"/>
                      </a:lnTo>
                      <a:lnTo>
                        <a:pt x="415" y="8788"/>
                      </a:lnTo>
                      <a:lnTo>
                        <a:pt x="405" y="8830"/>
                      </a:lnTo>
                      <a:lnTo>
                        <a:pt x="191" y="8830"/>
                      </a:lnTo>
                      <a:lnTo>
                        <a:pt x="173" y="8831"/>
                      </a:lnTo>
                      <a:lnTo>
                        <a:pt x="135" y="8839"/>
                      </a:lnTo>
                      <a:lnTo>
                        <a:pt x="101" y="8853"/>
                      </a:lnTo>
                      <a:lnTo>
                        <a:pt x="69" y="8875"/>
                      </a:lnTo>
                      <a:lnTo>
                        <a:pt x="43" y="8901"/>
                      </a:lnTo>
                      <a:lnTo>
                        <a:pt x="23" y="8931"/>
                      </a:lnTo>
                      <a:lnTo>
                        <a:pt x="9" y="8965"/>
                      </a:lnTo>
                      <a:lnTo>
                        <a:pt x="0" y="9003"/>
                      </a:lnTo>
                      <a:lnTo>
                        <a:pt x="0" y="9023"/>
                      </a:lnTo>
                      <a:lnTo>
                        <a:pt x="0" y="9790"/>
                      </a:lnTo>
                      <a:lnTo>
                        <a:pt x="0" y="9810"/>
                      </a:lnTo>
                      <a:lnTo>
                        <a:pt x="9" y="9848"/>
                      </a:lnTo>
                      <a:lnTo>
                        <a:pt x="23" y="9882"/>
                      </a:lnTo>
                      <a:lnTo>
                        <a:pt x="43" y="9913"/>
                      </a:lnTo>
                      <a:lnTo>
                        <a:pt x="69" y="9939"/>
                      </a:lnTo>
                      <a:lnTo>
                        <a:pt x="101" y="9959"/>
                      </a:lnTo>
                      <a:lnTo>
                        <a:pt x="135" y="9975"/>
                      </a:lnTo>
                      <a:lnTo>
                        <a:pt x="173" y="9982"/>
                      </a:lnTo>
                      <a:lnTo>
                        <a:pt x="191" y="9982"/>
                      </a:lnTo>
                      <a:lnTo>
                        <a:pt x="384" y="9982"/>
                      </a:lnTo>
                      <a:lnTo>
                        <a:pt x="384" y="10558"/>
                      </a:lnTo>
                      <a:lnTo>
                        <a:pt x="384" y="10627"/>
                      </a:lnTo>
                      <a:lnTo>
                        <a:pt x="399" y="10762"/>
                      </a:lnTo>
                      <a:lnTo>
                        <a:pt x="426" y="10893"/>
                      </a:lnTo>
                      <a:lnTo>
                        <a:pt x="465" y="11020"/>
                      </a:lnTo>
                      <a:lnTo>
                        <a:pt x="517" y="11141"/>
                      </a:lnTo>
                      <a:lnTo>
                        <a:pt x="579" y="11255"/>
                      </a:lnTo>
                      <a:lnTo>
                        <a:pt x="651" y="11363"/>
                      </a:lnTo>
                      <a:lnTo>
                        <a:pt x="733" y="11462"/>
                      </a:lnTo>
                      <a:lnTo>
                        <a:pt x="825" y="11553"/>
                      </a:lnTo>
                      <a:lnTo>
                        <a:pt x="924" y="11635"/>
                      </a:lnTo>
                      <a:lnTo>
                        <a:pt x="1031" y="11708"/>
                      </a:lnTo>
                      <a:lnTo>
                        <a:pt x="1146" y="11770"/>
                      </a:lnTo>
                      <a:lnTo>
                        <a:pt x="1266" y="11820"/>
                      </a:lnTo>
                      <a:lnTo>
                        <a:pt x="1392" y="11861"/>
                      </a:lnTo>
                      <a:lnTo>
                        <a:pt x="1523" y="11887"/>
                      </a:lnTo>
                      <a:lnTo>
                        <a:pt x="1659" y="11901"/>
                      </a:lnTo>
                      <a:lnTo>
                        <a:pt x="1728" y="11902"/>
                      </a:lnTo>
                      <a:lnTo>
                        <a:pt x="11710" y="11902"/>
                      </a:lnTo>
                      <a:lnTo>
                        <a:pt x="11730" y="11901"/>
                      </a:lnTo>
                      <a:lnTo>
                        <a:pt x="11767" y="11894"/>
                      </a:lnTo>
                      <a:lnTo>
                        <a:pt x="11802" y="11879"/>
                      </a:lnTo>
                      <a:lnTo>
                        <a:pt x="11832" y="11858"/>
                      </a:lnTo>
                      <a:lnTo>
                        <a:pt x="11858" y="11832"/>
                      </a:lnTo>
                      <a:lnTo>
                        <a:pt x="11879" y="11802"/>
                      </a:lnTo>
                      <a:lnTo>
                        <a:pt x="11894" y="11767"/>
                      </a:lnTo>
                      <a:lnTo>
                        <a:pt x="11901" y="11730"/>
                      </a:lnTo>
                      <a:lnTo>
                        <a:pt x="11902" y="11710"/>
                      </a:lnTo>
                      <a:lnTo>
                        <a:pt x="11902" y="191"/>
                      </a:lnTo>
                      <a:lnTo>
                        <a:pt x="11901" y="173"/>
                      </a:lnTo>
                      <a:lnTo>
                        <a:pt x="11894" y="135"/>
                      </a:lnTo>
                      <a:lnTo>
                        <a:pt x="11879" y="101"/>
                      </a:lnTo>
                      <a:lnTo>
                        <a:pt x="11858" y="69"/>
                      </a:lnTo>
                      <a:lnTo>
                        <a:pt x="11832" y="43"/>
                      </a:lnTo>
                      <a:lnTo>
                        <a:pt x="11802" y="23"/>
                      </a:lnTo>
                      <a:lnTo>
                        <a:pt x="11767" y="9"/>
                      </a:lnTo>
                      <a:lnTo>
                        <a:pt x="11730" y="0"/>
                      </a:lnTo>
                      <a:lnTo>
                        <a:pt x="11710" y="0"/>
                      </a:lnTo>
                      <a:close/>
                      <a:moveTo>
                        <a:pt x="11518" y="2304"/>
                      </a:moveTo>
                      <a:lnTo>
                        <a:pt x="2304" y="2304"/>
                      </a:lnTo>
                      <a:lnTo>
                        <a:pt x="2304" y="384"/>
                      </a:lnTo>
                      <a:lnTo>
                        <a:pt x="11518" y="384"/>
                      </a:lnTo>
                      <a:lnTo>
                        <a:pt x="11518" y="2304"/>
                      </a:lnTo>
                      <a:close/>
                      <a:moveTo>
                        <a:pt x="1064" y="8523"/>
                      </a:moveTo>
                      <a:lnTo>
                        <a:pt x="1088" y="8508"/>
                      </a:lnTo>
                      <a:lnTo>
                        <a:pt x="1127" y="8466"/>
                      </a:lnTo>
                      <a:lnTo>
                        <a:pt x="1153" y="8415"/>
                      </a:lnTo>
                      <a:lnTo>
                        <a:pt x="1163" y="8359"/>
                      </a:lnTo>
                      <a:lnTo>
                        <a:pt x="1160" y="8330"/>
                      </a:lnTo>
                      <a:lnTo>
                        <a:pt x="1158" y="8309"/>
                      </a:lnTo>
                      <a:lnTo>
                        <a:pt x="1153" y="8281"/>
                      </a:lnTo>
                      <a:lnTo>
                        <a:pt x="1152" y="8254"/>
                      </a:lnTo>
                      <a:lnTo>
                        <a:pt x="1153" y="8195"/>
                      </a:lnTo>
                      <a:lnTo>
                        <a:pt x="1176" y="8083"/>
                      </a:lnTo>
                      <a:lnTo>
                        <a:pt x="1221" y="7981"/>
                      </a:lnTo>
                      <a:lnTo>
                        <a:pt x="1283" y="7888"/>
                      </a:lnTo>
                      <a:lnTo>
                        <a:pt x="1361" y="7809"/>
                      </a:lnTo>
                      <a:lnTo>
                        <a:pt x="1453" y="7747"/>
                      </a:lnTo>
                      <a:lnTo>
                        <a:pt x="1556" y="7704"/>
                      </a:lnTo>
                      <a:lnTo>
                        <a:pt x="1669" y="7681"/>
                      </a:lnTo>
                      <a:lnTo>
                        <a:pt x="1728" y="7678"/>
                      </a:lnTo>
                      <a:lnTo>
                        <a:pt x="1765" y="7680"/>
                      </a:lnTo>
                      <a:lnTo>
                        <a:pt x="1840" y="7690"/>
                      </a:lnTo>
                      <a:lnTo>
                        <a:pt x="1911" y="7708"/>
                      </a:lnTo>
                      <a:lnTo>
                        <a:pt x="1978" y="7736"/>
                      </a:lnTo>
                      <a:lnTo>
                        <a:pt x="2042" y="7773"/>
                      </a:lnTo>
                      <a:lnTo>
                        <a:pt x="2101" y="7818"/>
                      </a:lnTo>
                      <a:lnTo>
                        <a:pt x="2154" y="7870"/>
                      </a:lnTo>
                      <a:lnTo>
                        <a:pt x="2200" y="7929"/>
                      </a:lnTo>
                      <a:lnTo>
                        <a:pt x="2220" y="7962"/>
                      </a:lnTo>
                      <a:lnTo>
                        <a:pt x="2232" y="7979"/>
                      </a:lnTo>
                      <a:lnTo>
                        <a:pt x="2260" y="8009"/>
                      </a:lnTo>
                      <a:lnTo>
                        <a:pt x="2295" y="8032"/>
                      </a:lnTo>
                      <a:lnTo>
                        <a:pt x="2332" y="8048"/>
                      </a:lnTo>
                      <a:lnTo>
                        <a:pt x="2354" y="8053"/>
                      </a:lnTo>
                      <a:lnTo>
                        <a:pt x="2374" y="8055"/>
                      </a:lnTo>
                      <a:lnTo>
                        <a:pt x="2416" y="8054"/>
                      </a:lnTo>
                      <a:lnTo>
                        <a:pt x="2456" y="8042"/>
                      </a:lnTo>
                      <a:lnTo>
                        <a:pt x="2492" y="8022"/>
                      </a:lnTo>
                      <a:lnTo>
                        <a:pt x="2509" y="8009"/>
                      </a:lnTo>
                      <a:lnTo>
                        <a:pt x="2538" y="7986"/>
                      </a:lnTo>
                      <a:lnTo>
                        <a:pt x="2613" y="7937"/>
                      </a:lnTo>
                      <a:lnTo>
                        <a:pt x="2707" y="7897"/>
                      </a:lnTo>
                      <a:lnTo>
                        <a:pt x="2818" y="7873"/>
                      </a:lnTo>
                      <a:lnTo>
                        <a:pt x="2880" y="7871"/>
                      </a:lnTo>
                      <a:lnTo>
                        <a:pt x="2918" y="7871"/>
                      </a:lnTo>
                      <a:lnTo>
                        <a:pt x="2993" y="7881"/>
                      </a:lnTo>
                      <a:lnTo>
                        <a:pt x="3065" y="7903"/>
                      </a:lnTo>
                      <a:lnTo>
                        <a:pt x="3134" y="7932"/>
                      </a:lnTo>
                      <a:lnTo>
                        <a:pt x="3199" y="7970"/>
                      </a:lnTo>
                      <a:lnTo>
                        <a:pt x="3260" y="8017"/>
                      </a:lnTo>
                      <a:lnTo>
                        <a:pt x="3313" y="8071"/>
                      </a:lnTo>
                      <a:lnTo>
                        <a:pt x="3359" y="8133"/>
                      </a:lnTo>
                      <a:lnTo>
                        <a:pt x="3379" y="8166"/>
                      </a:lnTo>
                      <a:lnTo>
                        <a:pt x="3395" y="8192"/>
                      </a:lnTo>
                      <a:lnTo>
                        <a:pt x="3438" y="8233"/>
                      </a:lnTo>
                      <a:lnTo>
                        <a:pt x="3491" y="8257"/>
                      </a:lnTo>
                      <a:lnTo>
                        <a:pt x="3550" y="8266"/>
                      </a:lnTo>
                      <a:lnTo>
                        <a:pt x="3581" y="8261"/>
                      </a:lnTo>
                      <a:lnTo>
                        <a:pt x="3618" y="8257"/>
                      </a:lnTo>
                      <a:lnTo>
                        <a:pt x="3693" y="8258"/>
                      </a:lnTo>
                      <a:lnTo>
                        <a:pt x="3765" y="8276"/>
                      </a:lnTo>
                      <a:lnTo>
                        <a:pt x="3831" y="8304"/>
                      </a:lnTo>
                      <a:lnTo>
                        <a:pt x="3893" y="8346"/>
                      </a:lnTo>
                      <a:lnTo>
                        <a:pt x="3945" y="8398"/>
                      </a:lnTo>
                      <a:lnTo>
                        <a:pt x="3987" y="8460"/>
                      </a:lnTo>
                      <a:lnTo>
                        <a:pt x="4015" y="8529"/>
                      </a:lnTo>
                      <a:lnTo>
                        <a:pt x="4024" y="8568"/>
                      </a:lnTo>
                      <a:lnTo>
                        <a:pt x="4030" y="8594"/>
                      </a:lnTo>
                      <a:lnTo>
                        <a:pt x="4054" y="8643"/>
                      </a:lnTo>
                      <a:lnTo>
                        <a:pt x="4092" y="8682"/>
                      </a:lnTo>
                      <a:lnTo>
                        <a:pt x="4138" y="8709"/>
                      </a:lnTo>
                      <a:lnTo>
                        <a:pt x="4164" y="8718"/>
                      </a:lnTo>
                      <a:lnTo>
                        <a:pt x="4191" y="8723"/>
                      </a:lnTo>
                      <a:lnTo>
                        <a:pt x="4246" y="8722"/>
                      </a:lnTo>
                      <a:lnTo>
                        <a:pt x="4296" y="8706"/>
                      </a:lnTo>
                      <a:lnTo>
                        <a:pt x="4341" y="8676"/>
                      </a:lnTo>
                      <a:lnTo>
                        <a:pt x="4360" y="8656"/>
                      </a:lnTo>
                      <a:lnTo>
                        <a:pt x="4381" y="8631"/>
                      </a:lnTo>
                      <a:lnTo>
                        <a:pt x="4427" y="8587"/>
                      </a:lnTo>
                      <a:lnTo>
                        <a:pt x="4478" y="8548"/>
                      </a:lnTo>
                      <a:lnTo>
                        <a:pt x="4531" y="8515"/>
                      </a:lnTo>
                      <a:lnTo>
                        <a:pt x="4587" y="8489"/>
                      </a:lnTo>
                      <a:lnTo>
                        <a:pt x="4645" y="8469"/>
                      </a:lnTo>
                      <a:lnTo>
                        <a:pt x="4705" y="8454"/>
                      </a:lnTo>
                      <a:lnTo>
                        <a:pt x="4767" y="8447"/>
                      </a:lnTo>
                      <a:lnTo>
                        <a:pt x="4799" y="8447"/>
                      </a:lnTo>
                      <a:lnTo>
                        <a:pt x="4846" y="8448"/>
                      </a:lnTo>
                      <a:lnTo>
                        <a:pt x="4935" y="8463"/>
                      </a:lnTo>
                      <a:lnTo>
                        <a:pt x="5019" y="8490"/>
                      </a:lnTo>
                      <a:lnTo>
                        <a:pt x="5098" y="8531"/>
                      </a:lnTo>
                      <a:lnTo>
                        <a:pt x="5167" y="8581"/>
                      </a:lnTo>
                      <a:lnTo>
                        <a:pt x="5229" y="8643"/>
                      </a:lnTo>
                      <a:lnTo>
                        <a:pt x="5282" y="8712"/>
                      </a:lnTo>
                      <a:lnTo>
                        <a:pt x="5324" y="8790"/>
                      </a:lnTo>
                      <a:lnTo>
                        <a:pt x="5340" y="8830"/>
                      </a:lnTo>
                      <a:lnTo>
                        <a:pt x="806" y="8830"/>
                      </a:lnTo>
                      <a:lnTo>
                        <a:pt x="825" y="8784"/>
                      </a:lnTo>
                      <a:lnTo>
                        <a:pt x="875" y="8695"/>
                      </a:lnTo>
                      <a:lnTo>
                        <a:pt x="940" y="8617"/>
                      </a:lnTo>
                      <a:lnTo>
                        <a:pt x="1019" y="8551"/>
                      </a:lnTo>
                      <a:lnTo>
                        <a:pt x="1064" y="8523"/>
                      </a:lnTo>
                      <a:close/>
                      <a:moveTo>
                        <a:pt x="3647" y="6719"/>
                      </a:moveTo>
                      <a:lnTo>
                        <a:pt x="3648" y="6634"/>
                      </a:lnTo>
                      <a:lnTo>
                        <a:pt x="3657" y="6467"/>
                      </a:lnTo>
                      <a:lnTo>
                        <a:pt x="3673" y="6303"/>
                      </a:lnTo>
                      <a:lnTo>
                        <a:pt x="3699" y="6142"/>
                      </a:lnTo>
                      <a:lnTo>
                        <a:pt x="3730" y="5982"/>
                      </a:lnTo>
                      <a:lnTo>
                        <a:pt x="3771" y="5827"/>
                      </a:lnTo>
                      <a:lnTo>
                        <a:pt x="3818" y="5673"/>
                      </a:lnTo>
                      <a:lnTo>
                        <a:pt x="3874" y="5523"/>
                      </a:lnTo>
                      <a:lnTo>
                        <a:pt x="3936" y="5377"/>
                      </a:lnTo>
                      <a:lnTo>
                        <a:pt x="4004" y="5235"/>
                      </a:lnTo>
                      <a:lnTo>
                        <a:pt x="4080" y="5095"/>
                      </a:lnTo>
                      <a:lnTo>
                        <a:pt x="4162" y="4961"/>
                      </a:lnTo>
                      <a:lnTo>
                        <a:pt x="4250" y="4830"/>
                      </a:lnTo>
                      <a:lnTo>
                        <a:pt x="4344" y="4705"/>
                      </a:lnTo>
                      <a:lnTo>
                        <a:pt x="4445" y="4584"/>
                      </a:lnTo>
                      <a:lnTo>
                        <a:pt x="4550" y="4468"/>
                      </a:lnTo>
                      <a:lnTo>
                        <a:pt x="4660" y="4357"/>
                      </a:lnTo>
                      <a:lnTo>
                        <a:pt x="4776" y="4252"/>
                      </a:lnTo>
                      <a:lnTo>
                        <a:pt x="4897" y="4152"/>
                      </a:lnTo>
                      <a:lnTo>
                        <a:pt x="5023" y="4059"/>
                      </a:lnTo>
                      <a:lnTo>
                        <a:pt x="5153" y="3969"/>
                      </a:lnTo>
                      <a:lnTo>
                        <a:pt x="5288" y="3889"/>
                      </a:lnTo>
                      <a:lnTo>
                        <a:pt x="5426" y="3812"/>
                      </a:lnTo>
                      <a:lnTo>
                        <a:pt x="5569" y="3743"/>
                      </a:lnTo>
                      <a:lnTo>
                        <a:pt x="5716" y="3681"/>
                      </a:lnTo>
                      <a:lnTo>
                        <a:pt x="5866" y="3627"/>
                      </a:lnTo>
                      <a:lnTo>
                        <a:pt x="6018" y="3579"/>
                      </a:lnTo>
                      <a:lnTo>
                        <a:pt x="6175" y="3539"/>
                      </a:lnTo>
                      <a:lnTo>
                        <a:pt x="6333" y="3506"/>
                      </a:lnTo>
                      <a:lnTo>
                        <a:pt x="6496" y="3481"/>
                      </a:lnTo>
                      <a:lnTo>
                        <a:pt x="6660" y="3464"/>
                      </a:lnTo>
                      <a:lnTo>
                        <a:pt x="6827" y="3455"/>
                      </a:lnTo>
                      <a:lnTo>
                        <a:pt x="6911" y="3455"/>
                      </a:lnTo>
                      <a:lnTo>
                        <a:pt x="6994" y="3455"/>
                      </a:lnTo>
                      <a:lnTo>
                        <a:pt x="7161" y="3464"/>
                      </a:lnTo>
                      <a:lnTo>
                        <a:pt x="7325" y="3481"/>
                      </a:lnTo>
                      <a:lnTo>
                        <a:pt x="7488" y="3506"/>
                      </a:lnTo>
                      <a:lnTo>
                        <a:pt x="7647" y="3539"/>
                      </a:lnTo>
                      <a:lnTo>
                        <a:pt x="7803" y="3579"/>
                      </a:lnTo>
                      <a:lnTo>
                        <a:pt x="7956" y="3627"/>
                      </a:lnTo>
                      <a:lnTo>
                        <a:pt x="8106" y="3681"/>
                      </a:lnTo>
                      <a:lnTo>
                        <a:pt x="8253" y="3743"/>
                      </a:lnTo>
                      <a:lnTo>
                        <a:pt x="8395" y="3812"/>
                      </a:lnTo>
                      <a:lnTo>
                        <a:pt x="8533" y="3889"/>
                      </a:lnTo>
                      <a:lnTo>
                        <a:pt x="8669" y="3969"/>
                      </a:lnTo>
                      <a:lnTo>
                        <a:pt x="8798" y="4059"/>
                      </a:lnTo>
                      <a:lnTo>
                        <a:pt x="8925" y="4152"/>
                      </a:lnTo>
                      <a:lnTo>
                        <a:pt x="9046" y="4252"/>
                      </a:lnTo>
                      <a:lnTo>
                        <a:pt x="9161" y="4357"/>
                      </a:lnTo>
                      <a:lnTo>
                        <a:pt x="9272" y="4468"/>
                      </a:lnTo>
                      <a:lnTo>
                        <a:pt x="9377" y="4584"/>
                      </a:lnTo>
                      <a:lnTo>
                        <a:pt x="9478" y="4705"/>
                      </a:lnTo>
                      <a:lnTo>
                        <a:pt x="9571" y="4830"/>
                      </a:lnTo>
                      <a:lnTo>
                        <a:pt x="9659" y="4961"/>
                      </a:lnTo>
                      <a:lnTo>
                        <a:pt x="9741" y="5095"/>
                      </a:lnTo>
                      <a:lnTo>
                        <a:pt x="9818" y="5235"/>
                      </a:lnTo>
                      <a:lnTo>
                        <a:pt x="9885" y="5377"/>
                      </a:lnTo>
                      <a:lnTo>
                        <a:pt x="9947" y="5523"/>
                      </a:lnTo>
                      <a:lnTo>
                        <a:pt x="10003" y="5673"/>
                      </a:lnTo>
                      <a:lnTo>
                        <a:pt x="10051" y="5827"/>
                      </a:lnTo>
                      <a:lnTo>
                        <a:pt x="10091" y="5982"/>
                      </a:lnTo>
                      <a:lnTo>
                        <a:pt x="10123" y="6142"/>
                      </a:lnTo>
                      <a:lnTo>
                        <a:pt x="10149" y="6303"/>
                      </a:lnTo>
                      <a:lnTo>
                        <a:pt x="10165" y="6467"/>
                      </a:lnTo>
                      <a:lnTo>
                        <a:pt x="10173" y="6634"/>
                      </a:lnTo>
                      <a:lnTo>
                        <a:pt x="10175" y="6719"/>
                      </a:lnTo>
                      <a:lnTo>
                        <a:pt x="10173" y="6803"/>
                      </a:lnTo>
                      <a:lnTo>
                        <a:pt x="10165" y="6970"/>
                      </a:lnTo>
                      <a:lnTo>
                        <a:pt x="10149" y="7134"/>
                      </a:lnTo>
                      <a:lnTo>
                        <a:pt x="10123" y="7295"/>
                      </a:lnTo>
                      <a:lnTo>
                        <a:pt x="10091" y="7455"/>
                      </a:lnTo>
                      <a:lnTo>
                        <a:pt x="10051" y="7612"/>
                      </a:lnTo>
                      <a:lnTo>
                        <a:pt x="10003" y="7765"/>
                      </a:lnTo>
                      <a:lnTo>
                        <a:pt x="9947" y="7914"/>
                      </a:lnTo>
                      <a:lnTo>
                        <a:pt x="9885" y="8061"/>
                      </a:lnTo>
                      <a:lnTo>
                        <a:pt x="9818" y="8204"/>
                      </a:lnTo>
                      <a:lnTo>
                        <a:pt x="9741" y="8342"/>
                      </a:lnTo>
                      <a:lnTo>
                        <a:pt x="9659" y="8477"/>
                      </a:lnTo>
                      <a:lnTo>
                        <a:pt x="9571" y="8607"/>
                      </a:lnTo>
                      <a:lnTo>
                        <a:pt x="9478" y="8732"/>
                      </a:lnTo>
                      <a:lnTo>
                        <a:pt x="9377" y="8853"/>
                      </a:lnTo>
                      <a:lnTo>
                        <a:pt x="9272" y="8970"/>
                      </a:lnTo>
                      <a:lnTo>
                        <a:pt x="9161" y="9081"/>
                      </a:lnTo>
                      <a:lnTo>
                        <a:pt x="9046" y="9186"/>
                      </a:lnTo>
                      <a:lnTo>
                        <a:pt x="8925" y="9285"/>
                      </a:lnTo>
                      <a:lnTo>
                        <a:pt x="8798" y="9380"/>
                      </a:lnTo>
                      <a:lnTo>
                        <a:pt x="8669" y="9468"/>
                      </a:lnTo>
                      <a:lnTo>
                        <a:pt x="8533" y="9550"/>
                      </a:lnTo>
                      <a:lnTo>
                        <a:pt x="8395" y="9625"/>
                      </a:lnTo>
                      <a:lnTo>
                        <a:pt x="8253" y="9694"/>
                      </a:lnTo>
                      <a:lnTo>
                        <a:pt x="8106" y="9756"/>
                      </a:lnTo>
                      <a:lnTo>
                        <a:pt x="7956" y="9810"/>
                      </a:lnTo>
                      <a:lnTo>
                        <a:pt x="7803" y="9858"/>
                      </a:lnTo>
                      <a:lnTo>
                        <a:pt x="7647" y="9898"/>
                      </a:lnTo>
                      <a:lnTo>
                        <a:pt x="7488" y="9931"/>
                      </a:lnTo>
                      <a:lnTo>
                        <a:pt x="7325" y="9956"/>
                      </a:lnTo>
                      <a:lnTo>
                        <a:pt x="7161" y="9973"/>
                      </a:lnTo>
                      <a:lnTo>
                        <a:pt x="6994" y="9982"/>
                      </a:lnTo>
                      <a:lnTo>
                        <a:pt x="6911" y="9982"/>
                      </a:lnTo>
                      <a:lnTo>
                        <a:pt x="6810" y="9982"/>
                      </a:lnTo>
                      <a:lnTo>
                        <a:pt x="6608" y="9967"/>
                      </a:lnTo>
                      <a:lnTo>
                        <a:pt x="6410" y="9941"/>
                      </a:lnTo>
                      <a:lnTo>
                        <a:pt x="6214" y="9904"/>
                      </a:lnTo>
                      <a:lnTo>
                        <a:pt x="6118" y="9881"/>
                      </a:lnTo>
                      <a:lnTo>
                        <a:pt x="6128" y="9861"/>
                      </a:lnTo>
                      <a:lnTo>
                        <a:pt x="6142" y="9815"/>
                      </a:lnTo>
                      <a:lnTo>
                        <a:pt x="6143" y="9790"/>
                      </a:lnTo>
                      <a:lnTo>
                        <a:pt x="6143" y="9494"/>
                      </a:lnTo>
                      <a:lnTo>
                        <a:pt x="6237" y="9520"/>
                      </a:lnTo>
                      <a:lnTo>
                        <a:pt x="6426" y="9559"/>
                      </a:lnTo>
                      <a:lnTo>
                        <a:pt x="6619" y="9584"/>
                      </a:lnTo>
                      <a:lnTo>
                        <a:pt x="6813" y="9597"/>
                      </a:lnTo>
                      <a:lnTo>
                        <a:pt x="6911" y="9599"/>
                      </a:lnTo>
                      <a:lnTo>
                        <a:pt x="6986" y="9597"/>
                      </a:lnTo>
                      <a:lnTo>
                        <a:pt x="7133" y="9590"/>
                      </a:lnTo>
                      <a:lnTo>
                        <a:pt x="7277" y="9576"/>
                      </a:lnTo>
                      <a:lnTo>
                        <a:pt x="7420" y="9554"/>
                      </a:lnTo>
                      <a:lnTo>
                        <a:pt x="7560" y="9525"/>
                      </a:lnTo>
                      <a:lnTo>
                        <a:pt x="7698" y="9489"/>
                      </a:lnTo>
                      <a:lnTo>
                        <a:pt x="7834" y="9448"/>
                      </a:lnTo>
                      <a:lnTo>
                        <a:pt x="7966" y="9399"/>
                      </a:lnTo>
                      <a:lnTo>
                        <a:pt x="8094" y="9344"/>
                      </a:lnTo>
                      <a:lnTo>
                        <a:pt x="8221" y="9284"/>
                      </a:lnTo>
                      <a:lnTo>
                        <a:pt x="8404" y="9181"/>
                      </a:lnTo>
                      <a:lnTo>
                        <a:pt x="8633" y="9026"/>
                      </a:lnTo>
                      <a:lnTo>
                        <a:pt x="8847" y="8850"/>
                      </a:lnTo>
                      <a:lnTo>
                        <a:pt x="9042" y="8654"/>
                      </a:lnTo>
                      <a:lnTo>
                        <a:pt x="9219" y="8441"/>
                      </a:lnTo>
                      <a:lnTo>
                        <a:pt x="9374" y="8211"/>
                      </a:lnTo>
                      <a:lnTo>
                        <a:pt x="9475" y="8028"/>
                      </a:lnTo>
                      <a:lnTo>
                        <a:pt x="9535" y="7903"/>
                      </a:lnTo>
                      <a:lnTo>
                        <a:pt x="9590" y="7773"/>
                      </a:lnTo>
                      <a:lnTo>
                        <a:pt x="9639" y="7642"/>
                      </a:lnTo>
                      <a:lnTo>
                        <a:pt x="9681" y="7507"/>
                      </a:lnTo>
                      <a:lnTo>
                        <a:pt x="9717" y="7369"/>
                      </a:lnTo>
                      <a:lnTo>
                        <a:pt x="9746" y="7228"/>
                      </a:lnTo>
                      <a:lnTo>
                        <a:pt x="9767" y="7085"/>
                      </a:lnTo>
                      <a:lnTo>
                        <a:pt x="9782" y="6940"/>
                      </a:lnTo>
                      <a:lnTo>
                        <a:pt x="9790" y="6793"/>
                      </a:lnTo>
                      <a:lnTo>
                        <a:pt x="9790" y="6719"/>
                      </a:lnTo>
                      <a:lnTo>
                        <a:pt x="9790" y="6644"/>
                      </a:lnTo>
                      <a:lnTo>
                        <a:pt x="9782" y="6498"/>
                      </a:lnTo>
                      <a:lnTo>
                        <a:pt x="9767" y="6352"/>
                      </a:lnTo>
                      <a:lnTo>
                        <a:pt x="9746" y="6210"/>
                      </a:lnTo>
                      <a:lnTo>
                        <a:pt x="9717" y="6069"/>
                      </a:lnTo>
                      <a:lnTo>
                        <a:pt x="9681" y="5932"/>
                      </a:lnTo>
                      <a:lnTo>
                        <a:pt x="9639" y="5796"/>
                      </a:lnTo>
                      <a:lnTo>
                        <a:pt x="9590" y="5664"/>
                      </a:lnTo>
                      <a:lnTo>
                        <a:pt x="9535" y="5534"/>
                      </a:lnTo>
                      <a:lnTo>
                        <a:pt x="9475" y="5409"/>
                      </a:lnTo>
                      <a:lnTo>
                        <a:pt x="9374" y="5226"/>
                      </a:lnTo>
                      <a:lnTo>
                        <a:pt x="9219" y="4996"/>
                      </a:lnTo>
                      <a:lnTo>
                        <a:pt x="9042" y="4783"/>
                      </a:lnTo>
                      <a:lnTo>
                        <a:pt x="8847" y="4587"/>
                      </a:lnTo>
                      <a:lnTo>
                        <a:pt x="8633" y="4411"/>
                      </a:lnTo>
                      <a:lnTo>
                        <a:pt x="8404" y="4256"/>
                      </a:lnTo>
                      <a:lnTo>
                        <a:pt x="8221" y="4155"/>
                      </a:lnTo>
                      <a:lnTo>
                        <a:pt x="8094" y="4093"/>
                      </a:lnTo>
                      <a:lnTo>
                        <a:pt x="7966" y="4039"/>
                      </a:lnTo>
                      <a:lnTo>
                        <a:pt x="7834" y="3991"/>
                      </a:lnTo>
                      <a:lnTo>
                        <a:pt x="7698" y="3948"/>
                      </a:lnTo>
                      <a:lnTo>
                        <a:pt x="7560" y="3913"/>
                      </a:lnTo>
                      <a:lnTo>
                        <a:pt x="7420" y="3884"/>
                      </a:lnTo>
                      <a:lnTo>
                        <a:pt x="7277" y="3863"/>
                      </a:lnTo>
                      <a:lnTo>
                        <a:pt x="7133" y="3847"/>
                      </a:lnTo>
                      <a:lnTo>
                        <a:pt x="6986" y="3840"/>
                      </a:lnTo>
                      <a:lnTo>
                        <a:pt x="6911" y="3840"/>
                      </a:lnTo>
                      <a:lnTo>
                        <a:pt x="6836" y="3840"/>
                      </a:lnTo>
                      <a:lnTo>
                        <a:pt x="6689" y="3847"/>
                      </a:lnTo>
                      <a:lnTo>
                        <a:pt x="6545" y="3863"/>
                      </a:lnTo>
                      <a:lnTo>
                        <a:pt x="6401" y="3884"/>
                      </a:lnTo>
                      <a:lnTo>
                        <a:pt x="6261" y="3913"/>
                      </a:lnTo>
                      <a:lnTo>
                        <a:pt x="6123" y="3948"/>
                      </a:lnTo>
                      <a:lnTo>
                        <a:pt x="5988" y="3991"/>
                      </a:lnTo>
                      <a:lnTo>
                        <a:pt x="5855" y="4039"/>
                      </a:lnTo>
                      <a:lnTo>
                        <a:pt x="5727" y="4093"/>
                      </a:lnTo>
                      <a:lnTo>
                        <a:pt x="5601" y="4155"/>
                      </a:lnTo>
                      <a:lnTo>
                        <a:pt x="5418" y="4256"/>
                      </a:lnTo>
                      <a:lnTo>
                        <a:pt x="5189" y="4411"/>
                      </a:lnTo>
                      <a:lnTo>
                        <a:pt x="4974" y="4587"/>
                      </a:lnTo>
                      <a:lnTo>
                        <a:pt x="4780" y="4783"/>
                      </a:lnTo>
                      <a:lnTo>
                        <a:pt x="4603" y="4996"/>
                      </a:lnTo>
                      <a:lnTo>
                        <a:pt x="4447" y="5226"/>
                      </a:lnTo>
                      <a:lnTo>
                        <a:pt x="4347" y="5409"/>
                      </a:lnTo>
                      <a:lnTo>
                        <a:pt x="4286" y="5534"/>
                      </a:lnTo>
                      <a:lnTo>
                        <a:pt x="4231" y="5664"/>
                      </a:lnTo>
                      <a:lnTo>
                        <a:pt x="4182" y="5796"/>
                      </a:lnTo>
                      <a:lnTo>
                        <a:pt x="4141" y="5932"/>
                      </a:lnTo>
                      <a:lnTo>
                        <a:pt x="4105" y="6069"/>
                      </a:lnTo>
                      <a:lnTo>
                        <a:pt x="4076" y="6210"/>
                      </a:lnTo>
                      <a:lnTo>
                        <a:pt x="4054" y="6352"/>
                      </a:lnTo>
                      <a:lnTo>
                        <a:pt x="4040" y="6498"/>
                      </a:lnTo>
                      <a:lnTo>
                        <a:pt x="4031" y="6644"/>
                      </a:lnTo>
                      <a:lnTo>
                        <a:pt x="4031" y="6719"/>
                      </a:lnTo>
                      <a:lnTo>
                        <a:pt x="4033" y="6813"/>
                      </a:lnTo>
                      <a:lnTo>
                        <a:pt x="4044" y="7002"/>
                      </a:lnTo>
                      <a:lnTo>
                        <a:pt x="4069" y="7187"/>
                      </a:lnTo>
                      <a:lnTo>
                        <a:pt x="4105" y="7370"/>
                      </a:lnTo>
                      <a:lnTo>
                        <a:pt x="4154" y="7550"/>
                      </a:lnTo>
                      <a:lnTo>
                        <a:pt x="4213" y="7726"/>
                      </a:lnTo>
                      <a:lnTo>
                        <a:pt x="4283" y="7897"/>
                      </a:lnTo>
                      <a:lnTo>
                        <a:pt x="4365" y="8065"/>
                      </a:lnTo>
                      <a:lnTo>
                        <a:pt x="4411" y="8146"/>
                      </a:lnTo>
                      <a:lnTo>
                        <a:pt x="4347" y="8178"/>
                      </a:lnTo>
                      <a:lnTo>
                        <a:pt x="4286" y="8214"/>
                      </a:lnTo>
                      <a:lnTo>
                        <a:pt x="4249" y="8161"/>
                      </a:lnTo>
                      <a:lnTo>
                        <a:pt x="4158" y="8065"/>
                      </a:lnTo>
                      <a:lnTo>
                        <a:pt x="4053" y="7988"/>
                      </a:lnTo>
                      <a:lnTo>
                        <a:pt x="3936" y="7927"/>
                      </a:lnTo>
                      <a:lnTo>
                        <a:pt x="3873" y="7906"/>
                      </a:lnTo>
                      <a:lnTo>
                        <a:pt x="3847" y="7835"/>
                      </a:lnTo>
                      <a:lnTo>
                        <a:pt x="3798" y="7691"/>
                      </a:lnTo>
                      <a:lnTo>
                        <a:pt x="3755" y="7546"/>
                      </a:lnTo>
                      <a:lnTo>
                        <a:pt x="3720" y="7399"/>
                      </a:lnTo>
                      <a:lnTo>
                        <a:pt x="3692" y="7251"/>
                      </a:lnTo>
                      <a:lnTo>
                        <a:pt x="3670" y="7101"/>
                      </a:lnTo>
                      <a:lnTo>
                        <a:pt x="3656" y="6948"/>
                      </a:lnTo>
                      <a:lnTo>
                        <a:pt x="3648" y="6796"/>
                      </a:lnTo>
                      <a:lnTo>
                        <a:pt x="3647" y="6719"/>
                      </a:lnTo>
                      <a:close/>
                      <a:moveTo>
                        <a:pt x="4810" y="8064"/>
                      </a:moveTo>
                      <a:lnTo>
                        <a:pt x="4754" y="7973"/>
                      </a:lnTo>
                      <a:lnTo>
                        <a:pt x="4656" y="7788"/>
                      </a:lnTo>
                      <a:lnTo>
                        <a:pt x="4573" y="7595"/>
                      </a:lnTo>
                      <a:lnTo>
                        <a:pt x="4508" y="7396"/>
                      </a:lnTo>
                      <a:lnTo>
                        <a:pt x="4482" y="7295"/>
                      </a:lnTo>
                      <a:lnTo>
                        <a:pt x="4607" y="7295"/>
                      </a:lnTo>
                      <a:lnTo>
                        <a:pt x="4672" y="7292"/>
                      </a:lnTo>
                      <a:lnTo>
                        <a:pt x="4799" y="7268"/>
                      </a:lnTo>
                      <a:lnTo>
                        <a:pt x="4917" y="7219"/>
                      </a:lnTo>
                      <a:lnTo>
                        <a:pt x="5023" y="7147"/>
                      </a:lnTo>
                      <a:lnTo>
                        <a:pt x="5071" y="7102"/>
                      </a:lnTo>
                      <a:lnTo>
                        <a:pt x="5183" y="6990"/>
                      </a:lnTo>
                      <a:lnTo>
                        <a:pt x="5203" y="6973"/>
                      </a:lnTo>
                      <a:lnTo>
                        <a:pt x="5248" y="6942"/>
                      </a:lnTo>
                      <a:lnTo>
                        <a:pt x="5297" y="6924"/>
                      </a:lnTo>
                      <a:lnTo>
                        <a:pt x="5349" y="6914"/>
                      </a:lnTo>
                      <a:lnTo>
                        <a:pt x="5402" y="6914"/>
                      </a:lnTo>
                      <a:lnTo>
                        <a:pt x="5454" y="6924"/>
                      </a:lnTo>
                      <a:lnTo>
                        <a:pt x="5503" y="6942"/>
                      </a:lnTo>
                      <a:lnTo>
                        <a:pt x="5547" y="6973"/>
                      </a:lnTo>
                      <a:lnTo>
                        <a:pt x="5568" y="6990"/>
                      </a:lnTo>
                      <a:lnTo>
                        <a:pt x="5680" y="7102"/>
                      </a:lnTo>
                      <a:lnTo>
                        <a:pt x="5703" y="7125"/>
                      </a:lnTo>
                      <a:lnTo>
                        <a:pt x="5753" y="7166"/>
                      </a:lnTo>
                      <a:lnTo>
                        <a:pt x="5835" y="7217"/>
                      </a:lnTo>
                      <a:lnTo>
                        <a:pt x="5955" y="7264"/>
                      </a:lnTo>
                      <a:lnTo>
                        <a:pt x="6079" y="7287"/>
                      </a:lnTo>
                      <a:lnTo>
                        <a:pt x="6207" y="7287"/>
                      </a:lnTo>
                      <a:lnTo>
                        <a:pt x="6332" y="7264"/>
                      </a:lnTo>
                      <a:lnTo>
                        <a:pt x="6450" y="7217"/>
                      </a:lnTo>
                      <a:lnTo>
                        <a:pt x="6532" y="7166"/>
                      </a:lnTo>
                      <a:lnTo>
                        <a:pt x="6583" y="7125"/>
                      </a:lnTo>
                      <a:lnTo>
                        <a:pt x="6607" y="7102"/>
                      </a:lnTo>
                      <a:lnTo>
                        <a:pt x="6719" y="6990"/>
                      </a:lnTo>
                      <a:lnTo>
                        <a:pt x="6738" y="6973"/>
                      </a:lnTo>
                      <a:lnTo>
                        <a:pt x="6784" y="6942"/>
                      </a:lnTo>
                      <a:lnTo>
                        <a:pt x="6833" y="6924"/>
                      </a:lnTo>
                      <a:lnTo>
                        <a:pt x="6885" y="6914"/>
                      </a:lnTo>
                      <a:lnTo>
                        <a:pt x="6937" y="6914"/>
                      </a:lnTo>
                      <a:lnTo>
                        <a:pt x="6989" y="6924"/>
                      </a:lnTo>
                      <a:lnTo>
                        <a:pt x="7038" y="6942"/>
                      </a:lnTo>
                      <a:lnTo>
                        <a:pt x="7084" y="6973"/>
                      </a:lnTo>
                      <a:lnTo>
                        <a:pt x="7102" y="6990"/>
                      </a:lnTo>
                      <a:lnTo>
                        <a:pt x="7215" y="7102"/>
                      </a:lnTo>
                      <a:lnTo>
                        <a:pt x="7239" y="7125"/>
                      </a:lnTo>
                      <a:lnTo>
                        <a:pt x="7289" y="7166"/>
                      </a:lnTo>
                      <a:lnTo>
                        <a:pt x="7372" y="7217"/>
                      </a:lnTo>
                      <a:lnTo>
                        <a:pt x="7490" y="7264"/>
                      </a:lnTo>
                      <a:lnTo>
                        <a:pt x="7615" y="7287"/>
                      </a:lnTo>
                      <a:lnTo>
                        <a:pt x="7743" y="7287"/>
                      </a:lnTo>
                      <a:lnTo>
                        <a:pt x="7867" y="7264"/>
                      </a:lnTo>
                      <a:lnTo>
                        <a:pt x="7986" y="7217"/>
                      </a:lnTo>
                      <a:lnTo>
                        <a:pt x="8068" y="7166"/>
                      </a:lnTo>
                      <a:lnTo>
                        <a:pt x="8119" y="7125"/>
                      </a:lnTo>
                      <a:lnTo>
                        <a:pt x="8142" y="7102"/>
                      </a:lnTo>
                      <a:lnTo>
                        <a:pt x="8254" y="6990"/>
                      </a:lnTo>
                      <a:lnTo>
                        <a:pt x="8274" y="6973"/>
                      </a:lnTo>
                      <a:lnTo>
                        <a:pt x="8319" y="6942"/>
                      </a:lnTo>
                      <a:lnTo>
                        <a:pt x="8368" y="6924"/>
                      </a:lnTo>
                      <a:lnTo>
                        <a:pt x="8420" y="6914"/>
                      </a:lnTo>
                      <a:lnTo>
                        <a:pt x="8473" y="6914"/>
                      </a:lnTo>
                      <a:lnTo>
                        <a:pt x="8525" y="6924"/>
                      </a:lnTo>
                      <a:lnTo>
                        <a:pt x="8574" y="6942"/>
                      </a:lnTo>
                      <a:lnTo>
                        <a:pt x="8618" y="6973"/>
                      </a:lnTo>
                      <a:lnTo>
                        <a:pt x="8639" y="6990"/>
                      </a:lnTo>
                      <a:lnTo>
                        <a:pt x="8751" y="7102"/>
                      </a:lnTo>
                      <a:lnTo>
                        <a:pt x="8798" y="7147"/>
                      </a:lnTo>
                      <a:lnTo>
                        <a:pt x="8905" y="7219"/>
                      </a:lnTo>
                      <a:lnTo>
                        <a:pt x="9023" y="7268"/>
                      </a:lnTo>
                      <a:lnTo>
                        <a:pt x="9150" y="7292"/>
                      </a:lnTo>
                      <a:lnTo>
                        <a:pt x="9214" y="7295"/>
                      </a:lnTo>
                      <a:lnTo>
                        <a:pt x="9337" y="7295"/>
                      </a:lnTo>
                      <a:lnTo>
                        <a:pt x="9311" y="7397"/>
                      </a:lnTo>
                      <a:lnTo>
                        <a:pt x="9245" y="7596"/>
                      </a:lnTo>
                      <a:lnTo>
                        <a:pt x="9164" y="7788"/>
                      </a:lnTo>
                      <a:lnTo>
                        <a:pt x="9068" y="7970"/>
                      </a:lnTo>
                      <a:lnTo>
                        <a:pt x="8957" y="8145"/>
                      </a:lnTo>
                      <a:lnTo>
                        <a:pt x="8833" y="8307"/>
                      </a:lnTo>
                      <a:lnTo>
                        <a:pt x="8695" y="8460"/>
                      </a:lnTo>
                      <a:lnTo>
                        <a:pt x="8546" y="8601"/>
                      </a:lnTo>
                      <a:lnTo>
                        <a:pt x="8387" y="8729"/>
                      </a:lnTo>
                      <a:lnTo>
                        <a:pt x="8217" y="8844"/>
                      </a:lnTo>
                      <a:lnTo>
                        <a:pt x="8037" y="8947"/>
                      </a:lnTo>
                      <a:lnTo>
                        <a:pt x="7848" y="9033"/>
                      </a:lnTo>
                      <a:lnTo>
                        <a:pt x="7651" y="9104"/>
                      </a:lnTo>
                      <a:lnTo>
                        <a:pt x="7446" y="9157"/>
                      </a:lnTo>
                      <a:lnTo>
                        <a:pt x="7236" y="9194"/>
                      </a:lnTo>
                      <a:lnTo>
                        <a:pt x="7020" y="9213"/>
                      </a:lnTo>
                      <a:lnTo>
                        <a:pt x="6911" y="9214"/>
                      </a:lnTo>
                      <a:lnTo>
                        <a:pt x="6813" y="9213"/>
                      </a:lnTo>
                      <a:lnTo>
                        <a:pt x="6617" y="9197"/>
                      </a:lnTo>
                      <a:lnTo>
                        <a:pt x="6426" y="9165"/>
                      </a:lnTo>
                      <a:lnTo>
                        <a:pt x="6236" y="9121"/>
                      </a:lnTo>
                      <a:lnTo>
                        <a:pt x="6143" y="9092"/>
                      </a:lnTo>
                      <a:lnTo>
                        <a:pt x="6143" y="9023"/>
                      </a:lnTo>
                      <a:lnTo>
                        <a:pt x="6142" y="9003"/>
                      </a:lnTo>
                      <a:lnTo>
                        <a:pt x="6135" y="8965"/>
                      </a:lnTo>
                      <a:lnTo>
                        <a:pt x="6120" y="8931"/>
                      </a:lnTo>
                      <a:lnTo>
                        <a:pt x="6099" y="8901"/>
                      </a:lnTo>
                      <a:lnTo>
                        <a:pt x="6073" y="8875"/>
                      </a:lnTo>
                      <a:lnTo>
                        <a:pt x="6043" y="8853"/>
                      </a:lnTo>
                      <a:lnTo>
                        <a:pt x="6008" y="8839"/>
                      </a:lnTo>
                      <a:lnTo>
                        <a:pt x="5971" y="8831"/>
                      </a:lnTo>
                      <a:lnTo>
                        <a:pt x="5951" y="8830"/>
                      </a:lnTo>
                      <a:lnTo>
                        <a:pt x="5740" y="8830"/>
                      </a:lnTo>
                      <a:lnTo>
                        <a:pt x="5730" y="8790"/>
                      </a:lnTo>
                      <a:lnTo>
                        <a:pt x="5707" y="8712"/>
                      </a:lnTo>
                      <a:lnTo>
                        <a:pt x="5678" y="8636"/>
                      </a:lnTo>
                      <a:lnTo>
                        <a:pt x="5642" y="8564"/>
                      </a:lnTo>
                      <a:lnTo>
                        <a:pt x="5578" y="8461"/>
                      </a:lnTo>
                      <a:lnTo>
                        <a:pt x="5474" y="8339"/>
                      </a:lnTo>
                      <a:lnTo>
                        <a:pt x="5350" y="8237"/>
                      </a:lnTo>
                      <a:lnTo>
                        <a:pt x="5248" y="8175"/>
                      </a:lnTo>
                      <a:lnTo>
                        <a:pt x="5174" y="8140"/>
                      </a:lnTo>
                      <a:lnTo>
                        <a:pt x="5098" y="8112"/>
                      </a:lnTo>
                      <a:lnTo>
                        <a:pt x="5019" y="8089"/>
                      </a:lnTo>
                      <a:lnTo>
                        <a:pt x="4937" y="8073"/>
                      </a:lnTo>
                      <a:lnTo>
                        <a:pt x="4853" y="8065"/>
                      </a:lnTo>
                      <a:lnTo>
                        <a:pt x="4810" y="8064"/>
                      </a:lnTo>
                      <a:close/>
                      <a:moveTo>
                        <a:pt x="4416" y="6719"/>
                      </a:moveTo>
                      <a:lnTo>
                        <a:pt x="4417" y="6590"/>
                      </a:lnTo>
                      <a:lnTo>
                        <a:pt x="4443" y="6339"/>
                      </a:lnTo>
                      <a:lnTo>
                        <a:pt x="4493" y="6096"/>
                      </a:lnTo>
                      <a:lnTo>
                        <a:pt x="4565" y="5861"/>
                      </a:lnTo>
                      <a:lnTo>
                        <a:pt x="4660" y="5638"/>
                      </a:lnTo>
                      <a:lnTo>
                        <a:pt x="4776" y="5425"/>
                      </a:lnTo>
                      <a:lnTo>
                        <a:pt x="4911" y="5226"/>
                      </a:lnTo>
                      <a:lnTo>
                        <a:pt x="5064" y="5041"/>
                      </a:lnTo>
                      <a:lnTo>
                        <a:pt x="5234" y="4872"/>
                      </a:lnTo>
                      <a:lnTo>
                        <a:pt x="5418" y="4720"/>
                      </a:lnTo>
                      <a:lnTo>
                        <a:pt x="5618" y="4584"/>
                      </a:lnTo>
                      <a:lnTo>
                        <a:pt x="5830" y="4469"/>
                      </a:lnTo>
                      <a:lnTo>
                        <a:pt x="6053" y="4374"/>
                      </a:lnTo>
                      <a:lnTo>
                        <a:pt x="6287" y="4301"/>
                      </a:lnTo>
                      <a:lnTo>
                        <a:pt x="6531" y="4252"/>
                      </a:lnTo>
                      <a:lnTo>
                        <a:pt x="6783" y="4226"/>
                      </a:lnTo>
                      <a:lnTo>
                        <a:pt x="6911" y="4223"/>
                      </a:lnTo>
                      <a:lnTo>
                        <a:pt x="7039" y="4226"/>
                      </a:lnTo>
                      <a:lnTo>
                        <a:pt x="7291" y="4252"/>
                      </a:lnTo>
                      <a:lnTo>
                        <a:pt x="7534" y="4301"/>
                      </a:lnTo>
                      <a:lnTo>
                        <a:pt x="7769" y="4374"/>
                      </a:lnTo>
                      <a:lnTo>
                        <a:pt x="7992" y="4469"/>
                      </a:lnTo>
                      <a:lnTo>
                        <a:pt x="8204" y="4584"/>
                      </a:lnTo>
                      <a:lnTo>
                        <a:pt x="8404" y="4720"/>
                      </a:lnTo>
                      <a:lnTo>
                        <a:pt x="8588" y="4872"/>
                      </a:lnTo>
                      <a:lnTo>
                        <a:pt x="8758" y="5041"/>
                      </a:lnTo>
                      <a:lnTo>
                        <a:pt x="8911" y="5226"/>
                      </a:lnTo>
                      <a:lnTo>
                        <a:pt x="9046" y="5425"/>
                      </a:lnTo>
                      <a:lnTo>
                        <a:pt x="9161" y="5638"/>
                      </a:lnTo>
                      <a:lnTo>
                        <a:pt x="9256" y="5861"/>
                      </a:lnTo>
                      <a:lnTo>
                        <a:pt x="9328" y="6096"/>
                      </a:lnTo>
                      <a:lnTo>
                        <a:pt x="9379" y="6339"/>
                      </a:lnTo>
                      <a:lnTo>
                        <a:pt x="9404" y="6590"/>
                      </a:lnTo>
                      <a:lnTo>
                        <a:pt x="9406" y="6719"/>
                      </a:lnTo>
                      <a:lnTo>
                        <a:pt x="9404" y="6816"/>
                      </a:lnTo>
                      <a:lnTo>
                        <a:pt x="9397" y="6911"/>
                      </a:lnTo>
                      <a:lnTo>
                        <a:pt x="9214" y="6911"/>
                      </a:lnTo>
                      <a:lnTo>
                        <a:pt x="9187" y="6909"/>
                      </a:lnTo>
                      <a:lnTo>
                        <a:pt x="9135" y="6899"/>
                      </a:lnTo>
                      <a:lnTo>
                        <a:pt x="9086" y="6879"/>
                      </a:lnTo>
                      <a:lnTo>
                        <a:pt x="9042" y="6850"/>
                      </a:lnTo>
                      <a:lnTo>
                        <a:pt x="9023" y="6832"/>
                      </a:lnTo>
                      <a:lnTo>
                        <a:pt x="8911" y="6719"/>
                      </a:lnTo>
                      <a:lnTo>
                        <a:pt x="8886" y="6696"/>
                      </a:lnTo>
                      <a:lnTo>
                        <a:pt x="8836" y="6656"/>
                      </a:lnTo>
                      <a:lnTo>
                        <a:pt x="8754" y="6604"/>
                      </a:lnTo>
                      <a:lnTo>
                        <a:pt x="8636" y="6558"/>
                      </a:lnTo>
                      <a:lnTo>
                        <a:pt x="8510" y="6535"/>
                      </a:lnTo>
                      <a:lnTo>
                        <a:pt x="8382" y="6535"/>
                      </a:lnTo>
                      <a:lnTo>
                        <a:pt x="8258" y="6558"/>
                      </a:lnTo>
                      <a:lnTo>
                        <a:pt x="8139" y="6604"/>
                      </a:lnTo>
                      <a:lnTo>
                        <a:pt x="8057" y="6656"/>
                      </a:lnTo>
                      <a:lnTo>
                        <a:pt x="8006" y="6696"/>
                      </a:lnTo>
                      <a:lnTo>
                        <a:pt x="7983" y="6719"/>
                      </a:lnTo>
                      <a:lnTo>
                        <a:pt x="7871" y="6832"/>
                      </a:lnTo>
                      <a:lnTo>
                        <a:pt x="7851" y="6849"/>
                      </a:lnTo>
                      <a:lnTo>
                        <a:pt x="7806" y="6879"/>
                      </a:lnTo>
                      <a:lnTo>
                        <a:pt x="7757" y="6898"/>
                      </a:lnTo>
                      <a:lnTo>
                        <a:pt x="7706" y="6908"/>
                      </a:lnTo>
                      <a:lnTo>
                        <a:pt x="7652" y="6908"/>
                      </a:lnTo>
                      <a:lnTo>
                        <a:pt x="7600" y="6898"/>
                      </a:lnTo>
                      <a:lnTo>
                        <a:pt x="7552" y="6879"/>
                      </a:lnTo>
                      <a:lnTo>
                        <a:pt x="7507" y="6849"/>
                      </a:lnTo>
                      <a:lnTo>
                        <a:pt x="7487" y="6832"/>
                      </a:lnTo>
                      <a:lnTo>
                        <a:pt x="7374" y="6719"/>
                      </a:lnTo>
                      <a:lnTo>
                        <a:pt x="7350" y="6696"/>
                      </a:lnTo>
                      <a:lnTo>
                        <a:pt x="7300" y="6656"/>
                      </a:lnTo>
                      <a:lnTo>
                        <a:pt x="7219" y="6604"/>
                      </a:lnTo>
                      <a:lnTo>
                        <a:pt x="7099" y="6558"/>
                      </a:lnTo>
                      <a:lnTo>
                        <a:pt x="6974" y="6535"/>
                      </a:lnTo>
                      <a:lnTo>
                        <a:pt x="6847" y="6535"/>
                      </a:lnTo>
                      <a:lnTo>
                        <a:pt x="6722" y="6558"/>
                      </a:lnTo>
                      <a:lnTo>
                        <a:pt x="6603" y="6604"/>
                      </a:lnTo>
                      <a:lnTo>
                        <a:pt x="6522" y="6656"/>
                      </a:lnTo>
                      <a:lnTo>
                        <a:pt x="6472" y="6696"/>
                      </a:lnTo>
                      <a:lnTo>
                        <a:pt x="6447" y="6719"/>
                      </a:lnTo>
                      <a:lnTo>
                        <a:pt x="6335" y="6832"/>
                      </a:lnTo>
                      <a:lnTo>
                        <a:pt x="6315" y="6849"/>
                      </a:lnTo>
                      <a:lnTo>
                        <a:pt x="6270" y="6879"/>
                      </a:lnTo>
                      <a:lnTo>
                        <a:pt x="6221" y="6898"/>
                      </a:lnTo>
                      <a:lnTo>
                        <a:pt x="6169" y="6908"/>
                      </a:lnTo>
                      <a:lnTo>
                        <a:pt x="6116" y="6908"/>
                      </a:lnTo>
                      <a:lnTo>
                        <a:pt x="6064" y="6898"/>
                      </a:lnTo>
                      <a:lnTo>
                        <a:pt x="6015" y="6879"/>
                      </a:lnTo>
                      <a:lnTo>
                        <a:pt x="5971" y="6849"/>
                      </a:lnTo>
                      <a:lnTo>
                        <a:pt x="5951" y="6832"/>
                      </a:lnTo>
                      <a:lnTo>
                        <a:pt x="5838" y="6719"/>
                      </a:lnTo>
                      <a:lnTo>
                        <a:pt x="5815" y="6696"/>
                      </a:lnTo>
                      <a:lnTo>
                        <a:pt x="5765" y="6656"/>
                      </a:lnTo>
                      <a:lnTo>
                        <a:pt x="5683" y="6604"/>
                      </a:lnTo>
                      <a:lnTo>
                        <a:pt x="5563" y="6558"/>
                      </a:lnTo>
                      <a:lnTo>
                        <a:pt x="5439" y="6535"/>
                      </a:lnTo>
                      <a:lnTo>
                        <a:pt x="5311" y="6535"/>
                      </a:lnTo>
                      <a:lnTo>
                        <a:pt x="5186" y="6558"/>
                      </a:lnTo>
                      <a:lnTo>
                        <a:pt x="5068" y="6604"/>
                      </a:lnTo>
                      <a:lnTo>
                        <a:pt x="4986" y="6656"/>
                      </a:lnTo>
                      <a:lnTo>
                        <a:pt x="4935" y="6696"/>
                      </a:lnTo>
                      <a:lnTo>
                        <a:pt x="4911" y="6719"/>
                      </a:lnTo>
                      <a:lnTo>
                        <a:pt x="4799" y="6832"/>
                      </a:lnTo>
                      <a:lnTo>
                        <a:pt x="4780" y="6850"/>
                      </a:lnTo>
                      <a:lnTo>
                        <a:pt x="4735" y="6879"/>
                      </a:lnTo>
                      <a:lnTo>
                        <a:pt x="4686" y="6899"/>
                      </a:lnTo>
                      <a:lnTo>
                        <a:pt x="4635" y="6909"/>
                      </a:lnTo>
                      <a:lnTo>
                        <a:pt x="4607" y="6911"/>
                      </a:lnTo>
                      <a:lnTo>
                        <a:pt x="4423" y="6911"/>
                      </a:lnTo>
                      <a:lnTo>
                        <a:pt x="4417" y="6816"/>
                      </a:lnTo>
                      <a:lnTo>
                        <a:pt x="4416" y="6719"/>
                      </a:lnTo>
                      <a:close/>
                      <a:moveTo>
                        <a:pt x="384" y="9214"/>
                      </a:moveTo>
                      <a:lnTo>
                        <a:pt x="5759" y="9214"/>
                      </a:lnTo>
                      <a:lnTo>
                        <a:pt x="5759" y="9599"/>
                      </a:lnTo>
                      <a:lnTo>
                        <a:pt x="384" y="9599"/>
                      </a:lnTo>
                      <a:lnTo>
                        <a:pt x="384" y="9214"/>
                      </a:lnTo>
                      <a:close/>
                      <a:moveTo>
                        <a:pt x="4223" y="11518"/>
                      </a:moveTo>
                      <a:lnTo>
                        <a:pt x="1728" y="11518"/>
                      </a:lnTo>
                      <a:lnTo>
                        <a:pt x="1679" y="11517"/>
                      </a:lnTo>
                      <a:lnTo>
                        <a:pt x="1582" y="11508"/>
                      </a:lnTo>
                      <a:lnTo>
                        <a:pt x="1487" y="11488"/>
                      </a:lnTo>
                      <a:lnTo>
                        <a:pt x="1398" y="11460"/>
                      </a:lnTo>
                      <a:lnTo>
                        <a:pt x="1312" y="11423"/>
                      </a:lnTo>
                      <a:lnTo>
                        <a:pt x="1230" y="11380"/>
                      </a:lnTo>
                      <a:lnTo>
                        <a:pt x="1153" y="11328"/>
                      </a:lnTo>
                      <a:lnTo>
                        <a:pt x="1083" y="11269"/>
                      </a:lnTo>
                      <a:lnTo>
                        <a:pt x="1018" y="11204"/>
                      </a:lnTo>
                      <a:lnTo>
                        <a:pt x="959" y="11132"/>
                      </a:lnTo>
                      <a:lnTo>
                        <a:pt x="907" y="11056"/>
                      </a:lnTo>
                      <a:lnTo>
                        <a:pt x="862" y="10974"/>
                      </a:lnTo>
                      <a:lnTo>
                        <a:pt x="826" y="10887"/>
                      </a:lnTo>
                      <a:lnTo>
                        <a:pt x="798" y="10798"/>
                      </a:lnTo>
                      <a:lnTo>
                        <a:pt x="779" y="10705"/>
                      </a:lnTo>
                      <a:lnTo>
                        <a:pt x="769" y="10608"/>
                      </a:lnTo>
                      <a:lnTo>
                        <a:pt x="767" y="10558"/>
                      </a:lnTo>
                      <a:lnTo>
                        <a:pt x="767" y="9982"/>
                      </a:lnTo>
                      <a:lnTo>
                        <a:pt x="5375" y="9982"/>
                      </a:lnTo>
                      <a:lnTo>
                        <a:pt x="5375" y="10558"/>
                      </a:lnTo>
                      <a:lnTo>
                        <a:pt x="5375" y="10608"/>
                      </a:lnTo>
                      <a:lnTo>
                        <a:pt x="5365" y="10705"/>
                      </a:lnTo>
                      <a:lnTo>
                        <a:pt x="5346" y="10798"/>
                      </a:lnTo>
                      <a:lnTo>
                        <a:pt x="5317" y="10887"/>
                      </a:lnTo>
                      <a:lnTo>
                        <a:pt x="5281" y="10974"/>
                      </a:lnTo>
                      <a:lnTo>
                        <a:pt x="5236" y="11056"/>
                      </a:lnTo>
                      <a:lnTo>
                        <a:pt x="5185" y="11132"/>
                      </a:lnTo>
                      <a:lnTo>
                        <a:pt x="5126" y="11204"/>
                      </a:lnTo>
                      <a:lnTo>
                        <a:pt x="5061" y="11269"/>
                      </a:lnTo>
                      <a:lnTo>
                        <a:pt x="4989" y="11328"/>
                      </a:lnTo>
                      <a:lnTo>
                        <a:pt x="4912" y="11380"/>
                      </a:lnTo>
                      <a:lnTo>
                        <a:pt x="4832" y="11423"/>
                      </a:lnTo>
                      <a:lnTo>
                        <a:pt x="4745" y="11460"/>
                      </a:lnTo>
                      <a:lnTo>
                        <a:pt x="4655" y="11488"/>
                      </a:lnTo>
                      <a:lnTo>
                        <a:pt x="4561" y="11508"/>
                      </a:lnTo>
                      <a:lnTo>
                        <a:pt x="4465" y="11517"/>
                      </a:lnTo>
                      <a:lnTo>
                        <a:pt x="4416" y="11518"/>
                      </a:lnTo>
                      <a:lnTo>
                        <a:pt x="4223" y="11518"/>
                      </a:lnTo>
                      <a:close/>
                      <a:moveTo>
                        <a:pt x="5354" y="11518"/>
                      </a:moveTo>
                      <a:lnTo>
                        <a:pt x="5401" y="11472"/>
                      </a:lnTo>
                      <a:lnTo>
                        <a:pt x="5484" y="11371"/>
                      </a:lnTo>
                      <a:lnTo>
                        <a:pt x="5559" y="11263"/>
                      </a:lnTo>
                      <a:lnTo>
                        <a:pt x="5622" y="11148"/>
                      </a:lnTo>
                      <a:lnTo>
                        <a:pt x="5676" y="11026"/>
                      </a:lnTo>
                      <a:lnTo>
                        <a:pt x="5716" y="10899"/>
                      </a:lnTo>
                      <a:lnTo>
                        <a:pt x="5743" y="10765"/>
                      </a:lnTo>
                      <a:lnTo>
                        <a:pt x="5758" y="10628"/>
                      </a:lnTo>
                      <a:lnTo>
                        <a:pt x="5759" y="10558"/>
                      </a:lnTo>
                      <a:lnTo>
                        <a:pt x="5759" y="10178"/>
                      </a:lnTo>
                      <a:lnTo>
                        <a:pt x="5899" y="10222"/>
                      </a:lnTo>
                      <a:lnTo>
                        <a:pt x="6181" y="10293"/>
                      </a:lnTo>
                      <a:lnTo>
                        <a:pt x="6470" y="10340"/>
                      </a:lnTo>
                      <a:lnTo>
                        <a:pt x="6763" y="10365"/>
                      </a:lnTo>
                      <a:lnTo>
                        <a:pt x="6911" y="10366"/>
                      </a:lnTo>
                      <a:lnTo>
                        <a:pt x="7004" y="10365"/>
                      </a:lnTo>
                      <a:lnTo>
                        <a:pt x="7192" y="10356"/>
                      </a:lnTo>
                      <a:lnTo>
                        <a:pt x="7374" y="10337"/>
                      </a:lnTo>
                      <a:lnTo>
                        <a:pt x="7556" y="10310"/>
                      </a:lnTo>
                      <a:lnTo>
                        <a:pt x="7734" y="10273"/>
                      </a:lnTo>
                      <a:lnTo>
                        <a:pt x="7909" y="10228"/>
                      </a:lnTo>
                      <a:lnTo>
                        <a:pt x="8080" y="10175"/>
                      </a:lnTo>
                      <a:lnTo>
                        <a:pt x="8247" y="10113"/>
                      </a:lnTo>
                      <a:lnTo>
                        <a:pt x="8411" y="10044"/>
                      </a:lnTo>
                      <a:lnTo>
                        <a:pt x="8569" y="9967"/>
                      </a:lnTo>
                      <a:lnTo>
                        <a:pt x="8725" y="9882"/>
                      </a:lnTo>
                      <a:lnTo>
                        <a:pt x="8876" y="9792"/>
                      </a:lnTo>
                      <a:lnTo>
                        <a:pt x="9021" y="9692"/>
                      </a:lnTo>
                      <a:lnTo>
                        <a:pt x="9161" y="9587"/>
                      </a:lnTo>
                      <a:lnTo>
                        <a:pt x="9296" y="9476"/>
                      </a:lnTo>
                      <a:lnTo>
                        <a:pt x="9426" y="9358"/>
                      </a:lnTo>
                      <a:lnTo>
                        <a:pt x="9550" y="9235"/>
                      </a:lnTo>
                      <a:lnTo>
                        <a:pt x="9668" y="9105"/>
                      </a:lnTo>
                      <a:lnTo>
                        <a:pt x="9780" y="8970"/>
                      </a:lnTo>
                      <a:lnTo>
                        <a:pt x="9885" y="8829"/>
                      </a:lnTo>
                      <a:lnTo>
                        <a:pt x="9983" y="8683"/>
                      </a:lnTo>
                      <a:lnTo>
                        <a:pt x="10074" y="8533"/>
                      </a:lnTo>
                      <a:lnTo>
                        <a:pt x="10159" y="8378"/>
                      </a:lnTo>
                      <a:lnTo>
                        <a:pt x="10235" y="8218"/>
                      </a:lnTo>
                      <a:lnTo>
                        <a:pt x="10306" y="8055"/>
                      </a:lnTo>
                      <a:lnTo>
                        <a:pt x="10366" y="7887"/>
                      </a:lnTo>
                      <a:lnTo>
                        <a:pt x="10419" y="7717"/>
                      </a:lnTo>
                      <a:lnTo>
                        <a:pt x="10466" y="7541"/>
                      </a:lnTo>
                      <a:lnTo>
                        <a:pt x="10502" y="7364"/>
                      </a:lnTo>
                      <a:lnTo>
                        <a:pt x="10529" y="7183"/>
                      </a:lnTo>
                      <a:lnTo>
                        <a:pt x="10548" y="6999"/>
                      </a:lnTo>
                      <a:lnTo>
                        <a:pt x="10558" y="6813"/>
                      </a:lnTo>
                      <a:lnTo>
                        <a:pt x="10558" y="6719"/>
                      </a:lnTo>
                      <a:lnTo>
                        <a:pt x="10558" y="6624"/>
                      </a:lnTo>
                      <a:lnTo>
                        <a:pt x="10548" y="6439"/>
                      </a:lnTo>
                      <a:lnTo>
                        <a:pt x="10529" y="6254"/>
                      </a:lnTo>
                      <a:lnTo>
                        <a:pt x="10502" y="6074"/>
                      </a:lnTo>
                      <a:lnTo>
                        <a:pt x="10466" y="5896"/>
                      </a:lnTo>
                      <a:lnTo>
                        <a:pt x="10419" y="5722"/>
                      </a:lnTo>
                      <a:lnTo>
                        <a:pt x="10366" y="5550"/>
                      </a:lnTo>
                      <a:lnTo>
                        <a:pt x="10306" y="5383"/>
                      </a:lnTo>
                      <a:lnTo>
                        <a:pt x="10235" y="5219"/>
                      </a:lnTo>
                      <a:lnTo>
                        <a:pt x="10159" y="5059"/>
                      </a:lnTo>
                      <a:lnTo>
                        <a:pt x="10074" y="4905"/>
                      </a:lnTo>
                      <a:lnTo>
                        <a:pt x="9983" y="4754"/>
                      </a:lnTo>
                      <a:lnTo>
                        <a:pt x="9885" y="4609"/>
                      </a:lnTo>
                      <a:lnTo>
                        <a:pt x="9780" y="4468"/>
                      </a:lnTo>
                      <a:lnTo>
                        <a:pt x="9668" y="4334"/>
                      </a:lnTo>
                      <a:lnTo>
                        <a:pt x="9550" y="4203"/>
                      </a:lnTo>
                      <a:lnTo>
                        <a:pt x="9426" y="4079"/>
                      </a:lnTo>
                      <a:lnTo>
                        <a:pt x="9296" y="3962"/>
                      </a:lnTo>
                      <a:lnTo>
                        <a:pt x="9161" y="3850"/>
                      </a:lnTo>
                      <a:lnTo>
                        <a:pt x="9021" y="3745"/>
                      </a:lnTo>
                      <a:lnTo>
                        <a:pt x="8876" y="3647"/>
                      </a:lnTo>
                      <a:lnTo>
                        <a:pt x="8725" y="3555"/>
                      </a:lnTo>
                      <a:lnTo>
                        <a:pt x="8569" y="3471"/>
                      </a:lnTo>
                      <a:lnTo>
                        <a:pt x="8411" y="3393"/>
                      </a:lnTo>
                      <a:lnTo>
                        <a:pt x="8247" y="3324"/>
                      </a:lnTo>
                      <a:lnTo>
                        <a:pt x="8080" y="3262"/>
                      </a:lnTo>
                      <a:lnTo>
                        <a:pt x="7909" y="3209"/>
                      </a:lnTo>
                      <a:lnTo>
                        <a:pt x="7734" y="3165"/>
                      </a:lnTo>
                      <a:lnTo>
                        <a:pt x="7556" y="3129"/>
                      </a:lnTo>
                      <a:lnTo>
                        <a:pt x="7374" y="3100"/>
                      </a:lnTo>
                      <a:lnTo>
                        <a:pt x="7192" y="3081"/>
                      </a:lnTo>
                      <a:lnTo>
                        <a:pt x="7004" y="3072"/>
                      </a:lnTo>
                      <a:lnTo>
                        <a:pt x="6911" y="3071"/>
                      </a:lnTo>
                      <a:lnTo>
                        <a:pt x="6817" y="3072"/>
                      </a:lnTo>
                      <a:lnTo>
                        <a:pt x="6630" y="3081"/>
                      </a:lnTo>
                      <a:lnTo>
                        <a:pt x="6447" y="3100"/>
                      </a:lnTo>
                      <a:lnTo>
                        <a:pt x="6266" y="3129"/>
                      </a:lnTo>
                      <a:lnTo>
                        <a:pt x="6087" y="3165"/>
                      </a:lnTo>
                      <a:lnTo>
                        <a:pt x="5913" y="3209"/>
                      </a:lnTo>
                      <a:lnTo>
                        <a:pt x="5742" y="3262"/>
                      </a:lnTo>
                      <a:lnTo>
                        <a:pt x="5575" y="3324"/>
                      </a:lnTo>
                      <a:lnTo>
                        <a:pt x="5411" y="3393"/>
                      </a:lnTo>
                      <a:lnTo>
                        <a:pt x="5252" y="3471"/>
                      </a:lnTo>
                      <a:lnTo>
                        <a:pt x="5097" y="3555"/>
                      </a:lnTo>
                      <a:lnTo>
                        <a:pt x="4946" y="3647"/>
                      </a:lnTo>
                      <a:lnTo>
                        <a:pt x="4800" y="3745"/>
                      </a:lnTo>
                      <a:lnTo>
                        <a:pt x="4660" y="3850"/>
                      </a:lnTo>
                      <a:lnTo>
                        <a:pt x="4525" y="3962"/>
                      </a:lnTo>
                      <a:lnTo>
                        <a:pt x="4396" y="4079"/>
                      </a:lnTo>
                      <a:lnTo>
                        <a:pt x="4272" y="4203"/>
                      </a:lnTo>
                      <a:lnTo>
                        <a:pt x="4154" y="4334"/>
                      </a:lnTo>
                      <a:lnTo>
                        <a:pt x="4041" y="4468"/>
                      </a:lnTo>
                      <a:lnTo>
                        <a:pt x="3936" y="4609"/>
                      </a:lnTo>
                      <a:lnTo>
                        <a:pt x="3838" y="4754"/>
                      </a:lnTo>
                      <a:lnTo>
                        <a:pt x="3748" y="4905"/>
                      </a:lnTo>
                      <a:lnTo>
                        <a:pt x="3663" y="5059"/>
                      </a:lnTo>
                      <a:lnTo>
                        <a:pt x="3586" y="5219"/>
                      </a:lnTo>
                      <a:lnTo>
                        <a:pt x="3516" y="5383"/>
                      </a:lnTo>
                      <a:lnTo>
                        <a:pt x="3455" y="5550"/>
                      </a:lnTo>
                      <a:lnTo>
                        <a:pt x="3402" y="5722"/>
                      </a:lnTo>
                      <a:lnTo>
                        <a:pt x="3356" y="5896"/>
                      </a:lnTo>
                      <a:lnTo>
                        <a:pt x="3320" y="6074"/>
                      </a:lnTo>
                      <a:lnTo>
                        <a:pt x="3293" y="6254"/>
                      </a:lnTo>
                      <a:lnTo>
                        <a:pt x="3274" y="6439"/>
                      </a:lnTo>
                      <a:lnTo>
                        <a:pt x="3264" y="6624"/>
                      </a:lnTo>
                      <a:lnTo>
                        <a:pt x="3264" y="6719"/>
                      </a:lnTo>
                      <a:lnTo>
                        <a:pt x="3265" y="6836"/>
                      </a:lnTo>
                      <a:lnTo>
                        <a:pt x="3281" y="7068"/>
                      </a:lnTo>
                      <a:lnTo>
                        <a:pt x="3311" y="7297"/>
                      </a:lnTo>
                      <a:lnTo>
                        <a:pt x="3356" y="7521"/>
                      </a:lnTo>
                      <a:lnTo>
                        <a:pt x="3383" y="7634"/>
                      </a:lnTo>
                      <a:lnTo>
                        <a:pt x="3327" y="7599"/>
                      </a:lnTo>
                      <a:lnTo>
                        <a:pt x="3206" y="7546"/>
                      </a:lnTo>
                      <a:lnTo>
                        <a:pt x="3080" y="7508"/>
                      </a:lnTo>
                      <a:lnTo>
                        <a:pt x="2947" y="7488"/>
                      </a:lnTo>
                      <a:lnTo>
                        <a:pt x="2880" y="7487"/>
                      </a:lnTo>
                      <a:lnTo>
                        <a:pt x="2820" y="7488"/>
                      </a:lnTo>
                      <a:lnTo>
                        <a:pt x="2704" y="7503"/>
                      </a:lnTo>
                      <a:lnTo>
                        <a:pt x="2592" y="7531"/>
                      </a:lnTo>
                      <a:lnTo>
                        <a:pt x="2481" y="7575"/>
                      </a:lnTo>
                      <a:lnTo>
                        <a:pt x="2429" y="7602"/>
                      </a:lnTo>
                      <a:lnTo>
                        <a:pt x="2400" y="7572"/>
                      </a:lnTo>
                      <a:lnTo>
                        <a:pt x="2337" y="7517"/>
                      </a:lnTo>
                      <a:lnTo>
                        <a:pt x="2304" y="7491"/>
                      </a:lnTo>
                      <a:lnTo>
                        <a:pt x="2304" y="2688"/>
                      </a:lnTo>
                      <a:lnTo>
                        <a:pt x="11518" y="2688"/>
                      </a:lnTo>
                      <a:lnTo>
                        <a:pt x="11518" y="11518"/>
                      </a:lnTo>
                      <a:lnTo>
                        <a:pt x="5354" y="1151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" name="Freeform 10"/>
                <p:cNvSpPr>
                  <a:spLocks noEditPoints="1"/>
                </p:cNvSpPr>
                <p:nvPr/>
              </p:nvSpPr>
              <p:spPr bwMode="auto">
                <a:xfrm>
                  <a:off x="7265" y="-1800"/>
                  <a:ext cx="384" cy="384"/>
                </a:xfrm>
                <a:custGeom>
                  <a:avLst/>
                  <a:gdLst>
                    <a:gd name="T0" fmla="*/ 635 w 1152"/>
                    <a:gd name="T1" fmla="*/ 1151 h 1152"/>
                    <a:gd name="T2" fmla="*/ 849 w 1152"/>
                    <a:gd name="T3" fmla="*/ 1085 h 1152"/>
                    <a:gd name="T4" fmla="*/ 1021 w 1152"/>
                    <a:gd name="T5" fmla="*/ 943 h 1152"/>
                    <a:gd name="T6" fmla="*/ 1126 w 1152"/>
                    <a:gd name="T7" fmla="*/ 748 h 1152"/>
                    <a:gd name="T8" fmla="*/ 1152 w 1152"/>
                    <a:gd name="T9" fmla="*/ 576 h 1152"/>
                    <a:gd name="T10" fmla="*/ 1126 w 1152"/>
                    <a:gd name="T11" fmla="*/ 405 h 1152"/>
                    <a:gd name="T12" fmla="*/ 1021 w 1152"/>
                    <a:gd name="T13" fmla="*/ 211 h 1152"/>
                    <a:gd name="T14" fmla="*/ 849 w 1152"/>
                    <a:gd name="T15" fmla="*/ 69 h 1152"/>
                    <a:gd name="T16" fmla="*/ 635 w 1152"/>
                    <a:gd name="T17" fmla="*/ 3 h 1152"/>
                    <a:gd name="T18" fmla="*/ 517 w 1152"/>
                    <a:gd name="T19" fmla="*/ 3 h 1152"/>
                    <a:gd name="T20" fmla="*/ 301 w 1152"/>
                    <a:gd name="T21" fmla="*/ 69 h 1152"/>
                    <a:gd name="T22" fmla="*/ 131 w 1152"/>
                    <a:gd name="T23" fmla="*/ 211 h 1152"/>
                    <a:gd name="T24" fmla="*/ 24 w 1152"/>
                    <a:gd name="T25" fmla="*/ 405 h 1152"/>
                    <a:gd name="T26" fmla="*/ 0 w 1152"/>
                    <a:gd name="T27" fmla="*/ 576 h 1152"/>
                    <a:gd name="T28" fmla="*/ 24 w 1152"/>
                    <a:gd name="T29" fmla="*/ 748 h 1152"/>
                    <a:gd name="T30" fmla="*/ 131 w 1152"/>
                    <a:gd name="T31" fmla="*/ 943 h 1152"/>
                    <a:gd name="T32" fmla="*/ 301 w 1152"/>
                    <a:gd name="T33" fmla="*/ 1085 h 1152"/>
                    <a:gd name="T34" fmla="*/ 517 w 1152"/>
                    <a:gd name="T35" fmla="*/ 1151 h 1152"/>
                    <a:gd name="T36" fmla="*/ 576 w 1152"/>
                    <a:gd name="T37" fmla="*/ 385 h 1152"/>
                    <a:gd name="T38" fmla="*/ 632 w 1152"/>
                    <a:gd name="T39" fmla="*/ 393 h 1152"/>
                    <a:gd name="T40" fmla="*/ 698 w 1152"/>
                    <a:gd name="T41" fmla="*/ 428 h 1152"/>
                    <a:gd name="T42" fmla="*/ 744 w 1152"/>
                    <a:gd name="T43" fmla="*/ 486 h 1152"/>
                    <a:gd name="T44" fmla="*/ 767 w 1152"/>
                    <a:gd name="T45" fmla="*/ 558 h 1152"/>
                    <a:gd name="T46" fmla="*/ 767 w 1152"/>
                    <a:gd name="T47" fmla="*/ 596 h 1152"/>
                    <a:gd name="T48" fmla="*/ 744 w 1152"/>
                    <a:gd name="T49" fmla="*/ 668 h 1152"/>
                    <a:gd name="T50" fmla="*/ 698 w 1152"/>
                    <a:gd name="T51" fmla="*/ 725 h 1152"/>
                    <a:gd name="T52" fmla="*/ 632 w 1152"/>
                    <a:gd name="T53" fmla="*/ 761 h 1152"/>
                    <a:gd name="T54" fmla="*/ 576 w 1152"/>
                    <a:gd name="T55" fmla="*/ 769 h 1152"/>
                    <a:gd name="T56" fmla="*/ 518 w 1152"/>
                    <a:gd name="T57" fmla="*/ 761 h 1152"/>
                    <a:gd name="T58" fmla="*/ 454 w 1152"/>
                    <a:gd name="T59" fmla="*/ 725 h 1152"/>
                    <a:gd name="T60" fmla="*/ 406 w 1152"/>
                    <a:gd name="T61" fmla="*/ 668 h 1152"/>
                    <a:gd name="T62" fmla="*/ 384 w 1152"/>
                    <a:gd name="T63" fmla="*/ 596 h 1152"/>
                    <a:gd name="T64" fmla="*/ 384 w 1152"/>
                    <a:gd name="T65" fmla="*/ 558 h 1152"/>
                    <a:gd name="T66" fmla="*/ 406 w 1152"/>
                    <a:gd name="T67" fmla="*/ 486 h 1152"/>
                    <a:gd name="T68" fmla="*/ 454 w 1152"/>
                    <a:gd name="T69" fmla="*/ 428 h 1152"/>
                    <a:gd name="T70" fmla="*/ 518 w 1152"/>
                    <a:gd name="T71" fmla="*/ 393 h 1152"/>
                    <a:gd name="T72" fmla="*/ 576 w 1152"/>
                    <a:gd name="T73" fmla="*/ 385 h 11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152" h="1152">
                      <a:moveTo>
                        <a:pt x="576" y="1152"/>
                      </a:moveTo>
                      <a:lnTo>
                        <a:pt x="635" y="1151"/>
                      </a:lnTo>
                      <a:lnTo>
                        <a:pt x="747" y="1128"/>
                      </a:lnTo>
                      <a:lnTo>
                        <a:pt x="849" y="1085"/>
                      </a:lnTo>
                      <a:lnTo>
                        <a:pt x="942" y="1021"/>
                      </a:lnTo>
                      <a:lnTo>
                        <a:pt x="1021" y="943"/>
                      </a:lnTo>
                      <a:lnTo>
                        <a:pt x="1083" y="851"/>
                      </a:lnTo>
                      <a:lnTo>
                        <a:pt x="1126" y="748"/>
                      </a:lnTo>
                      <a:lnTo>
                        <a:pt x="1149" y="635"/>
                      </a:lnTo>
                      <a:lnTo>
                        <a:pt x="1152" y="576"/>
                      </a:lnTo>
                      <a:lnTo>
                        <a:pt x="1149" y="517"/>
                      </a:lnTo>
                      <a:lnTo>
                        <a:pt x="1126" y="405"/>
                      </a:lnTo>
                      <a:lnTo>
                        <a:pt x="1083" y="303"/>
                      </a:lnTo>
                      <a:lnTo>
                        <a:pt x="1021" y="211"/>
                      </a:lnTo>
                      <a:lnTo>
                        <a:pt x="942" y="131"/>
                      </a:lnTo>
                      <a:lnTo>
                        <a:pt x="849" y="69"/>
                      </a:lnTo>
                      <a:lnTo>
                        <a:pt x="747" y="26"/>
                      </a:lnTo>
                      <a:lnTo>
                        <a:pt x="635" y="3"/>
                      </a:lnTo>
                      <a:lnTo>
                        <a:pt x="576" y="0"/>
                      </a:lnTo>
                      <a:lnTo>
                        <a:pt x="517" y="3"/>
                      </a:lnTo>
                      <a:lnTo>
                        <a:pt x="405" y="26"/>
                      </a:lnTo>
                      <a:lnTo>
                        <a:pt x="301" y="69"/>
                      </a:lnTo>
                      <a:lnTo>
                        <a:pt x="209" y="131"/>
                      </a:lnTo>
                      <a:lnTo>
                        <a:pt x="131" y="211"/>
                      </a:lnTo>
                      <a:lnTo>
                        <a:pt x="68" y="303"/>
                      </a:lnTo>
                      <a:lnTo>
                        <a:pt x="24" y="405"/>
                      </a:lnTo>
                      <a:lnTo>
                        <a:pt x="1" y="517"/>
                      </a:lnTo>
                      <a:lnTo>
                        <a:pt x="0" y="576"/>
                      </a:lnTo>
                      <a:lnTo>
                        <a:pt x="1" y="635"/>
                      </a:lnTo>
                      <a:lnTo>
                        <a:pt x="24" y="748"/>
                      </a:lnTo>
                      <a:lnTo>
                        <a:pt x="68" y="851"/>
                      </a:lnTo>
                      <a:lnTo>
                        <a:pt x="131" y="943"/>
                      </a:lnTo>
                      <a:lnTo>
                        <a:pt x="209" y="1021"/>
                      </a:lnTo>
                      <a:lnTo>
                        <a:pt x="301" y="1085"/>
                      </a:lnTo>
                      <a:lnTo>
                        <a:pt x="405" y="1128"/>
                      </a:lnTo>
                      <a:lnTo>
                        <a:pt x="517" y="1151"/>
                      </a:lnTo>
                      <a:lnTo>
                        <a:pt x="576" y="1152"/>
                      </a:lnTo>
                      <a:close/>
                      <a:moveTo>
                        <a:pt x="576" y="385"/>
                      </a:moveTo>
                      <a:lnTo>
                        <a:pt x="595" y="385"/>
                      </a:lnTo>
                      <a:lnTo>
                        <a:pt x="632" y="393"/>
                      </a:lnTo>
                      <a:lnTo>
                        <a:pt x="667" y="408"/>
                      </a:lnTo>
                      <a:lnTo>
                        <a:pt x="698" y="428"/>
                      </a:lnTo>
                      <a:lnTo>
                        <a:pt x="724" y="454"/>
                      </a:lnTo>
                      <a:lnTo>
                        <a:pt x="744" y="486"/>
                      </a:lnTo>
                      <a:lnTo>
                        <a:pt x="759" y="520"/>
                      </a:lnTo>
                      <a:lnTo>
                        <a:pt x="767" y="558"/>
                      </a:lnTo>
                      <a:lnTo>
                        <a:pt x="767" y="576"/>
                      </a:lnTo>
                      <a:lnTo>
                        <a:pt x="767" y="596"/>
                      </a:lnTo>
                      <a:lnTo>
                        <a:pt x="759" y="634"/>
                      </a:lnTo>
                      <a:lnTo>
                        <a:pt x="744" y="668"/>
                      </a:lnTo>
                      <a:lnTo>
                        <a:pt x="724" y="699"/>
                      </a:lnTo>
                      <a:lnTo>
                        <a:pt x="698" y="725"/>
                      </a:lnTo>
                      <a:lnTo>
                        <a:pt x="667" y="746"/>
                      </a:lnTo>
                      <a:lnTo>
                        <a:pt x="632" y="761"/>
                      </a:lnTo>
                      <a:lnTo>
                        <a:pt x="595" y="768"/>
                      </a:lnTo>
                      <a:lnTo>
                        <a:pt x="576" y="769"/>
                      </a:lnTo>
                      <a:lnTo>
                        <a:pt x="556" y="768"/>
                      </a:lnTo>
                      <a:lnTo>
                        <a:pt x="518" y="761"/>
                      </a:lnTo>
                      <a:lnTo>
                        <a:pt x="484" y="746"/>
                      </a:lnTo>
                      <a:lnTo>
                        <a:pt x="454" y="725"/>
                      </a:lnTo>
                      <a:lnTo>
                        <a:pt x="428" y="699"/>
                      </a:lnTo>
                      <a:lnTo>
                        <a:pt x="406" y="668"/>
                      </a:lnTo>
                      <a:lnTo>
                        <a:pt x="392" y="634"/>
                      </a:lnTo>
                      <a:lnTo>
                        <a:pt x="384" y="596"/>
                      </a:lnTo>
                      <a:lnTo>
                        <a:pt x="383" y="576"/>
                      </a:lnTo>
                      <a:lnTo>
                        <a:pt x="384" y="558"/>
                      </a:lnTo>
                      <a:lnTo>
                        <a:pt x="392" y="520"/>
                      </a:lnTo>
                      <a:lnTo>
                        <a:pt x="406" y="486"/>
                      </a:lnTo>
                      <a:lnTo>
                        <a:pt x="428" y="454"/>
                      </a:lnTo>
                      <a:lnTo>
                        <a:pt x="454" y="428"/>
                      </a:lnTo>
                      <a:lnTo>
                        <a:pt x="484" y="408"/>
                      </a:lnTo>
                      <a:lnTo>
                        <a:pt x="518" y="393"/>
                      </a:lnTo>
                      <a:lnTo>
                        <a:pt x="556" y="385"/>
                      </a:lnTo>
                      <a:lnTo>
                        <a:pt x="576" y="38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" name="Freeform 11"/>
                <p:cNvSpPr>
                  <a:spLocks noEditPoints="1"/>
                </p:cNvSpPr>
                <p:nvPr/>
              </p:nvSpPr>
              <p:spPr bwMode="auto">
                <a:xfrm>
                  <a:off x="7777" y="-1800"/>
                  <a:ext cx="384" cy="384"/>
                </a:xfrm>
                <a:custGeom>
                  <a:avLst/>
                  <a:gdLst>
                    <a:gd name="T0" fmla="*/ 635 w 1152"/>
                    <a:gd name="T1" fmla="*/ 1151 h 1152"/>
                    <a:gd name="T2" fmla="*/ 851 w 1152"/>
                    <a:gd name="T3" fmla="*/ 1085 h 1152"/>
                    <a:gd name="T4" fmla="*/ 1021 w 1152"/>
                    <a:gd name="T5" fmla="*/ 943 h 1152"/>
                    <a:gd name="T6" fmla="*/ 1127 w 1152"/>
                    <a:gd name="T7" fmla="*/ 748 h 1152"/>
                    <a:gd name="T8" fmla="*/ 1152 w 1152"/>
                    <a:gd name="T9" fmla="*/ 576 h 1152"/>
                    <a:gd name="T10" fmla="*/ 1127 w 1152"/>
                    <a:gd name="T11" fmla="*/ 405 h 1152"/>
                    <a:gd name="T12" fmla="*/ 1021 w 1152"/>
                    <a:gd name="T13" fmla="*/ 211 h 1152"/>
                    <a:gd name="T14" fmla="*/ 851 w 1152"/>
                    <a:gd name="T15" fmla="*/ 69 h 1152"/>
                    <a:gd name="T16" fmla="*/ 635 w 1152"/>
                    <a:gd name="T17" fmla="*/ 3 h 1152"/>
                    <a:gd name="T18" fmla="*/ 517 w 1152"/>
                    <a:gd name="T19" fmla="*/ 3 h 1152"/>
                    <a:gd name="T20" fmla="*/ 302 w 1152"/>
                    <a:gd name="T21" fmla="*/ 69 h 1152"/>
                    <a:gd name="T22" fmla="*/ 131 w 1152"/>
                    <a:gd name="T23" fmla="*/ 211 h 1152"/>
                    <a:gd name="T24" fmla="*/ 26 w 1152"/>
                    <a:gd name="T25" fmla="*/ 405 h 1152"/>
                    <a:gd name="T26" fmla="*/ 0 w 1152"/>
                    <a:gd name="T27" fmla="*/ 576 h 1152"/>
                    <a:gd name="T28" fmla="*/ 26 w 1152"/>
                    <a:gd name="T29" fmla="*/ 748 h 1152"/>
                    <a:gd name="T30" fmla="*/ 131 w 1152"/>
                    <a:gd name="T31" fmla="*/ 943 h 1152"/>
                    <a:gd name="T32" fmla="*/ 302 w 1152"/>
                    <a:gd name="T33" fmla="*/ 1085 h 1152"/>
                    <a:gd name="T34" fmla="*/ 517 w 1152"/>
                    <a:gd name="T35" fmla="*/ 1151 h 1152"/>
                    <a:gd name="T36" fmla="*/ 576 w 1152"/>
                    <a:gd name="T37" fmla="*/ 385 h 1152"/>
                    <a:gd name="T38" fmla="*/ 633 w 1152"/>
                    <a:gd name="T39" fmla="*/ 393 h 1152"/>
                    <a:gd name="T40" fmla="*/ 698 w 1152"/>
                    <a:gd name="T41" fmla="*/ 428 h 1152"/>
                    <a:gd name="T42" fmla="*/ 746 w 1152"/>
                    <a:gd name="T43" fmla="*/ 486 h 1152"/>
                    <a:gd name="T44" fmla="*/ 767 w 1152"/>
                    <a:gd name="T45" fmla="*/ 558 h 1152"/>
                    <a:gd name="T46" fmla="*/ 767 w 1152"/>
                    <a:gd name="T47" fmla="*/ 596 h 1152"/>
                    <a:gd name="T48" fmla="*/ 746 w 1152"/>
                    <a:gd name="T49" fmla="*/ 668 h 1152"/>
                    <a:gd name="T50" fmla="*/ 698 w 1152"/>
                    <a:gd name="T51" fmla="*/ 725 h 1152"/>
                    <a:gd name="T52" fmla="*/ 633 w 1152"/>
                    <a:gd name="T53" fmla="*/ 761 h 1152"/>
                    <a:gd name="T54" fmla="*/ 576 w 1152"/>
                    <a:gd name="T55" fmla="*/ 769 h 1152"/>
                    <a:gd name="T56" fmla="*/ 520 w 1152"/>
                    <a:gd name="T57" fmla="*/ 761 h 1152"/>
                    <a:gd name="T58" fmla="*/ 453 w 1152"/>
                    <a:gd name="T59" fmla="*/ 725 h 1152"/>
                    <a:gd name="T60" fmla="*/ 407 w 1152"/>
                    <a:gd name="T61" fmla="*/ 668 h 1152"/>
                    <a:gd name="T62" fmla="*/ 384 w 1152"/>
                    <a:gd name="T63" fmla="*/ 596 h 1152"/>
                    <a:gd name="T64" fmla="*/ 384 w 1152"/>
                    <a:gd name="T65" fmla="*/ 558 h 1152"/>
                    <a:gd name="T66" fmla="*/ 407 w 1152"/>
                    <a:gd name="T67" fmla="*/ 486 h 1152"/>
                    <a:gd name="T68" fmla="*/ 453 w 1152"/>
                    <a:gd name="T69" fmla="*/ 428 h 1152"/>
                    <a:gd name="T70" fmla="*/ 520 w 1152"/>
                    <a:gd name="T71" fmla="*/ 393 h 1152"/>
                    <a:gd name="T72" fmla="*/ 576 w 1152"/>
                    <a:gd name="T73" fmla="*/ 385 h 11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152" h="1152">
                      <a:moveTo>
                        <a:pt x="576" y="1152"/>
                      </a:moveTo>
                      <a:lnTo>
                        <a:pt x="635" y="1151"/>
                      </a:lnTo>
                      <a:lnTo>
                        <a:pt x="747" y="1128"/>
                      </a:lnTo>
                      <a:lnTo>
                        <a:pt x="851" y="1085"/>
                      </a:lnTo>
                      <a:lnTo>
                        <a:pt x="943" y="1021"/>
                      </a:lnTo>
                      <a:lnTo>
                        <a:pt x="1021" y="943"/>
                      </a:lnTo>
                      <a:lnTo>
                        <a:pt x="1084" y="851"/>
                      </a:lnTo>
                      <a:lnTo>
                        <a:pt x="1127" y="748"/>
                      </a:lnTo>
                      <a:lnTo>
                        <a:pt x="1150" y="635"/>
                      </a:lnTo>
                      <a:lnTo>
                        <a:pt x="1152" y="576"/>
                      </a:lnTo>
                      <a:lnTo>
                        <a:pt x="1150" y="517"/>
                      </a:lnTo>
                      <a:lnTo>
                        <a:pt x="1127" y="405"/>
                      </a:lnTo>
                      <a:lnTo>
                        <a:pt x="1084" y="303"/>
                      </a:lnTo>
                      <a:lnTo>
                        <a:pt x="1021" y="211"/>
                      </a:lnTo>
                      <a:lnTo>
                        <a:pt x="943" y="131"/>
                      </a:lnTo>
                      <a:lnTo>
                        <a:pt x="851" y="69"/>
                      </a:lnTo>
                      <a:lnTo>
                        <a:pt x="747" y="26"/>
                      </a:lnTo>
                      <a:lnTo>
                        <a:pt x="635" y="3"/>
                      </a:lnTo>
                      <a:lnTo>
                        <a:pt x="576" y="0"/>
                      </a:lnTo>
                      <a:lnTo>
                        <a:pt x="517" y="3"/>
                      </a:lnTo>
                      <a:lnTo>
                        <a:pt x="404" y="26"/>
                      </a:lnTo>
                      <a:lnTo>
                        <a:pt x="302" y="69"/>
                      </a:lnTo>
                      <a:lnTo>
                        <a:pt x="210" y="131"/>
                      </a:lnTo>
                      <a:lnTo>
                        <a:pt x="131" y="211"/>
                      </a:lnTo>
                      <a:lnTo>
                        <a:pt x="69" y="303"/>
                      </a:lnTo>
                      <a:lnTo>
                        <a:pt x="26" y="405"/>
                      </a:lnTo>
                      <a:lnTo>
                        <a:pt x="3" y="517"/>
                      </a:lnTo>
                      <a:lnTo>
                        <a:pt x="0" y="576"/>
                      </a:lnTo>
                      <a:lnTo>
                        <a:pt x="3" y="635"/>
                      </a:lnTo>
                      <a:lnTo>
                        <a:pt x="26" y="748"/>
                      </a:lnTo>
                      <a:lnTo>
                        <a:pt x="69" y="851"/>
                      </a:lnTo>
                      <a:lnTo>
                        <a:pt x="131" y="943"/>
                      </a:lnTo>
                      <a:lnTo>
                        <a:pt x="210" y="1021"/>
                      </a:lnTo>
                      <a:lnTo>
                        <a:pt x="302" y="1085"/>
                      </a:lnTo>
                      <a:lnTo>
                        <a:pt x="404" y="1128"/>
                      </a:lnTo>
                      <a:lnTo>
                        <a:pt x="517" y="1151"/>
                      </a:lnTo>
                      <a:lnTo>
                        <a:pt x="576" y="1152"/>
                      </a:lnTo>
                      <a:close/>
                      <a:moveTo>
                        <a:pt x="576" y="385"/>
                      </a:moveTo>
                      <a:lnTo>
                        <a:pt x="596" y="385"/>
                      </a:lnTo>
                      <a:lnTo>
                        <a:pt x="633" y="393"/>
                      </a:lnTo>
                      <a:lnTo>
                        <a:pt x="668" y="408"/>
                      </a:lnTo>
                      <a:lnTo>
                        <a:pt x="698" y="428"/>
                      </a:lnTo>
                      <a:lnTo>
                        <a:pt x="724" y="454"/>
                      </a:lnTo>
                      <a:lnTo>
                        <a:pt x="746" y="486"/>
                      </a:lnTo>
                      <a:lnTo>
                        <a:pt x="760" y="520"/>
                      </a:lnTo>
                      <a:lnTo>
                        <a:pt x="767" y="558"/>
                      </a:lnTo>
                      <a:lnTo>
                        <a:pt x="769" y="576"/>
                      </a:lnTo>
                      <a:lnTo>
                        <a:pt x="767" y="596"/>
                      </a:lnTo>
                      <a:lnTo>
                        <a:pt x="760" y="634"/>
                      </a:lnTo>
                      <a:lnTo>
                        <a:pt x="746" y="668"/>
                      </a:lnTo>
                      <a:lnTo>
                        <a:pt x="724" y="699"/>
                      </a:lnTo>
                      <a:lnTo>
                        <a:pt x="698" y="725"/>
                      </a:lnTo>
                      <a:lnTo>
                        <a:pt x="668" y="746"/>
                      </a:lnTo>
                      <a:lnTo>
                        <a:pt x="633" y="761"/>
                      </a:lnTo>
                      <a:lnTo>
                        <a:pt x="596" y="768"/>
                      </a:lnTo>
                      <a:lnTo>
                        <a:pt x="576" y="769"/>
                      </a:lnTo>
                      <a:lnTo>
                        <a:pt x="557" y="768"/>
                      </a:lnTo>
                      <a:lnTo>
                        <a:pt x="520" y="761"/>
                      </a:lnTo>
                      <a:lnTo>
                        <a:pt x="485" y="746"/>
                      </a:lnTo>
                      <a:lnTo>
                        <a:pt x="453" y="725"/>
                      </a:lnTo>
                      <a:lnTo>
                        <a:pt x="427" y="699"/>
                      </a:lnTo>
                      <a:lnTo>
                        <a:pt x="407" y="668"/>
                      </a:lnTo>
                      <a:lnTo>
                        <a:pt x="393" y="634"/>
                      </a:lnTo>
                      <a:lnTo>
                        <a:pt x="384" y="596"/>
                      </a:lnTo>
                      <a:lnTo>
                        <a:pt x="384" y="576"/>
                      </a:lnTo>
                      <a:lnTo>
                        <a:pt x="384" y="558"/>
                      </a:lnTo>
                      <a:lnTo>
                        <a:pt x="393" y="520"/>
                      </a:lnTo>
                      <a:lnTo>
                        <a:pt x="407" y="486"/>
                      </a:lnTo>
                      <a:lnTo>
                        <a:pt x="427" y="454"/>
                      </a:lnTo>
                      <a:lnTo>
                        <a:pt x="453" y="428"/>
                      </a:lnTo>
                      <a:lnTo>
                        <a:pt x="485" y="408"/>
                      </a:lnTo>
                      <a:lnTo>
                        <a:pt x="520" y="393"/>
                      </a:lnTo>
                      <a:lnTo>
                        <a:pt x="557" y="385"/>
                      </a:lnTo>
                      <a:lnTo>
                        <a:pt x="576" y="38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4" name="Freeform 12"/>
                <p:cNvSpPr>
                  <a:spLocks noEditPoints="1"/>
                </p:cNvSpPr>
                <p:nvPr/>
              </p:nvSpPr>
              <p:spPr bwMode="auto">
                <a:xfrm>
                  <a:off x="8289" y="-1800"/>
                  <a:ext cx="384" cy="384"/>
                </a:xfrm>
                <a:custGeom>
                  <a:avLst/>
                  <a:gdLst>
                    <a:gd name="T0" fmla="*/ 635 w 1152"/>
                    <a:gd name="T1" fmla="*/ 1151 h 1152"/>
                    <a:gd name="T2" fmla="*/ 851 w 1152"/>
                    <a:gd name="T3" fmla="*/ 1085 h 1152"/>
                    <a:gd name="T4" fmla="*/ 1021 w 1152"/>
                    <a:gd name="T5" fmla="*/ 943 h 1152"/>
                    <a:gd name="T6" fmla="*/ 1127 w 1152"/>
                    <a:gd name="T7" fmla="*/ 748 h 1152"/>
                    <a:gd name="T8" fmla="*/ 1152 w 1152"/>
                    <a:gd name="T9" fmla="*/ 576 h 1152"/>
                    <a:gd name="T10" fmla="*/ 1127 w 1152"/>
                    <a:gd name="T11" fmla="*/ 405 h 1152"/>
                    <a:gd name="T12" fmla="*/ 1021 w 1152"/>
                    <a:gd name="T13" fmla="*/ 211 h 1152"/>
                    <a:gd name="T14" fmla="*/ 851 w 1152"/>
                    <a:gd name="T15" fmla="*/ 69 h 1152"/>
                    <a:gd name="T16" fmla="*/ 635 w 1152"/>
                    <a:gd name="T17" fmla="*/ 3 h 1152"/>
                    <a:gd name="T18" fmla="*/ 517 w 1152"/>
                    <a:gd name="T19" fmla="*/ 3 h 1152"/>
                    <a:gd name="T20" fmla="*/ 301 w 1152"/>
                    <a:gd name="T21" fmla="*/ 69 h 1152"/>
                    <a:gd name="T22" fmla="*/ 131 w 1152"/>
                    <a:gd name="T23" fmla="*/ 211 h 1152"/>
                    <a:gd name="T24" fmla="*/ 24 w 1152"/>
                    <a:gd name="T25" fmla="*/ 405 h 1152"/>
                    <a:gd name="T26" fmla="*/ 0 w 1152"/>
                    <a:gd name="T27" fmla="*/ 576 h 1152"/>
                    <a:gd name="T28" fmla="*/ 24 w 1152"/>
                    <a:gd name="T29" fmla="*/ 748 h 1152"/>
                    <a:gd name="T30" fmla="*/ 131 w 1152"/>
                    <a:gd name="T31" fmla="*/ 943 h 1152"/>
                    <a:gd name="T32" fmla="*/ 301 w 1152"/>
                    <a:gd name="T33" fmla="*/ 1085 h 1152"/>
                    <a:gd name="T34" fmla="*/ 517 w 1152"/>
                    <a:gd name="T35" fmla="*/ 1151 h 1152"/>
                    <a:gd name="T36" fmla="*/ 576 w 1152"/>
                    <a:gd name="T37" fmla="*/ 385 h 1152"/>
                    <a:gd name="T38" fmla="*/ 634 w 1152"/>
                    <a:gd name="T39" fmla="*/ 393 h 1152"/>
                    <a:gd name="T40" fmla="*/ 698 w 1152"/>
                    <a:gd name="T41" fmla="*/ 428 h 1152"/>
                    <a:gd name="T42" fmla="*/ 744 w 1152"/>
                    <a:gd name="T43" fmla="*/ 486 h 1152"/>
                    <a:gd name="T44" fmla="*/ 767 w 1152"/>
                    <a:gd name="T45" fmla="*/ 558 h 1152"/>
                    <a:gd name="T46" fmla="*/ 767 w 1152"/>
                    <a:gd name="T47" fmla="*/ 596 h 1152"/>
                    <a:gd name="T48" fmla="*/ 744 w 1152"/>
                    <a:gd name="T49" fmla="*/ 668 h 1152"/>
                    <a:gd name="T50" fmla="*/ 698 w 1152"/>
                    <a:gd name="T51" fmla="*/ 725 h 1152"/>
                    <a:gd name="T52" fmla="*/ 634 w 1152"/>
                    <a:gd name="T53" fmla="*/ 761 h 1152"/>
                    <a:gd name="T54" fmla="*/ 576 w 1152"/>
                    <a:gd name="T55" fmla="*/ 769 h 1152"/>
                    <a:gd name="T56" fmla="*/ 518 w 1152"/>
                    <a:gd name="T57" fmla="*/ 761 h 1152"/>
                    <a:gd name="T58" fmla="*/ 454 w 1152"/>
                    <a:gd name="T59" fmla="*/ 725 h 1152"/>
                    <a:gd name="T60" fmla="*/ 407 w 1152"/>
                    <a:gd name="T61" fmla="*/ 668 h 1152"/>
                    <a:gd name="T62" fmla="*/ 384 w 1152"/>
                    <a:gd name="T63" fmla="*/ 596 h 1152"/>
                    <a:gd name="T64" fmla="*/ 384 w 1152"/>
                    <a:gd name="T65" fmla="*/ 558 h 1152"/>
                    <a:gd name="T66" fmla="*/ 407 w 1152"/>
                    <a:gd name="T67" fmla="*/ 486 h 1152"/>
                    <a:gd name="T68" fmla="*/ 454 w 1152"/>
                    <a:gd name="T69" fmla="*/ 428 h 1152"/>
                    <a:gd name="T70" fmla="*/ 518 w 1152"/>
                    <a:gd name="T71" fmla="*/ 393 h 1152"/>
                    <a:gd name="T72" fmla="*/ 576 w 1152"/>
                    <a:gd name="T73" fmla="*/ 385 h 11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152" h="1152">
                      <a:moveTo>
                        <a:pt x="576" y="1152"/>
                      </a:moveTo>
                      <a:lnTo>
                        <a:pt x="635" y="1151"/>
                      </a:lnTo>
                      <a:lnTo>
                        <a:pt x="747" y="1128"/>
                      </a:lnTo>
                      <a:lnTo>
                        <a:pt x="851" y="1085"/>
                      </a:lnTo>
                      <a:lnTo>
                        <a:pt x="943" y="1021"/>
                      </a:lnTo>
                      <a:lnTo>
                        <a:pt x="1021" y="943"/>
                      </a:lnTo>
                      <a:lnTo>
                        <a:pt x="1083" y="851"/>
                      </a:lnTo>
                      <a:lnTo>
                        <a:pt x="1127" y="748"/>
                      </a:lnTo>
                      <a:lnTo>
                        <a:pt x="1150" y="635"/>
                      </a:lnTo>
                      <a:lnTo>
                        <a:pt x="1152" y="576"/>
                      </a:lnTo>
                      <a:lnTo>
                        <a:pt x="1150" y="517"/>
                      </a:lnTo>
                      <a:lnTo>
                        <a:pt x="1127" y="405"/>
                      </a:lnTo>
                      <a:lnTo>
                        <a:pt x="1083" y="303"/>
                      </a:lnTo>
                      <a:lnTo>
                        <a:pt x="1021" y="211"/>
                      </a:lnTo>
                      <a:lnTo>
                        <a:pt x="943" y="131"/>
                      </a:lnTo>
                      <a:lnTo>
                        <a:pt x="851" y="69"/>
                      </a:lnTo>
                      <a:lnTo>
                        <a:pt x="747" y="26"/>
                      </a:lnTo>
                      <a:lnTo>
                        <a:pt x="635" y="3"/>
                      </a:lnTo>
                      <a:lnTo>
                        <a:pt x="576" y="0"/>
                      </a:lnTo>
                      <a:lnTo>
                        <a:pt x="517" y="3"/>
                      </a:lnTo>
                      <a:lnTo>
                        <a:pt x="405" y="26"/>
                      </a:lnTo>
                      <a:lnTo>
                        <a:pt x="301" y="69"/>
                      </a:lnTo>
                      <a:lnTo>
                        <a:pt x="209" y="131"/>
                      </a:lnTo>
                      <a:lnTo>
                        <a:pt x="131" y="211"/>
                      </a:lnTo>
                      <a:lnTo>
                        <a:pt x="69" y="303"/>
                      </a:lnTo>
                      <a:lnTo>
                        <a:pt x="24" y="405"/>
                      </a:lnTo>
                      <a:lnTo>
                        <a:pt x="1" y="517"/>
                      </a:lnTo>
                      <a:lnTo>
                        <a:pt x="0" y="576"/>
                      </a:lnTo>
                      <a:lnTo>
                        <a:pt x="1" y="635"/>
                      </a:lnTo>
                      <a:lnTo>
                        <a:pt x="24" y="748"/>
                      </a:lnTo>
                      <a:lnTo>
                        <a:pt x="69" y="851"/>
                      </a:lnTo>
                      <a:lnTo>
                        <a:pt x="131" y="943"/>
                      </a:lnTo>
                      <a:lnTo>
                        <a:pt x="209" y="1021"/>
                      </a:lnTo>
                      <a:lnTo>
                        <a:pt x="301" y="1085"/>
                      </a:lnTo>
                      <a:lnTo>
                        <a:pt x="405" y="1128"/>
                      </a:lnTo>
                      <a:lnTo>
                        <a:pt x="517" y="1151"/>
                      </a:lnTo>
                      <a:lnTo>
                        <a:pt x="576" y="1152"/>
                      </a:lnTo>
                      <a:close/>
                      <a:moveTo>
                        <a:pt x="576" y="385"/>
                      </a:moveTo>
                      <a:lnTo>
                        <a:pt x="596" y="385"/>
                      </a:lnTo>
                      <a:lnTo>
                        <a:pt x="634" y="393"/>
                      </a:lnTo>
                      <a:lnTo>
                        <a:pt x="668" y="408"/>
                      </a:lnTo>
                      <a:lnTo>
                        <a:pt x="698" y="428"/>
                      </a:lnTo>
                      <a:lnTo>
                        <a:pt x="724" y="454"/>
                      </a:lnTo>
                      <a:lnTo>
                        <a:pt x="744" y="486"/>
                      </a:lnTo>
                      <a:lnTo>
                        <a:pt x="760" y="520"/>
                      </a:lnTo>
                      <a:lnTo>
                        <a:pt x="767" y="558"/>
                      </a:lnTo>
                      <a:lnTo>
                        <a:pt x="767" y="576"/>
                      </a:lnTo>
                      <a:lnTo>
                        <a:pt x="767" y="596"/>
                      </a:lnTo>
                      <a:lnTo>
                        <a:pt x="760" y="634"/>
                      </a:lnTo>
                      <a:lnTo>
                        <a:pt x="744" y="668"/>
                      </a:lnTo>
                      <a:lnTo>
                        <a:pt x="724" y="699"/>
                      </a:lnTo>
                      <a:lnTo>
                        <a:pt x="698" y="725"/>
                      </a:lnTo>
                      <a:lnTo>
                        <a:pt x="668" y="746"/>
                      </a:lnTo>
                      <a:lnTo>
                        <a:pt x="634" y="761"/>
                      </a:lnTo>
                      <a:lnTo>
                        <a:pt x="596" y="768"/>
                      </a:lnTo>
                      <a:lnTo>
                        <a:pt x="576" y="769"/>
                      </a:lnTo>
                      <a:lnTo>
                        <a:pt x="556" y="768"/>
                      </a:lnTo>
                      <a:lnTo>
                        <a:pt x="518" y="761"/>
                      </a:lnTo>
                      <a:lnTo>
                        <a:pt x="484" y="746"/>
                      </a:lnTo>
                      <a:lnTo>
                        <a:pt x="454" y="725"/>
                      </a:lnTo>
                      <a:lnTo>
                        <a:pt x="428" y="699"/>
                      </a:lnTo>
                      <a:lnTo>
                        <a:pt x="407" y="668"/>
                      </a:lnTo>
                      <a:lnTo>
                        <a:pt x="392" y="634"/>
                      </a:lnTo>
                      <a:lnTo>
                        <a:pt x="384" y="596"/>
                      </a:lnTo>
                      <a:lnTo>
                        <a:pt x="384" y="576"/>
                      </a:lnTo>
                      <a:lnTo>
                        <a:pt x="384" y="558"/>
                      </a:lnTo>
                      <a:lnTo>
                        <a:pt x="392" y="520"/>
                      </a:lnTo>
                      <a:lnTo>
                        <a:pt x="407" y="486"/>
                      </a:lnTo>
                      <a:lnTo>
                        <a:pt x="428" y="454"/>
                      </a:lnTo>
                      <a:lnTo>
                        <a:pt x="454" y="428"/>
                      </a:lnTo>
                      <a:lnTo>
                        <a:pt x="484" y="408"/>
                      </a:lnTo>
                      <a:lnTo>
                        <a:pt x="518" y="393"/>
                      </a:lnTo>
                      <a:lnTo>
                        <a:pt x="556" y="385"/>
                      </a:lnTo>
                      <a:lnTo>
                        <a:pt x="576" y="38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5" name="Rectangle 13"/>
                <p:cNvSpPr>
                  <a:spLocks noChangeArrowheads="1"/>
                </p:cNvSpPr>
                <p:nvPr/>
              </p:nvSpPr>
              <p:spPr bwMode="auto">
                <a:xfrm>
                  <a:off x="9953" y="-1544"/>
                  <a:ext cx="127" cy="12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1" name="Rectangle 14"/>
                <p:cNvSpPr>
                  <a:spLocks noChangeArrowheads="1"/>
                </p:cNvSpPr>
                <p:nvPr/>
              </p:nvSpPr>
              <p:spPr bwMode="auto">
                <a:xfrm>
                  <a:off x="9953" y="-1800"/>
                  <a:ext cx="127" cy="12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" name="Rectangle 15"/>
                <p:cNvSpPr>
                  <a:spLocks noChangeArrowheads="1"/>
                </p:cNvSpPr>
                <p:nvPr/>
              </p:nvSpPr>
              <p:spPr bwMode="auto">
                <a:xfrm>
                  <a:off x="9696" y="-1544"/>
                  <a:ext cx="128" cy="12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" name="Rectangle 16"/>
                <p:cNvSpPr>
                  <a:spLocks noChangeArrowheads="1"/>
                </p:cNvSpPr>
                <p:nvPr/>
              </p:nvSpPr>
              <p:spPr bwMode="auto">
                <a:xfrm>
                  <a:off x="9696" y="-1800"/>
                  <a:ext cx="128" cy="12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" name="Rectangle 17"/>
                <p:cNvSpPr>
                  <a:spLocks noChangeArrowheads="1"/>
                </p:cNvSpPr>
                <p:nvPr/>
              </p:nvSpPr>
              <p:spPr bwMode="auto">
                <a:xfrm>
                  <a:off x="9440" y="-1544"/>
                  <a:ext cx="129" cy="12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5" name="Rectangle 18"/>
                <p:cNvSpPr>
                  <a:spLocks noChangeArrowheads="1"/>
                </p:cNvSpPr>
                <p:nvPr/>
              </p:nvSpPr>
              <p:spPr bwMode="auto">
                <a:xfrm>
                  <a:off x="9440" y="-1800"/>
                  <a:ext cx="129" cy="12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6" name="Rectangle 19"/>
                <p:cNvSpPr>
                  <a:spLocks noChangeArrowheads="1"/>
                </p:cNvSpPr>
                <p:nvPr/>
              </p:nvSpPr>
              <p:spPr bwMode="auto">
                <a:xfrm>
                  <a:off x="9185" y="-1544"/>
                  <a:ext cx="127" cy="12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7" name="Rectangle 20"/>
                <p:cNvSpPr>
                  <a:spLocks noChangeArrowheads="1"/>
                </p:cNvSpPr>
                <p:nvPr/>
              </p:nvSpPr>
              <p:spPr bwMode="auto">
                <a:xfrm>
                  <a:off x="9185" y="-1800"/>
                  <a:ext cx="127" cy="12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38" name="Group 23"/>
              <p:cNvGrpSpPr>
                <a:grpSpLocks noChangeAspect="1"/>
              </p:cNvGrpSpPr>
              <p:nvPr/>
            </p:nvGrpSpPr>
            <p:grpSpPr bwMode="auto">
              <a:xfrm>
                <a:off x="6778905" y="4369716"/>
                <a:ext cx="297195" cy="194461"/>
                <a:chOff x="5374" y="5621"/>
                <a:chExt cx="2835" cy="1855"/>
              </a:xfrm>
              <a:solidFill>
                <a:schemeClr val="tx1">
                  <a:lumMod val="65000"/>
                  <a:lumOff val="35000"/>
                </a:schemeClr>
              </a:solidFill>
            </p:grpSpPr>
            <p:sp>
              <p:nvSpPr>
                <p:cNvPr id="40" name="Freeform 24"/>
                <p:cNvSpPr>
                  <a:spLocks noEditPoints="1"/>
                </p:cNvSpPr>
                <p:nvPr/>
              </p:nvSpPr>
              <p:spPr bwMode="auto">
                <a:xfrm>
                  <a:off x="5374" y="5621"/>
                  <a:ext cx="2835" cy="1855"/>
                </a:xfrm>
                <a:custGeom>
                  <a:avLst/>
                  <a:gdLst>
                    <a:gd name="T0" fmla="*/ 8062 w 8505"/>
                    <a:gd name="T1" fmla="*/ 1826 h 5566"/>
                    <a:gd name="T2" fmla="*/ 8108 w 8505"/>
                    <a:gd name="T3" fmla="*/ 1316 h 5566"/>
                    <a:gd name="T4" fmla="*/ 8125 w 8505"/>
                    <a:gd name="T5" fmla="*/ 1158 h 5566"/>
                    <a:gd name="T6" fmla="*/ 8142 w 8505"/>
                    <a:gd name="T7" fmla="*/ 1028 h 5566"/>
                    <a:gd name="T8" fmla="*/ 8291 w 8505"/>
                    <a:gd name="T9" fmla="*/ 805 h 5566"/>
                    <a:gd name="T10" fmla="*/ 8333 w 8505"/>
                    <a:gd name="T11" fmla="*/ 602 h 5566"/>
                    <a:gd name="T12" fmla="*/ 8278 w 8505"/>
                    <a:gd name="T13" fmla="*/ 338 h 5566"/>
                    <a:gd name="T14" fmla="*/ 8227 w 8505"/>
                    <a:gd name="T15" fmla="*/ 95 h 5566"/>
                    <a:gd name="T16" fmla="*/ 8081 w 8505"/>
                    <a:gd name="T17" fmla="*/ 0 h 5566"/>
                    <a:gd name="T18" fmla="*/ 7978 w 8505"/>
                    <a:gd name="T19" fmla="*/ 125 h 5566"/>
                    <a:gd name="T20" fmla="*/ 8057 w 8505"/>
                    <a:gd name="T21" fmla="*/ 466 h 5566"/>
                    <a:gd name="T22" fmla="*/ 8037 w 8505"/>
                    <a:gd name="T23" fmla="*/ 750 h 5566"/>
                    <a:gd name="T24" fmla="*/ 7803 w 8505"/>
                    <a:gd name="T25" fmla="*/ 832 h 5566"/>
                    <a:gd name="T26" fmla="*/ 7644 w 8505"/>
                    <a:gd name="T27" fmla="*/ 816 h 5566"/>
                    <a:gd name="T28" fmla="*/ 7111 w 8505"/>
                    <a:gd name="T29" fmla="*/ 1143 h 5566"/>
                    <a:gd name="T30" fmla="*/ 4217 w 8505"/>
                    <a:gd name="T31" fmla="*/ 1153 h 5566"/>
                    <a:gd name="T32" fmla="*/ 3453 w 8505"/>
                    <a:gd name="T33" fmla="*/ 1295 h 5566"/>
                    <a:gd name="T34" fmla="*/ 2752 w 8505"/>
                    <a:gd name="T35" fmla="*/ 1577 h 5566"/>
                    <a:gd name="T36" fmla="*/ 2120 w 8505"/>
                    <a:gd name="T37" fmla="*/ 1980 h 5566"/>
                    <a:gd name="T38" fmla="*/ 1562 w 8505"/>
                    <a:gd name="T39" fmla="*/ 2483 h 5566"/>
                    <a:gd name="T40" fmla="*/ 929 w 8505"/>
                    <a:gd name="T41" fmla="*/ 3297 h 5566"/>
                    <a:gd name="T42" fmla="*/ 318 w 8505"/>
                    <a:gd name="T43" fmla="*/ 4631 h 5566"/>
                    <a:gd name="T44" fmla="*/ 54 w 8505"/>
                    <a:gd name="T45" fmla="*/ 4824 h 5566"/>
                    <a:gd name="T46" fmla="*/ 0 w 8505"/>
                    <a:gd name="T47" fmla="*/ 5439 h 5566"/>
                    <a:gd name="T48" fmla="*/ 101 w 8505"/>
                    <a:gd name="T49" fmla="*/ 5563 h 5566"/>
                    <a:gd name="T50" fmla="*/ 7867 w 8505"/>
                    <a:gd name="T51" fmla="*/ 5544 h 5566"/>
                    <a:gd name="T52" fmla="*/ 7922 w 8505"/>
                    <a:gd name="T53" fmla="*/ 4955 h 5566"/>
                    <a:gd name="T54" fmla="*/ 7941 w 8505"/>
                    <a:gd name="T55" fmla="*/ 4710 h 5566"/>
                    <a:gd name="T56" fmla="*/ 8151 w 8505"/>
                    <a:gd name="T57" fmla="*/ 4304 h 5566"/>
                    <a:gd name="T58" fmla="*/ 8439 w 8505"/>
                    <a:gd name="T59" fmla="*/ 4154 h 5566"/>
                    <a:gd name="T60" fmla="*/ 8502 w 8505"/>
                    <a:gd name="T61" fmla="*/ 4019 h 5566"/>
                    <a:gd name="T62" fmla="*/ 7667 w 8505"/>
                    <a:gd name="T63" fmla="*/ 1338 h 5566"/>
                    <a:gd name="T64" fmla="*/ 252 w 8505"/>
                    <a:gd name="T65" fmla="*/ 5314 h 5566"/>
                    <a:gd name="T66" fmla="*/ 252 w 8505"/>
                    <a:gd name="T67" fmla="*/ 5314 h 5566"/>
                    <a:gd name="T68" fmla="*/ 690 w 8505"/>
                    <a:gd name="T69" fmla="*/ 4321 h 5566"/>
                    <a:gd name="T70" fmla="*/ 1362 w 8505"/>
                    <a:gd name="T71" fmla="*/ 3107 h 5566"/>
                    <a:gd name="T72" fmla="*/ 2146 w 8505"/>
                    <a:gd name="T73" fmla="*/ 2280 h 5566"/>
                    <a:gd name="T74" fmla="*/ 2720 w 8505"/>
                    <a:gd name="T75" fmla="*/ 1881 h 5566"/>
                    <a:gd name="T76" fmla="*/ 3358 w 8505"/>
                    <a:gd name="T77" fmla="*/ 1590 h 5566"/>
                    <a:gd name="T78" fmla="*/ 4055 w 8505"/>
                    <a:gd name="T79" fmla="*/ 1424 h 5566"/>
                    <a:gd name="T80" fmla="*/ 7052 w 8505"/>
                    <a:gd name="T81" fmla="*/ 1394 h 5566"/>
                    <a:gd name="T82" fmla="*/ 7322 w 8505"/>
                    <a:gd name="T83" fmla="*/ 1440 h 5566"/>
                    <a:gd name="T84" fmla="*/ 7591 w 8505"/>
                    <a:gd name="T85" fmla="*/ 1596 h 5566"/>
                    <a:gd name="T86" fmla="*/ 7627 w 8505"/>
                    <a:gd name="T87" fmla="*/ 1629 h 5566"/>
                    <a:gd name="T88" fmla="*/ 7816 w 8505"/>
                    <a:gd name="T89" fmla="*/ 1891 h 5566"/>
                    <a:gd name="T90" fmla="*/ 8173 w 8505"/>
                    <a:gd name="T91" fmla="*/ 3990 h 5566"/>
                    <a:gd name="T92" fmla="*/ 7805 w 8505"/>
                    <a:gd name="T93" fmla="*/ 4334 h 5566"/>
                    <a:gd name="T94" fmla="*/ 7677 w 8505"/>
                    <a:gd name="T95" fmla="*/ 4802 h 55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8505" h="5566">
                      <a:moveTo>
                        <a:pt x="8502" y="4019"/>
                      </a:moveTo>
                      <a:lnTo>
                        <a:pt x="8124" y="2019"/>
                      </a:lnTo>
                      <a:lnTo>
                        <a:pt x="8106" y="1953"/>
                      </a:lnTo>
                      <a:lnTo>
                        <a:pt x="8062" y="1826"/>
                      </a:lnTo>
                      <a:lnTo>
                        <a:pt x="8001" y="1705"/>
                      </a:lnTo>
                      <a:lnTo>
                        <a:pt x="7928" y="1593"/>
                      </a:lnTo>
                      <a:lnTo>
                        <a:pt x="7886" y="1540"/>
                      </a:lnTo>
                      <a:lnTo>
                        <a:pt x="8108" y="1316"/>
                      </a:lnTo>
                      <a:lnTo>
                        <a:pt x="8125" y="1298"/>
                      </a:lnTo>
                      <a:lnTo>
                        <a:pt x="8144" y="1251"/>
                      </a:lnTo>
                      <a:lnTo>
                        <a:pt x="8144" y="1202"/>
                      </a:lnTo>
                      <a:lnTo>
                        <a:pt x="8125" y="1158"/>
                      </a:lnTo>
                      <a:lnTo>
                        <a:pt x="8108" y="1138"/>
                      </a:lnTo>
                      <a:lnTo>
                        <a:pt x="8065" y="1094"/>
                      </a:lnTo>
                      <a:lnTo>
                        <a:pt x="8092" y="1074"/>
                      </a:lnTo>
                      <a:lnTo>
                        <a:pt x="8142" y="1028"/>
                      </a:lnTo>
                      <a:lnTo>
                        <a:pt x="8189" y="978"/>
                      </a:lnTo>
                      <a:lnTo>
                        <a:pt x="8229" y="924"/>
                      </a:lnTo>
                      <a:lnTo>
                        <a:pt x="8262" y="865"/>
                      </a:lnTo>
                      <a:lnTo>
                        <a:pt x="8291" y="805"/>
                      </a:lnTo>
                      <a:lnTo>
                        <a:pt x="8312" y="740"/>
                      </a:lnTo>
                      <a:lnTo>
                        <a:pt x="8327" y="674"/>
                      </a:lnTo>
                      <a:lnTo>
                        <a:pt x="8333" y="641"/>
                      </a:lnTo>
                      <a:lnTo>
                        <a:pt x="8333" y="602"/>
                      </a:lnTo>
                      <a:lnTo>
                        <a:pt x="8327" y="524"/>
                      </a:lnTo>
                      <a:lnTo>
                        <a:pt x="8312" y="448"/>
                      </a:lnTo>
                      <a:lnTo>
                        <a:pt x="8291" y="374"/>
                      </a:lnTo>
                      <a:lnTo>
                        <a:pt x="8278" y="338"/>
                      </a:lnTo>
                      <a:lnTo>
                        <a:pt x="8259" y="286"/>
                      </a:lnTo>
                      <a:lnTo>
                        <a:pt x="8235" y="180"/>
                      </a:lnTo>
                      <a:lnTo>
                        <a:pt x="8230" y="125"/>
                      </a:lnTo>
                      <a:lnTo>
                        <a:pt x="8227" y="95"/>
                      </a:lnTo>
                      <a:lnTo>
                        <a:pt x="8207" y="47"/>
                      </a:lnTo>
                      <a:lnTo>
                        <a:pt x="8171" y="15"/>
                      </a:lnTo>
                      <a:lnTo>
                        <a:pt x="8127" y="0"/>
                      </a:lnTo>
                      <a:lnTo>
                        <a:pt x="8081" y="0"/>
                      </a:lnTo>
                      <a:lnTo>
                        <a:pt x="8036" y="15"/>
                      </a:lnTo>
                      <a:lnTo>
                        <a:pt x="8000" y="47"/>
                      </a:lnTo>
                      <a:lnTo>
                        <a:pt x="7980" y="95"/>
                      </a:lnTo>
                      <a:lnTo>
                        <a:pt x="7978" y="125"/>
                      </a:lnTo>
                      <a:lnTo>
                        <a:pt x="7983" y="200"/>
                      </a:lnTo>
                      <a:lnTo>
                        <a:pt x="8013" y="347"/>
                      </a:lnTo>
                      <a:lnTo>
                        <a:pt x="8039" y="417"/>
                      </a:lnTo>
                      <a:lnTo>
                        <a:pt x="8057" y="466"/>
                      </a:lnTo>
                      <a:lnTo>
                        <a:pt x="8079" y="569"/>
                      </a:lnTo>
                      <a:lnTo>
                        <a:pt x="8081" y="620"/>
                      </a:lnTo>
                      <a:lnTo>
                        <a:pt x="8072" y="665"/>
                      </a:lnTo>
                      <a:lnTo>
                        <a:pt x="8037" y="750"/>
                      </a:lnTo>
                      <a:lnTo>
                        <a:pt x="7988" y="825"/>
                      </a:lnTo>
                      <a:lnTo>
                        <a:pt x="7924" y="890"/>
                      </a:lnTo>
                      <a:lnTo>
                        <a:pt x="7886" y="916"/>
                      </a:lnTo>
                      <a:lnTo>
                        <a:pt x="7803" y="832"/>
                      </a:lnTo>
                      <a:lnTo>
                        <a:pt x="7784" y="816"/>
                      </a:lnTo>
                      <a:lnTo>
                        <a:pt x="7738" y="798"/>
                      </a:lnTo>
                      <a:lnTo>
                        <a:pt x="7690" y="798"/>
                      </a:lnTo>
                      <a:lnTo>
                        <a:pt x="7644" y="816"/>
                      </a:lnTo>
                      <a:lnTo>
                        <a:pt x="7625" y="832"/>
                      </a:lnTo>
                      <a:lnTo>
                        <a:pt x="7288" y="1169"/>
                      </a:lnTo>
                      <a:lnTo>
                        <a:pt x="7229" y="1158"/>
                      </a:lnTo>
                      <a:lnTo>
                        <a:pt x="7111" y="1143"/>
                      </a:lnTo>
                      <a:lnTo>
                        <a:pt x="7052" y="1142"/>
                      </a:lnTo>
                      <a:lnTo>
                        <a:pt x="4519" y="1142"/>
                      </a:lnTo>
                      <a:lnTo>
                        <a:pt x="4417" y="1143"/>
                      </a:lnTo>
                      <a:lnTo>
                        <a:pt x="4217" y="1153"/>
                      </a:lnTo>
                      <a:lnTo>
                        <a:pt x="4021" y="1175"/>
                      </a:lnTo>
                      <a:lnTo>
                        <a:pt x="3828" y="1205"/>
                      </a:lnTo>
                      <a:lnTo>
                        <a:pt x="3639" y="1246"/>
                      </a:lnTo>
                      <a:lnTo>
                        <a:pt x="3453" y="1295"/>
                      </a:lnTo>
                      <a:lnTo>
                        <a:pt x="3272" y="1352"/>
                      </a:lnTo>
                      <a:lnTo>
                        <a:pt x="3095" y="1420"/>
                      </a:lnTo>
                      <a:lnTo>
                        <a:pt x="2920" y="1495"/>
                      </a:lnTo>
                      <a:lnTo>
                        <a:pt x="2752" y="1577"/>
                      </a:lnTo>
                      <a:lnTo>
                        <a:pt x="2588" y="1668"/>
                      </a:lnTo>
                      <a:lnTo>
                        <a:pt x="2426" y="1766"/>
                      </a:lnTo>
                      <a:lnTo>
                        <a:pt x="2271" y="1869"/>
                      </a:lnTo>
                      <a:lnTo>
                        <a:pt x="2120" y="1980"/>
                      </a:lnTo>
                      <a:lnTo>
                        <a:pt x="1973" y="2097"/>
                      </a:lnTo>
                      <a:lnTo>
                        <a:pt x="1832" y="2221"/>
                      </a:lnTo>
                      <a:lnTo>
                        <a:pt x="1693" y="2349"/>
                      </a:lnTo>
                      <a:lnTo>
                        <a:pt x="1562" y="2483"/>
                      </a:lnTo>
                      <a:lnTo>
                        <a:pt x="1436" y="2621"/>
                      </a:lnTo>
                      <a:lnTo>
                        <a:pt x="1313" y="2765"/>
                      </a:lnTo>
                      <a:lnTo>
                        <a:pt x="1140" y="2987"/>
                      </a:lnTo>
                      <a:lnTo>
                        <a:pt x="929" y="3297"/>
                      </a:lnTo>
                      <a:lnTo>
                        <a:pt x="740" y="3618"/>
                      </a:lnTo>
                      <a:lnTo>
                        <a:pt x="576" y="3949"/>
                      </a:lnTo>
                      <a:lnTo>
                        <a:pt x="433" y="4288"/>
                      </a:lnTo>
                      <a:lnTo>
                        <a:pt x="318" y="4631"/>
                      </a:lnTo>
                      <a:lnTo>
                        <a:pt x="271" y="4802"/>
                      </a:lnTo>
                      <a:lnTo>
                        <a:pt x="126" y="4802"/>
                      </a:lnTo>
                      <a:lnTo>
                        <a:pt x="101" y="4804"/>
                      </a:lnTo>
                      <a:lnTo>
                        <a:pt x="54" y="4824"/>
                      </a:lnTo>
                      <a:lnTo>
                        <a:pt x="21" y="4857"/>
                      </a:lnTo>
                      <a:lnTo>
                        <a:pt x="1" y="4903"/>
                      </a:lnTo>
                      <a:lnTo>
                        <a:pt x="0" y="4929"/>
                      </a:lnTo>
                      <a:lnTo>
                        <a:pt x="0" y="5439"/>
                      </a:lnTo>
                      <a:lnTo>
                        <a:pt x="1" y="5465"/>
                      </a:lnTo>
                      <a:lnTo>
                        <a:pt x="21" y="5510"/>
                      </a:lnTo>
                      <a:lnTo>
                        <a:pt x="54" y="5544"/>
                      </a:lnTo>
                      <a:lnTo>
                        <a:pt x="101" y="5563"/>
                      </a:lnTo>
                      <a:lnTo>
                        <a:pt x="126" y="5566"/>
                      </a:lnTo>
                      <a:lnTo>
                        <a:pt x="7797" y="5566"/>
                      </a:lnTo>
                      <a:lnTo>
                        <a:pt x="7821" y="5563"/>
                      </a:lnTo>
                      <a:lnTo>
                        <a:pt x="7867" y="5544"/>
                      </a:lnTo>
                      <a:lnTo>
                        <a:pt x="7902" y="5510"/>
                      </a:lnTo>
                      <a:lnTo>
                        <a:pt x="7921" y="5465"/>
                      </a:lnTo>
                      <a:lnTo>
                        <a:pt x="7922" y="5439"/>
                      </a:lnTo>
                      <a:lnTo>
                        <a:pt x="7922" y="4955"/>
                      </a:lnTo>
                      <a:lnTo>
                        <a:pt x="7925" y="4942"/>
                      </a:lnTo>
                      <a:lnTo>
                        <a:pt x="7925" y="4929"/>
                      </a:lnTo>
                      <a:lnTo>
                        <a:pt x="7926" y="4851"/>
                      </a:lnTo>
                      <a:lnTo>
                        <a:pt x="7941" y="4710"/>
                      </a:lnTo>
                      <a:lnTo>
                        <a:pt x="7970" y="4586"/>
                      </a:lnTo>
                      <a:lnTo>
                        <a:pt x="8014" y="4477"/>
                      </a:lnTo>
                      <a:lnTo>
                        <a:pt x="8075" y="4383"/>
                      </a:lnTo>
                      <a:lnTo>
                        <a:pt x="8151" y="4304"/>
                      </a:lnTo>
                      <a:lnTo>
                        <a:pt x="8245" y="4238"/>
                      </a:lnTo>
                      <a:lnTo>
                        <a:pt x="8356" y="4184"/>
                      </a:lnTo>
                      <a:lnTo>
                        <a:pt x="8418" y="4163"/>
                      </a:lnTo>
                      <a:lnTo>
                        <a:pt x="8439" y="4154"/>
                      </a:lnTo>
                      <a:lnTo>
                        <a:pt x="8475" y="4125"/>
                      </a:lnTo>
                      <a:lnTo>
                        <a:pt x="8498" y="4086"/>
                      </a:lnTo>
                      <a:lnTo>
                        <a:pt x="8505" y="4042"/>
                      </a:lnTo>
                      <a:lnTo>
                        <a:pt x="8502" y="4019"/>
                      </a:lnTo>
                      <a:close/>
                      <a:moveTo>
                        <a:pt x="7715" y="1100"/>
                      </a:moveTo>
                      <a:lnTo>
                        <a:pt x="7841" y="1227"/>
                      </a:lnTo>
                      <a:lnTo>
                        <a:pt x="7705" y="1365"/>
                      </a:lnTo>
                      <a:lnTo>
                        <a:pt x="7667" y="1338"/>
                      </a:lnTo>
                      <a:lnTo>
                        <a:pt x="7589" y="1287"/>
                      </a:lnTo>
                      <a:lnTo>
                        <a:pt x="7549" y="1266"/>
                      </a:lnTo>
                      <a:lnTo>
                        <a:pt x="7715" y="1100"/>
                      </a:lnTo>
                      <a:close/>
                      <a:moveTo>
                        <a:pt x="252" y="5314"/>
                      </a:moveTo>
                      <a:lnTo>
                        <a:pt x="252" y="5054"/>
                      </a:lnTo>
                      <a:lnTo>
                        <a:pt x="7670" y="5054"/>
                      </a:lnTo>
                      <a:lnTo>
                        <a:pt x="7670" y="5312"/>
                      </a:lnTo>
                      <a:lnTo>
                        <a:pt x="252" y="5314"/>
                      </a:lnTo>
                      <a:close/>
                      <a:moveTo>
                        <a:pt x="7677" y="4802"/>
                      </a:moveTo>
                      <a:lnTo>
                        <a:pt x="530" y="4802"/>
                      </a:lnTo>
                      <a:lnTo>
                        <a:pt x="577" y="4641"/>
                      </a:lnTo>
                      <a:lnTo>
                        <a:pt x="690" y="4321"/>
                      </a:lnTo>
                      <a:lnTo>
                        <a:pt x="826" y="4006"/>
                      </a:lnTo>
                      <a:lnTo>
                        <a:pt x="983" y="3696"/>
                      </a:lnTo>
                      <a:lnTo>
                        <a:pt x="1163" y="3396"/>
                      </a:lnTo>
                      <a:lnTo>
                        <a:pt x="1362" y="3107"/>
                      </a:lnTo>
                      <a:lnTo>
                        <a:pt x="1582" y="2833"/>
                      </a:lnTo>
                      <a:lnTo>
                        <a:pt x="1820" y="2575"/>
                      </a:lnTo>
                      <a:lnTo>
                        <a:pt x="2012" y="2395"/>
                      </a:lnTo>
                      <a:lnTo>
                        <a:pt x="2146" y="2280"/>
                      </a:lnTo>
                      <a:lnTo>
                        <a:pt x="2282" y="2172"/>
                      </a:lnTo>
                      <a:lnTo>
                        <a:pt x="2424" y="2068"/>
                      </a:lnTo>
                      <a:lnTo>
                        <a:pt x="2570" y="1972"/>
                      </a:lnTo>
                      <a:lnTo>
                        <a:pt x="2720" y="1881"/>
                      </a:lnTo>
                      <a:lnTo>
                        <a:pt x="2873" y="1797"/>
                      </a:lnTo>
                      <a:lnTo>
                        <a:pt x="3031" y="1721"/>
                      </a:lnTo>
                      <a:lnTo>
                        <a:pt x="3193" y="1652"/>
                      </a:lnTo>
                      <a:lnTo>
                        <a:pt x="3358" y="1590"/>
                      </a:lnTo>
                      <a:lnTo>
                        <a:pt x="3527" y="1535"/>
                      </a:lnTo>
                      <a:lnTo>
                        <a:pt x="3700" y="1489"/>
                      </a:lnTo>
                      <a:lnTo>
                        <a:pt x="3877" y="1453"/>
                      </a:lnTo>
                      <a:lnTo>
                        <a:pt x="4055" y="1424"/>
                      </a:lnTo>
                      <a:lnTo>
                        <a:pt x="4238" y="1406"/>
                      </a:lnTo>
                      <a:lnTo>
                        <a:pt x="4424" y="1395"/>
                      </a:lnTo>
                      <a:lnTo>
                        <a:pt x="4519" y="1394"/>
                      </a:lnTo>
                      <a:lnTo>
                        <a:pt x="7052" y="1394"/>
                      </a:lnTo>
                      <a:lnTo>
                        <a:pt x="7091" y="1395"/>
                      </a:lnTo>
                      <a:lnTo>
                        <a:pt x="7169" y="1403"/>
                      </a:lnTo>
                      <a:lnTo>
                        <a:pt x="7247" y="1419"/>
                      </a:lnTo>
                      <a:lnTo>
                        <a:pt x="7322" y="1440"/>
                      </a:lnTo>
                      <a:lnTo>
                        <a:pt x="7394" y="1469"/>
                      </a:lnTo>
                      <a:lnTo>
                        <a:pt x="7463" y="1505"/>
                      </a:lnTo>
                      <a:lnTo>
                        <a:pt x="7529" y="1547"/>
                      </a:lnTo>
                      <a:lnTo>
                        <a:pt x="7591" y="1596"/>
                      </a:lnTo>
                      <a:lnTo>
                        <a:pt x="7620" y="1622"/>
                      </a:lnTo>
                      <a:lnTo>
                        <a:pt x="7621" y="1625"/>
                      </a:lnTo>
                      <a:lnTo>
                        <a:pt x="7623" y="1626"/>
                      </a:lnTo>
                      <a:lnTo>
                        <a:pt x="7627" y="1629"/>
                      </a:lnTo>
                      <a:lnTo>
                        <a:pt x="7631" y="1633"/>
                      </a:lnTo>
                      <a:lnTo>
                        <a:pt x="7676" y="1679"/>
                      </a:lnTo>
                      <a:lnTo>
                        <a:pt x="7754" y="1780"/>
                      </a:lnTo>
                      <a:lnTo>
                        <a:pt x="7816" y="1891"/>
                      </a:lnTo>
                      <a:lnTo>
                        <a:pt x="7862" y="2009"/>
                      </a:lnTo>
                      <a:lnTo>
                        <a:pt x="7877" y="2071"/>
                      </a:lnTo>
                      <a:lnTo>
                        <a:pt x="8235" y="3961"/>
                      </a:lnTo>
                      <a:lnTo>
                        <a:pt x="8173" y="3990"/>
                      </a:lnTo>
                      <a:lnTo>
                        <a:pt x="8057" y="4058"/>
                      </a:lnTo>
                      <a:lnTo>
                        <a:pt x="7958" y="4137"/>
                      </a:lnTo>
                      <a:lnTo>
                        <a:pt x="7875" y="4229"/>
                      </a:lnTo>
                      <a:lnTo>
                        <a:pt x="7805" y="4334"/>
                      </a:lnTo>
                      <a:lnTo>
                        <a:pt x="7751" y="4451"/>
                      </a:lnTo>
                      <a:lnTo>
                        <a:pt x="7710" y="4582"/>
                      </a:lnTo>
                      <a:lnTo>
                        <a:pt x="7684" y="4724"/>
                      </a:lnTo>
                      <a:lnTo>
                        <a:pt x="7677" y="480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1" name="Freeform 25"/>
                <p:cNvSpPr>
                  <a:spLocks/>
                </p:cNvSpPr>
                <p:nvPr/>
              </p:nvSpPr>
              <p:spPr bwMode="auto">
                <a:xfrm>
                  <a:off x="6410" y="7006"/>
                  <a:ext cx="802" cy="84"/>
                </a:xfrm>
                <a:custGeom>
                  <a:avLst/>
                  <a:gdLst>
                    <a:gd name="T0" fmla="*/ 2280 w 2405"/>
                    <a:gd name="T1" fmla="*/ 0 h 252"/>
                    <a:gd name="T2" fmla="*/ 124 w 2405"/>
                    <a:gd name="T3" fmla="*/ 0 h 252"/>
                    <a:gd name="T4" fmla="*/ 94 w 2405"/>
                    <a:gd name="T5" fmla="*/ 3 h 252"/>
                    <a:gd name="T6" fmla="*/ 48 w 2405"/>
                    <a:gd name="T7" fmla="*/ 23 h 252"/>
                    <a:gd name="T8" fmla="*/ 16 w 2405"/>
                    <a:gd name="T9" fmla="*/ 59 h 252"/>
                    <a:gd name="T10" fmla="*/ 0 w 2405"/>
                    <a:gd name="T11" fmla="*/ 102 h 252"/>
                    <a:gd name="T12" fmla="*/ 0 w 2405"/>
                    <a:gd name="T13" fmla="*/ 150 h 252"/>
                    <a:gd name="T14" fmla="*/ 16 w 2405"/>
                    <a:gd name="T15" fmla="*/ 194 h 252"/>
                    <a:gd name="T16" fmla="*/ 48 w 2405"/>
                    <a:gd name="T17" fmla="*/ 231 h 252"/>
                    <a:gd name="T18" fmla="*/ 94 w 2405"/>
                    <a:gd name="T19" fmla="*/ 251 h 252"/>
                    <a:gd name="T20" fmla="*/ 124 w 2405"/>
                    <a:gd name="T21" fmla="*/ 252 h 252"/>
                    <a:gd name="T22" fmla="*/ 2280 w 2405"/>
                    <a:gd name="T23" fmla="*/ 252 h 252"/>
                    <a:gd name="T24" fmla="*/ 2310 w 2405"/>
                    <a:gd name="T25" fmla="*/ 251 h 252"/>
                    <a:gd name="T26" fmla="*/ 2358 w 2405"/>
                    <a:gd name="T27" fmla="*/ 231 h 252"/>
                    <a:gd name="T28" fmla="*/ 2389 w 2405"/>
                    <a:gd name="T29" fmla="*/ 194 h 252"/>
                    <a:gd name="T30" fmla="*/ 2405 w 2405"/>
                    <a:gd name="T31" fmla="*/ 150 h 252"/>
                    <a:gd name="T32" fmla="*/ 2405 w 2405"/>
                    <a:gd name="T33" fmla="*/ 102 h 252"/>
                    <a:gd name="T34" fmla="*/ 2389 w 2405"/>
                    <a:gd name="T35" fmla="*/ 59 h 252"/>
                    <a:gd name="T36" fmla="*/ 2358 w 2405"/>
                    <a:gd name="T37" fmla="*/ 23 h 252"/>
                    <a:gd name="T38" fmla="*/ 2310 w 2405"/>
                    <a:gd name="T39" fmla="*/ 3 h 252"/>
                    <a:gd name="T40" fmla="*/ 2280 w 2405"/>
                    <a:gd name="T41" fmla="*/ 0 h 2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405" h="252">
                      <a:moveTo>
                        <a:pt x="2280" y="0"/>
                      </a:moveTo>
                      <a:lnTo>
                        <a:pt x="124" y="0"/>
                      </a:lnTo>
                      <a:lnTo>
                        <a:pt x="94" y="3"/>
                      </a:lnTo>
                      <a:lnTo>
                        <a:pt x="48" y="23"/>
                      </a:lnTo>
                      <a:lnTo>
                        <a:pt x="16" y="59"/>
                      </a:lnTo>
                      <a:lnTo>
                        <a:pt x="0" y="102"/>
                      </a:lnTo>
                      <a:lnTo>
                        <a:pt x="0" y="150"/>
                      </a:lnTo>
                      <a:lnTo>
                        <a:pt x="16" y="194"/>
                      </a:lnTo>
                      <a:lnTo>
                        <a:pt x="48" y="231"/>
                      </a:lnTo>
                      <a:lnTo>
                        <a:pt x="94" y="251"/>
                      </a:lnTo>
                      <a:lnTo>
                        <a:pt x="124" y="252"/>
                      </a:lnTo>
                      <a:lnTo>
                        <a:pt x="2280" y="252"/>
                      </a:lnTo>
                      <a:lnTo>
                        <a:pt x="2310" y="251"/>
                      </a:lnTo>
                      <a:lnTo>
                        <a:pt x="2358" y="231"/>
                      </a:lnTo>
                      <a:lnTo>
                        <a:pt x="2389" y="194"/>
                      </a:lnTo>
                      <a:lnTo>
                        <a:pt x="2405" y="150"/>
                      </a:lnTo>
                      <a:lnTo>
                        <a:pt x="2405" y="102"/>
                      </a:lnTo>
                      <a:lnTo>
                        <a:pt x="2389" y="59"/>
                      </a:lnTo>
                      <a:lnTo>
                        <a:pt x="2358" y="23"/>
                      </a:lnTo>
                      <a:lnTo>
                        <a:pt x="2310" y="3"/>
                      </a:lnTo>
                      <a:lnTo>
                        <a:pt x="228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2" name="Freeform 26"/>
                <p:cNvSpPr>
                  <a:spLocks noEditPoints="1"/>
                </p:cNvSpPr>
                <p:nvPr/>
              </p:nvSpPr>
              <p:spPr bwMode="auto">
                <a:xfrm>
                  <a:off x="6410" y="6285"/>
                  <a:ext cx="1525" cy="539"/>
                </a:xfrm>
                <a:custGeom>
                  <a:avLst/>
                  <a:gdLst>
                    <a:gd name="T0" fmla="*/ 4294 w 4574"/>
                    <a:gd name="T1" fmla="*/ 146 h 1615"/>
                    <a:gd name="T2" fmla="*/ 4203 w 4574"/>
                    <a:gd name="T3" fmla="*/ 33 h 1615"/>
                    <a:gd name="T4" fmla="*/ 4097 w 4574"/>
                    <a:gd name="T5" fmla="*/ 0 h 1615"/>
                    <a:gd name="T6" fmla="*/ 1803 w 4574"/>
                    <a:gd name="T7" fmla="*/ 2 h 1615"/>
                    <a:gd name="T8" fmla="*/ 1487 w 4574"/>
                    <a:gd name="T9" fmla="*/ 42 h 1615"/>
                    <a:gd name="T10" fmla="*/ 1189 w 4574"/>
                    <a:gd name="T11" fmla="*/ 131 h 1615"/>
                    <a:gd name="T12" fmla="*/ 911 w 4574"/>
                    <a:gd name="T13" fmla="*/ 268 h 1615"/>
                    <a:gd name="T14" fmla="*/ 658 w 4574"/>
                    <a:gd name="T15" fmla="*/ 450 h 1615"/>
                    <a:gd name="T16" fmla="*/ 433 w 4574"/>
                    <a:gd name="T17" fmla="*/ 670 h 1615"/>
                    <a:gd name="T18" fmla="*/ 243 w 4574"/>
                    <a:gd name="T19" fmla="*/ 927 h 1615"/>
                    <a:gd name="T20" fmla="*/ 90 w 4574"/>
                    <a:gd name="T21" fmla="*/ 1216 h 1615"/>
                    <a:gd name="T22" fmla="*/ 4 w 4574"/>
                    <a:gd name="T23" fmla="*/ 1452 h 1615"/>
                    <a:gd name="T24" fmla="*/ 0 w 4574"/>
                    <a:gd name="T25" fmla="*/ 1497 h 1615"/>
                    <a:gd name="T26" fmla="*/ 43 w 4574"/>
                    <a:gd name="T27" fmla="*/ 1585 h 1615"/>
                    <a:gd name="T28" fmla="*/ 109 w 4574"/>
                    <a:gd name="T29" fmla="*/ 1614 h 1615"/>
                    <a:gd name="T30" fmla="*/ 4359 w 4574"/>
                    <a:gd name="T31" fmla="*/ 1615 h 1615"/>
                    <a:gd name="T32" fmla="*/ 4427 w 4574"/>
                    <a:gd name="T33" fmla="*/ 1602 h 1615"/>
                    <a:gd name="T34" fmla="*/ 4503 w 4574"/>
                    <a:gd name="T35" fmla="*/ 1552 h 1615"/>
                    <a:gd name="T36" fmla="*/ 4536 w 4574"/>
                    <a:gd name="T37" fmla="*/ 1510 h 1615"/>
                    <a:gd name="T38" fmla="*/ 4574 w 4574"/>
                    <a:gd name="T39" fmla="*/ 1398 h 1615"/>
                    <a:gd name="T40" fmla="*/ 4566 w 4574"/>
                    <a:gd name="T41" fmla="*/ 1308 h 1615"/>
                    <a:gd name="T42" fmla="*/ 2193 w 4574"/>
                    <a:gd name="T43" fmla="*/ 1010 h 1615"/>
                    <a:gd name="T44" fmla="*/ 2841 w 4574"/>
                    <a:gd name="T45" fmla="*/ 1363 h 1615"/>
                    <a:gd name="T46" fmla="*/ 2193 w 4574"/>
                    <a:gd name="T47" fmla="*/ 1010 h 1615"/>
                    <a:gd name="T48" fmla="*/ 3093 w 4574"/>
                    <a:gd name="T49" fmla="*/ 883 h 1615"/>
                    <a:gd name="T50" fmla="*/ 3073 w 4574"/>
                    <a:gd name="T51" fmla="*/ 813 h 1615"/>
                    <a:gd name="T52" fmla="*/ 2994 w 4574"/>
                    <a:gd name="T53" fmla="*/ 759 h 1615"/>
                    <a:gd name="T54" fmla="*/ 2066 w 4574"/>
                    <a:gd name="T55" fmla="*/ 758 h 1615"/>
                    <a:gd name="T56" fmla="*/ 1996 w 4574"/>
                    <a:gd name="T57" fmla="*/ 778 h 1615"/>
                    <a:gd name="T58" fmla="*/ 1942 w 4574"/>
                    <a:gd name="T59" fmla="*/ 857 h 1615"/>
                    <a:gd name="T60" fmla="*/ 1941 w 4574"/>
                    <a:gd name="T61" fmla="*/ 1363 h 1615"/>
                    <a:gd name="T62" fmla="*/ 328 w 4574"/>
                    <a:gd name="T63" fmla="*/ 1300 h 1615"/>
                    <a:gd name="T64" fmla="*/ 453 w 4574"/>
                    <a:gd name="T65" fmla="*/ 1066 h 1615"/>
                    <a:gd name="T66" fmla="*/ 606 w 4574"/>
                    <a:gd name="T67" fmla="*/ 856 h 1615"/>
                    <a:gd name="T68" fmla="*/ 785 w 4574"/>
                    <a:gd name="T69" fmla="*/ 673 h 1615"/>
                    <a:gd name="T70" fmla="*/ 985 w 4574"/>
                    <a:gd name="T71" fmla="*/ 520 h 1615"/>
                    <a:gd name="T72" fmla="*/ 1205 w 4574"/>
                    <a:gd name="T73" fmla="*/ 399 h 1615"/>
                    <a:gd name="T74" fmla="*/ 1441 w 4574"/>
                    <a:gd name="T75" fmla="*/ 313 h 1615"/>
                    <a:gd name="T76" fmla="*/ 1690 w 4574"/>
                    <a:gd name="T77" fmla="*/ 264 h 1615"/>
                    <a:gd name="T78" fmla="*/ 1883 w 4574"/>
                    <a:gd name="T79" fmla="*/ 252 h 1615"/>
                    <a:gd name="T80" fmla="*/ 4320 w 4574"/>
                    <a:gd name="T81" fmla="*/ 1363 h 16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574" h="1615">
                      <a:moveTo>
                        <a:pt x="4304" y="182"/>
                      </a:moveTo>
                      <a:lnTo>
                        <a:pt x="4294" y="146"/>
                      </a:lnTo>
                      <a:lnTo>
                        <a:pt x="4258" y="81"/>
                      </a:lnTo>
                      <a:lnTo>
                        <a:pt x="4203" y="33"/>
                      </a:lnTo>
                      <a:lnTo>
                        <a:pt x="4136" y="5"/>
                      </a:lnTo>
                      <a:lnTo>
                        <a:pt x="4097" y="0"/>
                      </a:lnTo>
                      <a:lnTo>
                        <a:pt x="1883" y="0"/>
                      </a:lnTo>
                      <a:lnTo>
                        <a:pt x="1803" y="2"/>
                      </a:lnTo>
                      <a:lnTo>
                        <a:pt x="1643" y="15"/>
                      </a:lnTo>
                      <a:lnTo>
                        <a:pt x="1487" y="42"/>
                      </a:lnTo>
                      <a:lnTo>
                        <a:pt x="1336" y="81"/>
                      </a:lnTo>
                      <a:lnTo>
                        <a:pt x="1189" y="131"/>
                      </a:lnTo>
                      <a:lnTo>
                        <a:pt x="1047" y="195"/>
                      </a:lnTo>
                      <a:lnTo>
                        <a:pt x="911" y="268"/>
                      </a:lnTo>
                      <a:lnTo>
                        <a:pt x="780" y="353"/>
                      </a:lnTo>
                      <a:lnTo>
                        <a:pt x="658" y="450"/>
                      </a:lnTo>
                      <a:lnTo>
                        <a:pt x="541" y="555"/>
                      </a:lnTo>
                      <a:lnTo>
                        <a:pt x="433" y="670"/>
                      </a:lnTo>
                      <a:lnTo>
                        <a:pt x="334" y="794"/>
                      </a:lnTo>
                      <a:lnTo>
                        <a:pt x="243" y="927"/>
                      </a:lnTo>
                      <a:lnTo>
                        <a:pt x="161" y="1066"/>
                      </a:lnTo>
                      <a:lnTo>
                        <a:pt x="90" y="1216"/>
                      </a:lnTo>
                      <a:lnTo>
                        <a:pt x="30" y="1372"/>
                      </a:lnTo>
                      <a:lnTo>
                        <a:pt x="4" y="1452"/>
                      </a:lnTo>
                      <a:lnTo>
                        <a:pt x="1" y="1467"/>
                      </a:lnTo>
                      <a:lnTo>
                        <a:pt x="0" y="1497"/>
                      </a:lnTo>
                      <a:lnTo>
                        <a:pt x="8" y="1540"/>
                      </a:lnTo>
                      <a:lnTo>
                        <a:pt x="43" y="1585"/>
                      </a:lnTo>
                      <a:lnTo>
                        <a:pt x="80" y="1606"/>
                      </a:lnTo>
                      <a:lnTo>
                        <a:pt x="109" y="1614"/>
                      </a:lnTo>
                      <a:lnTo>
                        <a:pt x="125" y="1615"/>
                      </a:lnTo>
                      <a:lnTo>
                        <a:pt x="4359" y="1615"/>
                      </a:lnTo>
                      <a:lnTo>
                        <a:pt x="4382" y="1614"/>
                      </a:lnTo>
                      <a:lnTo>
                        <a:pt x="4427" y="1602"/>
                      </a:lnTo>
                      <a:lnTo>
                        <a:pt x="4468" y="1582"/>
                      </a:lnTo>
                      <a:lnTo>
                        <a:pt x="4503" y="1552"/>
                      </a:lnTo>
                      <a:lnTo>
                        <a:pt x="4517" y="1534"/>
                      </a:lnTo>
                      <a:lnTo>
                        <a:pt x="4536" y="1510"/>
                      </a:lnTo>
                      <a:lnTo>
                        <a:pt x="4561" y="1455"/>
                      </a:lnTo>
                      <a:lnTo>
                        <a:pt x="4574" y="1398"/>
                      </a:lnTo>
                      <a:lnTo>
                        <a:pt x="4572" y="1337"/>
                      </a:lnTo>
                      <a:lnTo>
                        <a:pt x="4566" y="1308"/>
                      </a:lnTo>
                      <a:lnTo>
                        <a:pt x="4304" y="182"/>
                      </a:lnTo>
                      <a:close/>
                      <a:moveTo>
                        <a:pt x="2193" y="1010"/>
                      </a:moveTo>
                      <a:lnTo>
                        <a:pt x="2841" y="1010"/>
                      </a:lnTo>
                      <a:lnTo>
                        <a:pt x="2841" y="1363"/>
                      </a:lnTo>
                      <a:lnTo>
                        <a:pt x="2193" y="1363"/>
                      </a:lnTo>
                      <a:lnTo>
                        <a:pt x="2193" y="1010"/>
                      </a:lnTo>
                      <a:close/>
                      <a:moveTo>
                        <a:pt x="3093" y="1363"/>
                      </a:moveTo>
                      <a:lnTo>
                        <a:pt x="3093" y="883"/>
                      </a:lnTo>
                      <a:lnTo>
                        <a:pt x="3092" y="857"/>
                      </a:lnTo>
                      <a:lnTo>
                        <a:pt x="3073" y="813"/>
                      </a:lnTo>
                      <a:lnTo>
                        <a:pt x="3038" y="778"/>
                      </a:lnTo>
                      <a:lnTo>
                        <a:pt x="2994" y="759"/>
                      </a:lnTo>
                      <a:lnTo>
                        <a:pt x="2968" y="758"/>
                      </a:lnTo>
                      <a:lnTo>
                        <a:pt x="2066" y="758"/>
                      </a:lnTo>
                      <a:lnTo>
                        <a:pt x="2040" y="759"/>
                      </a:lnTo>
                      <a:lnTo>
                        <a:pt x="1996" y="778"/>
                      </a:lnTo>
                      <a:lnTo>
                        <a:pt x="1961" y="813"/>
                      </a:lnTo>
                      <a:lnTo>
                        <a:pt x="1942" y="857"/>
                      </a:lnTo>
                      <a:lnTo>
                        <a:pt x="1941" y="883"/>
                      </a:lnTo>
                      <a:lnTo>
                        <a:pt x="1941" y="1363"/>
                      </a:lnTo>
                      <a:lnTo>
                        <a:pt x="302" y="1363"/>
                      </a:lnTo>
                      <a:lnTo>
                        <a:pt x="328" y="1300"/>
                      </a:lnTo>
                      <a:lnTo>
                        <a:pt x="387" y="1180"/>
                      </a:lnTo>
                      <a:lnTo>
                        <a:pt x="453" y="1066"/>
                      </a:lnTo>
                      <a:lnTo>
                        <a:pt x="525" y="958"/>
                      </a:lnTo>
                      <a:lnTo>
                        <a:pt x="606" y="856"/>
                      </a:lnTo>
                      <a:lnTo>
                        <a:pt x="692" y="761"/>
                      </a:lnTo>
                      <a:lnTo>
                        <a:pt x="785" y="673"/>
                      </a:lnTo>
                      <a:lnTo>
                        <a:pt x="882" y="594"/>
                      </a:lnTo>
                      <a:lnTo>
                        <a:pt x="985" y="520"/>
                      </a:lnTo>
                      <a:lnTo>
                        <a:pt x="1093" y="455"/>
                      </a:lnTo>
                      <a:lnTo>
                        <a:pt x="1205" y="399"/>
                      </a:lnTo>
                      <a:lnTo>
                        <a:pt x="1320" y="352"/>
                      </a:lnTo>
                      <a:lnTo>
                        <a:pt x="1441" y="313"/>
                      </a:lnTo>
                      <a:lnTo>
                        <a:pt x="1564" y="284"/>
                      </a:lnTo>
                      <a:lnTo>
                        <a:pt x="1690" y="264"/>
                      </a:lnTo>
                      <a:lnTo>
                        <a:pt x="1819" y="254"/>
                      </a:lnTo>
                      <a:lnTo>
                        <a:pt x="1883" y="252"/>
                      </a:lnTo>
                      <a:lnTo>
                        <a:pt x="4061" y="252"/>
                      </a:lnTo>
                      <a:lnTo>
                        <a:pt x="4320" y="1363"/>
                      </a:lnTo>
                      <a:lnTo>
                        <a:pt x="3093" y="1363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28924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이등변 삼각형 47"/>
          <p:cNvSpPr/>
          <p:nvPr/>
        </p:nvSpPr>
        <p:spPr>
          <a:xfrm flipH="1">
            <a:off x="10530726" y="4143308"/>
            <a:ext cx="1661274" cy="2714692"/>
          </a:xfrm>
          <a:prstGeom prst="triangle">
            <a:avLst>
              <a:gd name="adj" fmla="val 0"/>
            </a:avLst>
          </a:prstGeom>
          <a:solidFill>
            <a:schemeClr val="tx1">
              <a:alpha val="32000"/>
            </a:schemeClr>
          </a:solidFill>
          <a:ln>
            <a:noFill/>
          </a:ln>
          <a:effectLst>
            <a:softEdge rad="279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-1"/>
            <a:ext cx="12242626" cy="6979775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1654971 w 12192000"/>
              <a:gd name="connsiteY2" fmla="*/ 65532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0" fmla="*/ 0 w 12380685"/>
              <a:gd name="connsiteY0" fmla="*/ 0 h 7032171"/>
              <a:gd name="connsiteX1" fmla="*/ 12192000 w 12380685"/>
              <a:gd name="connsiteY1" fmla="*/ 0 h 7032171"/>
              <a:gd name="connsiteX2" fmla="*/ 12380685 w 12380685"/>
              <a:gd name="connsiteY2" fmla="*/ 7032171 h 7032171"/>
              <a:gd name="connsiteX3" fmla="*/ 0 w 12380685"/>
              <a:gd name="connsiteY3" fmla="*/ 6858000 h 7032171"/>
              <a:gd name="connsiteX4" fmla="*/ 0 w 12380685"/>
              <a:gd name="connsiteY4" fmla="*/ 0 h 7032171"/>
              <a:gd name="connsiteX0" fmla="*/ 0 w 12380685"/>
              <a:gd name="connsiteY0" fmla="*/ 0 h 7032171"/>
              <a:gd name="connsiteX1" fmla="*/ 12192000 w 12380685"/>
              <a:gd name="connsiteY1" fmla="*/ 0 h 7032171"/>
              <a:gd name="connsiteX2" fmla="*/ 12380685 w 12380685"/>
              <a:gd name="connsiteY2" fmla="*/ 7032171 h 7032171"/>
              <a:gd name="connsiteX3" fmla="*/ 0 w 12380685"/>
              <a:gd name="connsiteY3" fmla="*/ 6858000 h 7032171"/>
              <a:gd name="connsiteX4" fmla="*/ 0 w 12380685"/>
              <a:gd name="connsiteY4" fmla="*/ 0 h 7032171"/>
              <a:gd name="connsiteX0" fmla="*/ 0 w 12380685"/>
              <a:gd name="connsiteY0" fmla="*/ 0 h 7032171"/>
              <a:gd name="connsiteX1" fmla="*/ 12192000 w 12380685"/>
              <a:gd name="connsiteY1" fmla="*/ 0 h 7032171"/>
              <a:gd name="connsiteX2" fmla="*/ 12380685 w 12380685"/>
              <a:gd name="connsiteY2" fmla="*/ 7032171 h 7032171"/>
              <a:gd name="connsiteX3" fmla="*/ 0 w 12380685"/>
              <a:gd name="connsiteY3" fmla="*/ 6858000 h 7032171"/>
              <a:gd name="connsiteX4" fmla="*/ 0 w 12380685"/>
              <a:gd name="connsiteY4" fmla="*/ 0 h 7032171"/>
              <a:gd name="connsiteX0" fmla="*/ 0 w 12194917"/>
              <a:gd name="connsiteY0" fmla="*/ 0 h 6860094"/>
              <a:gd name="connsiteX1" fmla="*/ 12192000 w 12194917"/>
              <a:gd name="connsiteY1" fmla="*/ 0 h 6860094"/>
              <a:gd name="connsiteX2" fmla="*/ 11959770 w 12194917"/>
              <a:gd name="connsiteY2" fmla="*/ 6640285 h 6860094"/>
              <a:gd name="connsiteX3" fmla="*/ 0 w 12194917"/>
              <a:gd name="connsiteY3" fmla="*/ 6858000 h 6860094"/>
              <a:gd name="connsiteX4" fmla="*/ 0 w 12194917"/>
              <a:gd name="connsiteY4" fmla="*/ 0 h 6860094"/>
              <a:gd name="connsiteX0" fmla="*/ 0 w 12192295"/>
              <a:gd name="connsiteY0" fmla="*/ 0 h 6860094"/>
              <a:gd name="connsiteX1" fmla="*/ 12192000 w 12192295"/>
              <a:gd name="connsiteY1" fmla="*/ 0 h 6860094"/>
              <a:gd name="connsiteX2" fmla="*/ 11959770 w 12192295"/>
              <a:gd name="connsiteY2" fmla="*/ 6640285 h 6860094"/>
              <a:gd name="connsiteX3" fmla="*/ 0 w 12192295"/>
              <a:gd name="connsiteY3" fmla="*/ 6858000 h 6860094"/>
              <a:gd name="connsiteX4" fmla="*/ 0 w 12192295"/>
              <a:gd name="connsiteY4" fmla="*/ 0 h 6860094"/>
              <a:gd name="connsiteX0" fmla="*/ 0 w 12192295"/>
              <a:gd name="connsiteY0" fmla="*/ 0 h 6862316"/>
              <a:gd name="connsiteX1" fmla="*/ 12192000 w 12192295"/>
              <a:gd name="connsiteY1" fmla="*/ 0 h 6862316"/>
              <a:gd name="connsiteX2" fmla="*/ 11959770 w 12192295"/>
              <a:gd name="connsiteY2" fmla="*/ 6640285 h 6862316"/>
              <a:gd name="connsiteX3" fmla="*/ 0 w 12192295"/>
              <a:gd name="connsiteY3" fmla="*/ 6858000 h 6862316"/>
              <a:gd name="connsiteX4" fmla="*/ 0 w 12192295"/>
              <a:gd name="connsiteY4" fmla="*/ 0 h 6862316"/>
              <a:gd name="connsiteX0" fmla="*/ 0 w 12372105"/>
              <a:gd name="connsiteY0" fmla="*/ 0 h 6862316"/>
              <a:gd name="connsiteX1" fmla="*/ 12192000 w 12372105"/>
              <a:gd name="connsiteY1" fmla="*/ 0 h 6862316"/>
              <a:gd name="connsiteX2" fmla="*/ 11959770 w 12372105"/>
              <a:gd name="connsiteY2" fmla="*/ 6640285 h 6862316"/>
              <a:gd name="connsiteX3" fmla="*/ 0 w 12372105"/>
              <a:gd name="connsiteY3" fmla="*/ 6858000 h 6862316"/>
              <a:gd name="connsiteX4" fmla="*/ 0 w 12372105"/>
              <a:gd name="connsiteY4" fmla="*/ 0 h 6862316"/>
              <a:gd name="connsiteX0" fmla="*/ 0 w 12372105"/>
              <a:gd name="connsiteY0" fmla="*/ 0 h 7067210"/>
              <a:gd name="connsiteX1" fmla="*/ 12192000 w 12372105"/>
              <a:gd name="connsiteY1" fmla="*/ 0 h 7067210"/>
              <a:gd name="connsiteX2" fmla="*/ 11959770 w 12372105"/>
              <a:gd name="connsiteY2" fmla="*/ 6640285 h 7067210"/>
              <a:gd name="connsiteX3" fmla="*/ 0 w 12372105"/>
              <a:gd name="connsiteY3" fmla="*/ 6858000 h 7067210"/>
              <a:gd name="connsiteX4" fmla="*/ 0 w 12372105"/>
              <a:gd name="connsiteY4" fmla="*/ 0 h 7067210"/>
              <a:gd name="connsiteX0" fmla="*/ 0 w 12253444"/>
              <a:gd name="connsiteY0" fmla="*/ 0 h 6986838"/>
              <a:gd name="connsiteX1" fmla="*/ 12192000 w 12253444"/>
              <a:gd name="connsiteY1" fmla="*/ 0 h 6986838"/>
              <a:gd name="connsiteX2" fmla="*/ 11727541 w 12253444"/>
              <a:gd name="connsiteY2" fmla="*/ 6495142 h 6986838"/>
              <a:gd name="connsiteX3" fmla="*/ 0 w 12253444"/>
              <a:gd name="connsiteY3" fmla="*/ 6858000 h 6986838"/>
              <a:gd name="connsiteX4" fmla="*/ 0 w 12253444"/>
              <a:gd name="connsiteY4" fmla="*/ 0 h 6986838"/>
              <a:gd name="connsiteX0" fmla="*/ 0 w 12208177"/>
              <a:gd name="connsiteY0" fmla="*/ 0 h 6979775"/>
              <a:gd name="connsiteX1" fmla="*/ 12192000 w 12208177"/>
              <a:gd name="connsiteY1" fmla="*/ 0 h 6979775"/>
              <a:gd name="connsiteX2" fmla="*/ 11567884 w 12208177"/>
              <a:gd name="connsiteY2" fmla="*/ 6480628 h 6979775"/>
              <a:gd name="connsiteX3" fmla="*/ 0 w 12208177"/>
              <a:gd name="connsiteY3" fmla="*/ 6858000 h 6979775"/>
              <a:gd name="connsiteX4" fmla="*/ 0 w 12208177"/>
              <a:gd name="connsiteY4" fmla="*/ 0 h 6979775"/>
              <a:gd name="connsiteX0" fmla="*/ 0 w 12242626"/>
              <a:gd name="connsiteY0" fmla="*/ 0 h 6979775"/>
              <a:gd name="connsiteX1" fmla="*/ 12192000 w 12242626"/>
              <a:gd name="connsiteY1" fmla="*/ 0 h 6979775"/>
              <a:gd name="connsiteX2" fmla="*/ 11698512 w 12242626"/>
              <a:gd name="connsiteY2" fmla="*/ 6480628 h 6979775"/>
              <a:gd name="connsiteX3" fmla="*/ 0 w 12242626"/>
              <a:gd name="connsiteY3" fmla="*/ 6858000 h 6979775"/>
              <a:gd name="connsiteX4" fmla="*/ 0 w 12242626"/>
              <a:gd name="connsiteY4" fmla="*/ 0 h 6979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42626" h="6979775">
                <a:moveTo>
                  <a:pt x="0" y="0"/>
                </a:moveTo>
                <a:lnTo>
                  <a:pt x="12192000" y="0"/>
                </a:lnTo>
                <a:cubicBezTo>
                  <a:pt x="12211352" y="2402114"/>
                  <a:pt x="12448417" y="4223657"/>
                  <a:pt x="11698512" y="6480628"/>
                </a:cubicBezTo>
                <a:cubicBezTo>
                  <a:pt x="10459960" y="7249886"/>
                  <a:pt x="4126895" y="6916057"/>
                  <a:pt x="0" y="685800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 latinLnBrk="0">
              <a:defRPr/>
            </a:pPr>
            <a:r>
              <a:rPr lang="en-US" altLang="ja-JP" sz="32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32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3200" b="1" i="1" kern="0" dirty="0">
              <a:solidFill>
                <a:prstClr val="black">
                  <a:lumMod val="65000"/>
                  <a:lumOff val="35000"/>
                </a:prstClr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algn="ctr" latinLnBrk="0">
              <a:defRPr/>
            </a:pPr>
            <a:r>
              <a:rPr lang="en-US" altLang="ja-JP" sz="800" kern="0" dirty="0">
                <a:solidFill>
                  <a:prstClr val="black">
                    <a:lumMod val="65000"/>
                    <a:lumOff val="35000"/>
                  </a:prstClr>
                </a:solidFill>
                <a:ea typeface="游ゴシック" panose="020B0400000000000000" pitchFamily="34" charset="-128"/>
              </a:rPr>
              <a:t>PAPOZIP</a:t>
            </a:r>
            <a:r>
              <a:rPr lang="ja-JP" altLang="en-US" sz="800" kern="0" dirty="0">
                <a:solidFill>
                  <a:prstClr val="black">
                    <a:lumMod val="65000"/>
                    <a:lumOff val="35000"/>
                  </a:prstClr>
                </a:solidFill>
                <a:ea typeface="游ゴシック" panose="020B0400000000000000" pitchFamily="34" charset="-128"/>
              </a:rPr>
              <a:t>と一緒に</a:t>
            </a:r>
            <a:r>
              <a:rPr lang="en-US" altLang="ja-JP" sz="800" kern="0" dirty="0" err="1">
                <a:solidFill>
                  <a:prstClr val="black">
                    <a:lumMod val="65000"/>
                    <a:lumOff val="35000"/>
                  </a:prstClr>
                </a:solidFill>
                <a:ea typeface="游ゴシック" panose="020B0400000000000000" pitchFamily="34" charset="-128"/>
              </a:rPr>
              <a:t>ppt</a:t>
            </a:r>
            <a:r>
              <a:rPr lang="ja-JP" altLang="en-US" sz="800" kern="0" dirty="0">
                <a:solidFill>
                  <a:prstClr val="black">
                    <a:lumMod val="65000"/>
                    <a:lumOff val="35000"/>
                  </a:prstClr>
                </a:solidFill>
                <a:ea typeface="游ゴシック" panose="020B0400000000000000" pitchFamily="34" charset="-128"/>
              </a:rPr>
              <a:t>を作る楽しさを感じてください</a:t>
            </a:r>
            <a:endParaRPr lang="en-US" altLang="ko-KR" sz="600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pSp>
        <p:nvGrpSpPr>
          <p:cNvPr id="5" name="그룹 4"/>
          <p:cNvGrpSpPr/>
          <p:nvPr/>
        </p:nvGrpSpPr>
        <p:grpSpPr>
          <a:xfrm>
            <a:off x="5185227" y="6178826"/>
            <a:ext cx="1832011" cy="389437"/>
            <a:chOff x="4125200" y="5074580"/>
            <a:chExt cx="3561511" cy="757083"/>
          </a:xfrm>
        </p:grpSpPr>
        <p:sp>
          <p:nvSpPr>
            <p:cNvPr id="16" name="Freeform 5"/>
            <p:cNvSpPr>
              <a:spLocks noEditPoints="1"/>
            </p:cNvSpPr>
            <p:nvPr/>
          </p:nvSpPr>
          <p:spPr bwMode="auto">
            <a:xfrm>
              <a:off x="5475175" y="5074580"/>
              <a:ext cx="756835" cy="757082"/>
            </a:xfrm>
            <a:custGeom>
              <a:avLst/>
              <a:gdLst>
                <a:gd name="T0" fmla="*/ 5346 w 9213"/>
                <a:gd name="T1" fmla="*/ 645 h 9217"/>
                <a:gd name="T2" fmla="*/ 4465 w 9213"/>
                <a:gd name="T3" fmla="*/ 30 h 9217"/>
                <a:gd name="T4" fmla="*/ 4143 w 9213"/>
                <a:gd name="T5" fmla="*/ 1113 h 9217"/>
                <a:gd name="T6" fmla="*/ 5028 w 9213"/>
                <a:gd name="T7" fmla="*/ 484 h 9217"/>
                <a:gd name="T8" fmla="*/ 4625 w 9213"/>
                <a:gd name="T9" fmla="*/ 1089 h 9217"/>
                <a:gd name="T10" fmla="*/ 4406 w 9213"/>
                <a:gd name="T11" fmla="*/ 363 h 9217"/>
                <a:gd name="T12" fmla="*/ 3074 w 9213"/>
                <a:gd name="T13" fmla="*/ 3390 h 9217"/>
                <a:gd name="T14" fmla="*/ 2226 w 9213"/>
                <a:gd name="T15" fmla="*/ 2823 h 9217"/>
                <a:gd name="T16" fmla="*/ 2329 w 9213"/>
                <a:gd name="T17" fmla="*/ 3881 h 9217"/>
                <a:gd name="T18" fmla="*/ 2805 w 9213"/>
                <a:gd name="T19" fmla="*/ 3361 h 9217"/>
                <a:gd name="T20" fmla="*/ 2264 w 9213"/>
                <a:gd name="T21" fmla="*/ 3526 h 9217"/>
                <a:gd name="T22" fmla="*/ 2500 w 9213"/>
                <a:gd name="T23" fmla="*/ 3024 h 9217"/>
                <a:gd name="T24" fmla="*/ 6475 w 9213"/>
                <a:gd name="T25" fmla="*/ 7204 h 9217"/>
                <a:gd name="T26" fmla="*/ 6893 w 9213"/>
                <a:gd name="T27" fmla="*/ 6994 h 9217"/>
                <a:gd name="T28" fmla="*/ 6875 w 9213"/>
                <a:gd name="T29" fmla="*/ 7342 h 9217"/>
                <a:gd name="T30" fmla="*/ 6973 w 9213"/>
                <a:gd name="T31" fmla="*/ 7642 h 9217"/>
                <a:gd name="T32" fmla="*/ 6785 w 9213"/>
                <a:gd name="T33" fmla="*/ 7939 h 9217"/>
                <a:gd name="T34" fmla="*/ 6482 w 9213"/>
                <a:gd name="T35" fmla="*/ 7679 h 9217"/>
                <a:gd name="T36" fmla="*/ 6875 w 9213"/>
                <a:gd name="T37" fmla="*/ 8232 h 9217"/>
                <a:gd name="T38" fmla="*/ 7222 w 9213"/>
                <a:gd name="T39" fmla="*/ 7509 h 9217"/>
                <a:gd name="T40" fmla="*/ 7008 w 9213"/>
                <a:gd name="T41" fmla="*/ 6742 h 9217"/>
                <a:gd name="T42" fmla="*/ 8882 w 9213"/>
                <a:gd name="T43" fmla="*/ 4468 h 9217"/>
                <a:gd name="T44" fmla="*/ 8101 w 9213"/>
                <a:gd name="T45" fmla="*/ 4973 h 9217"/>
                <a:gd name="T46" fmla="*/ 6449 w 9213"/>
                <a:gd name="T47" fmla="*/ 5111 h 9217"/>
                <a:gd name="T48" fmla="*/ 4884 w 9213"/>
                <a:gd name="T49" fmla="*/ 4887 h 9217"/>
                <a:gd name="T50" fmla="*/ 3493 w 9213"/>
                <a:gd name="T51" fmla="*/ 4998 h 9217"/>
                <a:gd name="T52" fmla="*/ 1938 w 9213"/>
                <a:gd name="T53" fmla="*/ 5093 h 9217"/>
                <a:gd name="T54" fmla="*/ 1292 w 9213"/>
                <a:gd name="T55" fmla="*/ 5313 h 9217"/>
                <a:gd name="T56" fmla="*/ 2611 w 9213"/>
                <a:gd name="T57" fmla="*/ 5150 h 9217"/>
                <a:gd name="T58" fmla="*/ 4138 w 9213"/>
                <a:gd name="T59" fmla="*/ 5381 h 9217"/>
                <a:gd name="T60" fmla="*/ 5666 w 9213"/>
                <a:gd name="T61" fmla="*/ 5222 h 9217"/>
                <a:gd name="T62" fmla="*/ 7152 w 9213"/>
                <a:gd name="T63" fmla="*/ 5182 h 9217"/>
                <a:gd name="T64" fmla="*/ 8065 w 9213"/>
                <a:gd name="T65" fmla="*/ 5821 h 9217"/>
                <a:gd name="T66" fmla="*/ 6168 w 9213"/>
                <a:gd name="T67" fmla="*/ 6289 h 9217"/>
                <a:gd name="T68" fmla="*/ 5787 w 9213"/>
                <a:gd name="T69" fmla="*/ 7970 h 9217"/>
                <a:gd name="T70" fmla="*/ 1337 w 9213"/>
                <a:gd name="T71" fmla="*/ 8824 h 9217"/>
                <a:gd name="T72" fmla="*/ 477 w 9213"/>
                <a:gd name="T73" fmla="*/ 4738 h 9217"/>
                <a:gd name="T74" fmla="*/ 1744 w 9213"/>
                <a:gd name="T75" fmla="*/ 8640 h 9217"/>
                <a:gd name="T76" fmla="*/ 1718 w 9213"/>
                <a:gd name="T77" fmla="*/ 8369 h 9217"/>
                <a:gd name="T78" fmla="*/ 372 w 9213"/>
                <a:gd name="T79" fmla="*/ 4460 h 9217"/>
                <a:gd name="T80" fmla="*/ 807 w 9213"/>
                <a:gd name="T81" fmla="*/ 8559 h 9217"/>
                <a:gd name="T82" fmla="*/ 1614 w 9213"/>
                <a:gd name="T83" fmla="*/ 9209 h 9217"/>
                <a:gd name="T84" fmla="*/ 8760 w 9213"/>
                <a:gd name="T85" fmla="*/ 8643 h 9217"/>
                <a:gd name="T86" fmla="*/ 9103 w 9213"/>
                <a:gd name="T87" fmla="*/ 6854 h 9217"/>
                <a:gd name="T88" fmla="*/ 8793 w 9213"/>
                <a:gd name="T89" fmla="*/ 4727 h 9217"/>
                <a:gd name="T90" fmla="*/ 7386 w 9213"/>
                <a:gd name="T91" fmla="*/ 8947 h 9217"/>
                <a:gd name="T92" fmla="*/ 6029 w 9213"/>
                <a:gd name="T93" fmla="*/ 7836 h 9217"/>
                <a:gd name="T94" fmla="*/ 6577 w 9213"/>
                <a:gd name="T95" fmla="*/ 6281 h 9217"/>
                <a:gd name="T96" fmla="*/ 8230 w 9213"/>
                <a:gd name="T97" fmla="*/ 6200 h 9217"/>
                <a:gd name="T98" fmla="*/ 8927 w 9213"/>
                <a:gd name="T99" fmla="*/ 7692 h 9217"/>
                <a:gd name="T100" fmla="*/ 7689 w 9213"/>
                <a:gd name="T101" fmla="*/ 8931 h 9217"/>
                <a:gd name="T102" fmla="*/ 4852 w 9213"/>
                <a:gd name="T103" fmla="*/ 2463 h 9217"/>
                <a:gd name="T104" fmla="*/ 4016 w 9213"/>
                <a:gd name="T105" fmla="*/ 2211 h 9217"/>
                <a:gd name="T106" fmla="*/ 4382 w 9213"/>
                <a:gd name="T107" fmla="*/ 2984 h 9217"/>
                <a:gd name="T108" fmla="*/ 4560 w 9213"/>
                <a:gd name="T109" fmla="*/ 2608 h 9217"/>
                <a:gd name="T110" fmla="*/ 4187 w 9213"/>
                <a:gd name="T111" fmla="*/ 2572 h 9217"/>
                <a:gd name="T112" fmla="*/ 7962 w 9213"/>
                <a:gd name="T113" fmla="*/ 6703 h 9217"/>
                <a:gd name="T114" fmla="*/ 7637 w 9213"/>
                <a:gd name="T115" fmla="*/ 8055 h 9217"/>
                <a:gd name="T116" fmla="*/ 8495 w 9213"/>
                <a:gd name="T117" fmla="*/ 7796 h 9217"/>
                <a:gd name="T118" fmla="*/ 8226 w 9213"/>
                <a:gd name="T119" fmla="*/ 7769 h 9217"/>
                <a:gd name="T120" fmla="*/ 7846 w 9213"/>
                <a:gd name="T121" fmla="*/ 7884 h 9217"/>
                <a:gd name="T122" fmla="*/ 7990 w 9213"/>
                <a:gd name="T123" fmla="*/ 6972 h 9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9213" h="9217">
                  <a:moveTo>
                    <a:pt x="4668" y="1360"/>
                  </a:moveTo>
                  <a:lnTo>
                    <a:pt x="4703" y="1360"/>
                  </a:lnTo>
                  <a:lnTo>
                    <a:pt x="4770" y="1352"/>
                  </a:lnTo>
                  <a:lnTo>
                    <a:pt x="4870" y="1331"/>
                  </a:lnTo>
                  <a:lnTo>
                    <a:pt x="4992" y="1279"/>
                  </a:lnTo>
                  <a:lnTo>
                    <a:pt x="5100" y="1205"/>
                  </a:lnTo>
                  <a:lnTo>
                    <a:pt x="5192" y="1113"/>
                  </a:lnTo>
                  <a:lnTo>
                    <a:pt x="5266" y="1005"/>
                  </a:lnTo>
                  <a:lnTo>
                    <a:pt x="5317" y="883"/>
                  </a:lnTo>
                  <a:lnTo>
                    <a:pt x="5340" y="783"/>
                  </a:lnTo>
                  <a:lnTo>
                    <a:pt x="5346" y="716"/>
                  </a:lnTo>
                  <a:lnTo>
                    <a:pt x="5348" y="680"/>
                  </a:lnTo>
                  <a:lnTo>
                    <a:pt x="5346" y="645"/>
                  </a:lnTo>
                  <a:lnTo>
                    <a:pt x="5340" y="576"/>
                  </a:lnTo>
                  <a:lnTo>
                    <a:pt x="5317" y="478"/>
                  </a:lnTo>
                  <a:lnTo>
                    <a:pt x="5266" y="356"/>
                  </a:lnTo>
                  <a:lnTo>
                    <a:pt x="5192" y="248"/>
                  </a:lnTo>
                  <a:lnTo>
                    <a:pt x="5100" y="154"/>
                  </a:lnTo>
                  <a:lnTo>
                    <a:pt x="4992" y="81"/>
                  </a:lnTo>
                  <a:lnTo>
                    <a:pt x="4870" y="30"/>
                  </a:lnTo>
                  <a:lnTo>
                    <a:pt x="4770" y="7"/>
                  </a:lnTo>
                  <a:lnTo>
                    <a:pt x="4703" y="0"/>
                  </a:lnTo>
                  <a:lnTo>
                    <a:pt x="4668" y="0"/>
                  </a:lnTo>
                  <a:lnTo>
                    <a:pt x="4632" y="0"/>
                  </a:lnTo>
                  <a:lnTo>
                    <a:pt x="4564" y="7"/>
                  </a:lnTo>
                  <a:lnTo>
                    <a:pt x="4465" y="30"/>
                  </a:lnTo>
                  <a:lnTo>
                    <a:pt x="4343" y="81"/>
                  </a:lnTo>
                  <a:lnTo>
                    <a:pt x="4235" y="154"/>
                  </a:lnTo>
                  <a:lnTo>
                    <a:pt x="4143" y="248"/>
                  </a:lnTo>
                  <a:lnTo>
                    <a:pt x="4069" y="356"/>
                  </a:lnTo>
                  <a:lnTo>
                    <a:pt x="4017" y="478"/>
                  </a:lnTo>
                  <a:lnTo>
                    <a:pt x="3996" y="576"/>
                  </a:lnTo>
                  <a:lnTo>
                    <a:pt x="3989" y="645"/>
                  </a:lnTo>
                  <a:lnTo>
                    <a:pt x="3987" y="680"/>
                  </a:lnTo>
                  <a:lnTo>
                    <a:pt x="3989" y="716"/>
                  </a:lnTo>
                  <a:lnTo>
                    <a:pt x="3996" y="783"/>
                  </a:lnTo>
                  <a:lnTo>
                    <a:pt x="4017" y="883"/>
                  </a:lnTo>
                  <a:lnTo>
                    <a:pt x="4069" y="1004"/>
                  </a:lnTo>
                  <a:lnTo>
                    <a:pt x="4143" y="1113"/>
                  </a:lnTo>
                  <a:lnTo>
                    <a:pt x="4235" y="1205"/>
                  </a:lnTo>
                  <a:lnTo>
                    <a:pt x="4343" y="1279"/>
                  </a:lnTo>
                  <a:lnTo>
                    <a:pt x="4465" y="1331"/>
                  </a:lnTo>
                  <a:lnTo>
                    <a:pt x="4564" y="1352"/>
                  </a:lnTo>
                  <a:lnTo>
                    <a:pt x="4632" y="1360"/>
                  </a:lnTo>
                  <a:lnTo>
                    <a:pt x="4668" y="1360"/>
                  </a:lnTo>
                  <a:close/>
                  <a:moveTo>
                    <a:pt x="4668" y="271"/>
                  </a:moveTo>
                  <a:lnTo>
                    <a:pt x="4710" y="271"/>
                  </a:lnTo>
                  <a:lnTo>
                    <a:pt x="4789" y="288"/>
                  </a:lnTo>
                  <a:lnTo>
                    <a:pt x="4862" y="320"/>
                  </a:lnTo>
                  <a:lnTo>
                    <a:pt x="4929" y="363"/>
                  </a:lnTo>
                  <a:lnTo>
                    <a:pt x="4985" y="419"/>
                  </a:lnTo>
                  <a:lnTo>
                    <a:pt x="5028" y="484"/>
                  </a:lnTo>
                  <a:lnTo>
                    <a:pt x="5060" y="557"/>
                  </a:lnTo>
                  <a:lnTo>
                    <a:pt x="5076" y="638"/>
                  </a:lnTo>
                  <a:lnTo>
                    <a:pt x="5077" y="680"/>
                  </a:lnTo>
                  <a:lnTo>
                    <a:pt x="5076" y="722"/>
                  </a:lnTo>
                  <a:lnTo>
                    <a:pt x="5060" y="802"/>
                  </a:lnTo>
                  <a:lnTo>
                    <a:pt x="5028" y="876"/>
                  </a:lnTo>
                  <a:lnTo>
                    <a:pt x="4985" y="940"/>
                  </a:lnTo>
                  <a:lnTo>
                    <a:pt x="4929" y="997"/>
                  </a:lnTo>
                  <a:lnTo>
                    <a:pt x="4862" y="1041"/>
                  </a:lnTo>
                  <a:lnTo>
                    <a:pt x="4789" y="1073"/>
                  </a:lnTo>
                  <a:lnTo>
                    <a:pt x="4710" y="1089"/>
                  </a:lnTo>
                  <a:lnTo>
                    <a:pt x="4668" y="1090"/>
                  </a:lnTo>
                  <a:lnTo>
                    <a:pt x="4625" y="1089"/>
                  </a:lnTo>
                  <a:lnTo>
                    <a:pt x="4546" y="1073"/>
                  </a:lnTo>
                  <a:lnTo>
                    <a:pt x="4472" y="1041"/>
                  </a:lnTo>
                  <a:lnTo>
                    <a:pt x="4406" y="997"/>
                  </a:lnTo>
                  <a:lnTo>
                    <a:pt x="4351" y="940"/>
                  </a:lnTo>
                  <a:lnTo>
                    <a:pt x="4307" y="876"/>
                  </a:lnTo>
                  <a:lnTo>
                    <a:pt x="4275" y="802"/>
                  </a:lnTo>
                  <a:lnTo>
                    <a:pt x="4259" y="722"/>
                  </a:lnTo>
                  <a:lnTo>
                    <a:pt x="4258" y="680"/>
                  </a:lnTo>
                  <a:lnTo>
                    <a:pt x="4259" y="638"/>
                  </a:lnTo>
                  <a:lnTo>
                    <a:pt x="4275" y="557"/>
                  </a:lnTo>
                  <a:lnTo>
                    <a:pt x="4307" y="484"/>
                  </a:lnTo>
                  <a:lnTo>
                    <a:pt x="4351" y="419"/>
                  </a:lnTo>
                  <a:lnTo>
                    <a:pt x="4406" y="363"/>
                  </a:lnTo>
                  <a:lnTo>
                    <a:pt x="4472" y="320"/>
                  </a:lnTo>
                  <a:lnTo>
                    <a:pt x="4546" y="288"/>
                  </a:lnTo>
                  <a:lnTo>
                    <a:pt x="4625" y="271"/>
                  </a:lnTo>
                  <a:lnTo>
                    <a:pt x="4668" y="271"/>
                  </a:lnTo>
                  <a:close/>
                  <a:moveTo>
                    <a:pt x="2500" y="3907"/>
                  </a:moveTo>
                  <a:lnTo>
                    <a:pt x="2560" y="3904"/>
                  </a:lnTo>
                  <a:lnTo>
                    <a:pt x="2673" y="3881"/>
                  </a:lnTo>
                  <a:lnTo>
                    <a:pt x="2775" y="3838"/>
                  </a:lnTo>
                  <a:lnTo>
                    <a:pt x="2867" y="3776"/>
                  </a:lnTo>
                  <a:lnTo>
                    <a:pt x="2946" y="3697"/>
                  </a:lnTo>
                  <a:lnTo>
                    <a:pt x="3008" y="3605"/>
                  </a:lnTo>
                  <a:lnTo>
                    <a:pt x="3051" y="3503"/>
                  </a:lnTo>
                  <a:lnTo>
                    <a:pt x="3074" y="3390"/>
                  </a:lnTo>
                  <a:lnTo>
                    <a:pt x="3076" y="3331"/>
                  </a:lnTo>
                  <a:lnTo>
                    <a:pt x="3074" y="3271"/>
                  </a:lnTo>
                  <a:lnTo>
                    <a:pt x="3051" y="3158"/>
                  </a:lnTo>
                  <a:lnTo>
                    <a:pt x="3008" y="3056"/>
                  </a:lnTo>
                  <a:lnTo>
                    <a:pt x="2946" y="2964"/>
                  </a:lnTo>
                  <a:lnTo>
                    <a:pt x="2867" y="2885"/>
                  </a:lnTo>
                  <a:lnTo>
                    <a:pt x="2775" y="2823"/>
                  </a:lnTo>
                  <a:lnTo>
                    <a:pt x="2673" y="2780"/>
                  </a:lnTo>
                  <a:lnTo>
                    <a:pt x="2560" y="2757"/>
                  </a:lnTo>
                  <a:lnTo>
                    <a:pt x="2500" y="2755"/>
                  </a:lnTo>
                  <a:lnTo>
                    <a:pt x="2441" y="2757"/>
                  </a:lnTo>
                  <a:lnTo>
                    <a:pt x="2329" y="2780"/>
                  </a:lnTo>
                  <a:lnTo>
                    <a:pt x="2226" y="2823"/>
                  </a:lnTo>
                  <a:lnTo>
                    <a:pt x="2134" y="2885"/>
                  </a:lnTo>
                  <a:lnTo>
                    <a:pt x="2055" y="2964"/>
                  </a:lnTo>
                  <a:lnTo>
                    <a:pt x="1993" y="3056"/>
                  </a:lnTo>
                  <a:lnTo>
                    <a:pt x="1950" y="3158"/>
                  </a:lnTo>
                  <a:lnTo>
                    <a:pt x="1927" y="3271"/>
                  </a:lnTo>
                  <a:lnTo>
                    <a:pt x="1924" y="3331"/>
                  </a:lnTo>
                  <a:lnTo>
                    <a:pt x="1927" y="3390"/>
                  </a:lnTo>
                  <a:lnTo>
                    <a:pt x="1950" y="3503"/>
                  </a:lnTo>
                  <a:lnTo>
                    <a:pt x="1993" y="3605"/>
                  </a:lnTo>
                  <a:lnTo>
                    <a:pt x="2055" y="3697"/>
                  </a:lnTo>
                  <a:lnTo>
                    <a:pt x="2134" y="3776"/>
                  </a:lnTo>
                  <a:lnTo>
                    <a:pt x="2226" y="3838"/>
                  </a:lnTo>
                  <a:lnTo>
                    <a:pt x="2329" y="3881"/>
                  </a:lnTo>
                  <a:lnTo>
                    <a:pt x="2441" y="3904"/>
                  </a:lnTo>
                  <a:lnTo>
                    <a:pt x="2500" y="3907"/>
                  </a:lnTo>
                  <a:close/>
                  <a:moveTo>
                    <a:pt x="2500" y="3024"/>
                  </a:moveTo>
                  <a:lnTo>
                    <a:pt x="2532" y="3026"/>
                  </a:lnTo>
                  <a:lnTo>
                    <a:pt x="2592" y="3037"/>
                  </a:lnTo>
                  <a:lnTo>
                    <a:pt x="2647" y="3060"/>
                  </a:lnTo>
                  <a:lnTo>
                    <a:pt x="2696" y="3094"/>
                  </a:lnTo>
                  <a:lnTo>
                    <a:pt x="2737" y="3135"/>
                  </a:lnTo>
                  <a:lnTo>
                    <a:pt x="2771" y="3184"/>
                  </a:lnTo>
                  <a:lnTo>
                    <a:pt x="2794" y="3239"/>
                  </a:lnTo>
                  <a:lnTo>
                    <a:pt x="2805" y="3300"/>
                  </a:lnTo>
                  <a:lnTo>
                    <a:pt x="2807" y="3331"/>
                  </a:lnTo>
                  <a:lnTo>
                    <a:pt x="2805" y="3361"/>
                  </a:lnTo>
                  <a:lnTo>
                    <a:pt x="2794" y="3422"/>
                  </a:lnTo>
                  <a:lnTo>
                    <a:pt x="2771" y="3477"/>
                  </a:lnTo>
                  <a:lnTo>
                    <a:pt x="2737" y="3526"/>
                  </a:lnTo>
                  <a:lnTo>
                    <a:pt x="2696" y="3567"/>
                  </a:lnTo>
                  <a:lnTo>
                    <a:pt x="2647" y="3601"/>
                  </a:lnTo>
                  <a:lnTo>
                    <a:pt x="2592" y="3624"/>
                  </a:lnTo>
                  <a:lnTo>
                    <a:pt x="2532" y="3635"/>
                  </a:lnTo>
                  <a:lnTo>
                    <a:pt x="2500" y="3637"/>
                  </a:lnTo>
                  <a:lnTo>
                    <a:pt x="2470" y="3635"/>
                  </a:lnTo>
                  <a:lnTo>
                    <a:pt x="2409" y="3624"/>
                  </a:lnTo>
                  <a:lnTo>
                    <a:pt x="2354" y="3601"/>
                  </a:lnTo>
                  <a:lnTo>
                    <a:pt x="2305" y="3567"/>
                  </a:lnTo>
                  <a:lnTo>
                    <a:pt x="2264" y="3526"/>
                  </a:lnTo>
                  <a:lnTo>
                    <a:pt x="2231" y="3477"/>
                  </a:lnTo>
                  <a:lnTo>
                    <a:pt x="2208" y="3422"/>
                  </a:lnTo>
                  <a:lnTo>
                    <a:pt x="2196" y="3361"/>
                  </a:lnTo>
                  <a:lnTo>
                    <a:pt x="2195" y="3331"/>
                  </a:lnTo>
                  <a:lnTo>
                    <a:pt x="2196" y="3300"/>
                  </a:lnTo>
                  <a:lnTo>
                    <a:pt x="2208" y="3239"/>
                  </a:lnTo>
                  <a:lnTo>
                    <a:pt x="2231" y="3184"/>
                  </a:lnTo>
                  <a:lnTo>
                    <a:pt x="2264" y="3135"/>
                  </a:lnTo>
                  <a:lnTo>
                    <a:pt x="2305" y="3094"/>
                  </a:lnTo>
                  <a:lnTo>
                    <a:pt x="2354" y="3060"/>
                  </a:lnTo>
                  <a:lnTo>
                    <a:pt x="2409" y="3037"/>
                  </a:lnTo>
                  <a:lnTo>
                    <a:pt x="2470" y="3026"/>
                  </a:lnTo>
                  <a:lnTo>
                    <a:pt x="2500" y="3024"/>
                  </a:lnTo>
                  <a:close/>
                  <a:moveTo>
                    <a:pt x="6875" y="6723"/>
                  </a:moveTo>
                  <a:lnTo>
                    <a:pt x="6835" y="6724"/>
                  </a:lnTo>
                  <a:lnTo>
                    <a:pt x="6759" y="6737"/>
                  </a:lnTo>
                  <a:lnTo>
                    <a:pt x="6688" y="6763"/>
                  </a:lnTo>
                  <a:lnTo>
                    <a:pt x="6622" y="6801"/>
                  </a:lnTo>
                  <a:lnTo>
                    <a:pt x="6564" y="6850"/>
                  </a:lnTo>
                  <a:lnTo>
                    <a:pt x="6514" y="6906"/>
                  </a:lnTo>
                  <a:lnTo>
                    <a:pt x="6475" y="6971"/>
                  </a:lnTo>
                  <a:lnTo>
                    <a:pt x="6448" y="7043"/>
                  </a:lnTo>
                  <a:lnTo>
                    <a:pt x="6439" y="7082"/>
                  </a:lnTo>
                  <a:lnTo>
                    <a:pt x="6435" y="7109"/>
                  </a:lnTo>
                  <a:lnTo>
                    <a:pt x="6446" y="7161"/>
                  </a:lnTo>
                  <a:lnTo>
                    <a:pt x="6475" y="7204"/>
                  </a:lnTo>
                  <a:lnTo>
                    <a:pt x="6518" y="7233"/>
                  </a:lnTo>
                  <a:lnTo>
                    <a:pt x="6544" y="7240"/>
                  </a:lnTo>
                  <a:lnTo>
                    <a:pt x="6571" y="7244"/>
                  </a:lnTo>
                  <a:lnTo>
                    <a:pt x="6623" y="7233"/>
                  </a:lnTo>
                  <a:lnTo>
                    <a:pt x="6667" y="7204"/>
                  </a:lnTo>
                  <a:lnTo>
                    <a:pt x="6697" y="7161"/>
                  </a:lnTo>
                  <a:lnTo>
                    <a:pt x="6704" y="7133"/>
                  </a:lnTo>
                  <a:lnTo>
                    <a:pt x="6711" y="7105"/>
                  </a:lnTo>
                  <a:lnTo>
                    <a:pt x="6741" y="7053"/>
                  </a:lnTo>
                  <a:lnTo>
                    <a:pt x="6787" y="7015"/>
                  </a:lnTo>
                  <a:lnTo>
                    <a:pt x="6844" y="6995"/>
                  </a:lnTo>
                  <a:lnTo>
                    <a:pt x="6875" y="6992"/>
                  </a:lnTo>
                  <a:lnTo>
                    <a:pt x="6893" y="6994"/>
                  </a:lnTo>
                  <a:lnTo>
                    <a:pt x="6927" y="7001"/>
                  </a:lnTo>
                  <a:lnTo>
                    <a:pt x="6973" y="7023"/>
                  </a:lnTo>
                  <a:lnTo>
                    <a:pt x="7021" y="7070"/>
                  </a:lnTo>
                  <a:lnTo>
                    <a:pt x="7042" y="7116"/>
                  </a:lnTo>
                  <a:lnTo>
                    <a:pt x="7049" y="7149"/>
                  </a:lnTo>
                  <a:lnTo>
                    <a:pt x="7049" y="7168"/>
                  </a:lnTo>
                  <a:lnTo>
                    <a:pt x="7049" y="7185"/>
                  </a:lnTo>
                  <a:lnTo>
                    <a:pt x="7042" y="7220"/>
                  </a:lnTo>
                  <a:lnTo>
                    <a:pt x="7021" y="7266"/>
                  </a:lnTo>
                  <a:lnTo>
                    <a:pt x="6973" y="7313"/>
                  </a:lnTo>
                  <a:lnTo>
                    <a:pt x="6927" y="7335"/>
                  </a:lnTo>
                  <a:lnTo>
                    <a:pt x="6893" y="7342"/>
                  </a:lnTo>
                  <a:lnTo>
                    <a:pt x="6875" y="7342"/>
                  </a:lnTo>
                  <a:lnTo>
                    <a:pt x="6848" y="7345"/>
                  </a:lnTo>
                  <a:lnTo>
                    <a:pt x="6799" y="7365"/>
                  </a:lnTo>
                  <a:lnTo>
                    <a:pt x="6762" y="7401"/>
                  </a:lnTo>
                  <a:lnTo>
                    <a:pt x="6741" y="7450"/>
                  </a:lnTo>
                  <a:lnTo>
                    <a:pt x="6740" y="7478"/>
                  </a:lnTo>
                  <a:lnTo>
                    <a:pt x="6741" y="7505"/>
                  </a:lnTo>
                  <a:lnTo>
                    <a:pt x="6762" y="7554"/>
                  </a:lnTo>
                  <a:lnTo>
                    <a:pt x="6799" y="7590"/>
                  </a:lnTo>
                  <a:lnTo>
                    <a:pt x="6848" y="7612"/>
                  </a:lnTo>
                  <a:lnTo>
                    <a:pt x="6875" y="7613"/>
                  </a:lnTo>
                  <a:lnTo>
                    <a:pt x="6893" y="7613"/>
                  </a:lnTo>
                  <a:lnTo>
                    <a:pt x="6927" y="7620"/>
                  </a:lnTo>
                  <a:lnTo>
                    <a:pt x="6973" y="7642"/>
                  </a:lnTo>
                  <a:lnTo>
                    <a:pt x="7021" y="7689"/>
                  </a:lnTo>
                  <a:lnTo>
                    <a:pt x="7042" y="7735"/>
                  </a:lnTo>
                  <a:lnTo>
                    <a:pt x="7049" y="7770"/>
                  </a:lnTo>
                  <a:lnTo>
                    <a:pt x="7049" y="7787"/>
                  </a:lnTo>
                  <a:lnTo>
                    <a:pt x="7049" y="7806"/>
                  </a:lnTo>
                  <a:lnTo>
                    <a:pt x="7042" y="7841"/>
                  </a:lnTo>
                  <a:lnTo>
                    <a:pt x="7021" y="7887"/>
                  </a:lnTo>
                  <a:lnTo>
                    <a:pt x="6973" y="7934"/>
                  </a:lnTo>
                  <a:lnTo>
                    <a:pt x="6927" y="7956"/>
                  </a:lnTo>
                  <a:lnTo>
                    <a:pt x="6893" y="7962"/>
                  </a:lnTo>
                  <a:lnTo>
                    <a:pt x="6875" y="7963"/>
                  </a:lnTo>
                  <a:lnTo>
                    <a:pt x="6842" y="7960"/>
                  </a:lnTo>
                  <a:lnTo>
                    <a:pt x="6785" y="7939"/>
                  </a:lnTo>
                  <a:lnTo>
                    <a:pt x="6738" y="7898"/>
                  </a:lnTo>
                  <a:lnTo>
                    <a:pt x="6708" y="7843"/>
                  </a:lnTo>
                  <a:lnTo>
                    <a:pt x="6701" y="7812"/>
                  </a:lnTo>
                  <a:lnTo>
                    <a:pt x="6697" y="7782"/>
                  </a:lnTo>
                  <a:lnTo>
                    <a:pt x="6681" y="7725"/>
                  </a:lnTo>
                  <a:lnTo>
                    <a:pt x="6659" y="7691"/>
                  </a:lnTo>
                  <a:lnTo>
                    <a:pt x="6639" y="7674"/>
                  </a:lnTo>
                  <a:lnTo>
                    <a:pt x="6615" y="7661"/>
                  </a:lnTo>
                  <a:lnTo>
                    <a:pt x="6583" y="7653"/>
                  </a:lnTo>
                  <a:lnTo>
                    <a:pt x="6564" y="7653"/>
                  </a:lnTo>
                  <a:lnTo>
                    <a:pt x="6544" y="7653"/>
                  </a:lnTo>
                  <a:lnTo>
                    <a:pt x="6511" y="7663"/>
                  </a:lnTo>
                  <a:lnTo>
                    <a:pt x="6482" y="7679"/>
                  </a:lnTo>
                  <a:lnTo>
                    <a:pt x="6462" y="7702"/>
                  </a:lnTo>
                  <a:lnTo>
                    <a:pt x="6440" y="7747"/>
                  </a:lnTo>
                  <a:lnTo>
                    <a:pt x="6430" y="7815"/>
                  </a:lnTo>
                  <a:lnTo>
                    <a:pt x="6435" y="7849"/>
                  </a:lnTo>
                  <a:lnTo>
                    <a:pt x="6440" y="7891"/>
                  </a:lnTo>
                  <a:lnTo>
                    <a:pt x="6466" y="7966"/>
                  </a:lnTo>
                  <a:lnTo>
                    <a:pt x="6505" y="8036"/>
                  </a:lnTo>
                  <a:lnTo>
                    <a:pt x="6554" y="8097"/>
                  </a:lnTo>
                  <a:lnTo>
                    <a:pt x="6613" y="8147"/>
                  </a:lnTo>
                  <a:lnTo>
                    <a:pt x="6681" y="8189"/>
                  </a:lnTo>
                  <a:lnTo>
                    <a:pt x="6754" y="8216"/>
                  </a:lnTo>
                  <a:lnTo>
                    <a:pt x="6834" y="8232"/>
                  </a:lnTo>
                  <a:lnTo>
                    <a:pt x="6875" y="8232"/>
                  </a:lnTo>
                  <a:lnTo>
                    <a:pt x="6920" y="8231"/>
                  </a:lnTo>
                  <a:lnTo>
                    <a:pt x="7008" y="8214"/>
                  </a:lnTo>
                  <a:lnTo>
                    <a:pt x="7087" y="8179"/>
                  </a:lnTo>
                  <a:lnTo>
                    <a:pt x="7157" y="8132"/>
                  </a:lnTo>
                  <a:lnTo>
                    <a:pt x="7218" y="8071"/>
                  </a:lnTo>
                  <a:lnTo>
                    <a:pt x="7267" y="8000"/>
                  </a:lnTo>
                  <a:lnTo>
                    <a:pt x="7300" y="7920"/>
                  </a:lnTo>
                  <a:lnTo>
                    <a:pt x="7319" y="7833"/>
                  </a:lnTo>
                  <a:lnTo>
                    <a:pt x="7320" y="7787"/>
                  </a:lnTo>
                  <a:lnTo>
                    <a:pt x="7319" y="7743"/>
                  </a:lnTo>
                  <a:lnTo>
                    <a:pt x="7301" y="7658"/>
                  </a:lnTo>
                  <a:lnTo>
                    <a:pt x="7268" y="7578"/>
                  </a:lnTo>
                  <a:lnTo>
                    <a:pt x="7222" y="7509"/>
                  </a:lnTo>
                  <a:lnTo>
                    <a:pt x="7193" y="7478"/>
                  </a:lnTo>
                  <a:lnTo>
                    <a:pt x="7222" y="7447"/>
                  </a:lnTo>
                  <a:lnTo>
                    <a:pt x="7268" y="7377"/>
                  </a:lnTo>
                  <a:lnTo>
                    <a:pt x="7301" y="7298"/>
                  </a:lnTo>
                  <a:lnTo>
                    <a:pt x="7319" y="7213"/>
                  </a:lnTo>
                  <a:lnTo>
                    <a:pt x="7320" y="7168"/>
                  </a:lnTo>
                  <a:lnTo>
                    <a:pt x="7319" y="7122"/>
                  </a:lnTo>
                  <a:lnTo>
                    <a:pt x="7300" y="7035"/>
                  </a:lnTo>
                  <a:lnTo>
                    <a:pt x="7267" y="6956"/>
                  </a:lnTo>
                  <a:lnTo>
                    <a:pt x="7218" y="6884"/>
                  </a:lnTo>
                  <a:lnTo>
                    <a:pt x="7157" y="6824"/>
                  </a:lnTo>
                  <a:lnTo>
                    <a:pt x="7087" y="6776"/>
                  </a:lnTo>
                  <a:lnTo>
                    <a:pt x="7008" y="6742"/>
                  </a:lnTo>
                  <a:lnTo>
                    <a:pt x="6920" y="6724"/>
                  </a:lnTo>
                  <a:lnTo>
                    <a:pt x="6875" y="6723"/>
                  </a:lnTo>
                  <a:close/>
                  <a:moveTo>
                    <a:pt x="8881" y="6441"/>
                  </a:moveTo>
                  <a:lnTo>
                    <a:pt x="9203" y="4972"/>
                  </a:lnTo>
                  <a:lnTo>
                    <a:pt x="9212" y="4930"/>
                  </a:lnTo>
                  <a:lnTo>
                    <a:pt x="9212" y="4845"/>
                  </a:lnTo>
                  <a:lnTo>
                    <a:pt x="9198" y="4764"/>
                  </a:lnTo>
                  <a:lnTo>
                    <a:pt x="9167" y="4688"/>
                  </a:lnTo>
                  <a:lnTo>
                    <a:pt x="9124" y="4620"/>
                  </a:lnTo>
                  <a:lnTo>
                    <a:pt x="9068" y="4561"/>
                  </a:lnTo>
                  <a:lnTo>
                    <a:pt x="9002" y="4512"/>
                  </a:lnTo>
                  <a:lnTo>
                    <a:pt x="8924" y="4479"/>
                  </a:lnTo>
                  <a:lnTo>
                    <a:pt x="8882" y="4468"/>
                  </a:lnTo>
                  <a:lnTo>
                    <a:pt x="8841" y="4460"/>
                  </a:lnTo>
                  <a:lnTo>
                    <a:pt x="8756" y="4459"/>
                  </a:lnTo>
                  <a:lnTo>
                    <a:pt x="8675" y="4473"/>
                  </a:lnTo>
                  <a:lnTo>
                    <a:pt x="8599" y="4504"/>
                  </a:lnTo>
                  <a:lnTo>
                    <a:pt x="8531" y="4548"/>
                  </a:lnTo>
                  <a:lnTo>
                    <a:pt x="8471" y="4604"/>
                  </a:lnTo>
                  <a:lnTo>
                    <a:pt x="8423" y="4672"/>
                  </a:lnTo>
                  <a:lnTo>
                    <a:pt x="8390" y="4748"/>
                  </a:lnTo>
                  <a:lnTo>
                    <a:pt x="8378" y="4790"/>
                  </a:lnTo>
                  <a:lnTo>
                    <a:pt x="8319" y="5061"/>
                  </a:lnTo>
                  <a:lnTo>
                    <a:pt x="8236" y="5032"/>
                  </a:lnTo>
                  <a:lnTo>
                    <a:pt x="8157" y="4998"/>
                  </a:lnTo>
                  <a:lnTo>
                    <a:pt x="8101" y="4973"/>
                  </a:lnTo>
                  <a:lnTo>
                    <a:pt x="7975" y="4926"/>
                  </a:lnTo>
                  <a:lnTo>
                    <a:pt x="7826" y="4887"/>
                  </a:lnTo>
                  <a:lnTo>
                    <a:pt x="7635" y="4862"/>
                  </a:lnTo>
                  <a:lnTo>
                    <a:pt x="7520" y="4861"/>
                  </a:lnTo>
                  <a:lnTo>
                    <a:pt x="7405" y="4862"/>
                  </a:lnTo>
                  <a:lnTo>
                    <a:pt x="7216" y="4887"/>
                  </a:lnTo>
                  <a:lnTo>
                    <a:pt x="7065" y="4926"/>
                  </a:lnTo>
                  <a:lnTo>
                    <a:pt x="6940" y="4973"/>
                  </a:lnTo>
                  <a:lnTo>
                    <a:pt x="6884" y="4998"/>
                  </a:lnTo>
                  <a:lnTo>
                    <a:pt x="6832" y="5021"/>
                  </a:lnTo>
                  <a:lnTo>
                    <a:pt x="6724" y="5061"/>
                  </a:lnTo>
                  <a:lnTo>
                    <a:pt x="6602" y="5093"/>
                  </a:lnTo>
                  <a:lnTo>
                    <a:pt x="6449" y="5111"/>
                  </a:lnTo>
                  <a:lnTo>
                    <a:pt x="6356" y="5113"/>
                  </a:lnTo>
                  <a:lnTo>
                    <a:pt x="6260" y="5111"/>
                  </a:lnTo>
                  <a:lnTo>
                    <a:pt x="6108" y="5093"/>
                  </a:lnTo>
                  <a:lnTo>
                    <a:pt x="5986" y="5061"/>
                  </a:lnTo>
                  <a:lnTo>
                    <a:pt x="5879" y="5021"/>
                  </a:lnTo>
                  <a:lnTo>
                    <a:pt x="5826" y="4998"/>
                  </a:lnTo>
                  <a:lnTo>
                    <a:pt x="5770" y="4973"/>
                  </a:lnTo>
                  <a:lnTo>
                    <a:pt x="5644" y="4926"/>
                  </a:lnTo>
                  <a:lnTo>
                    <a:pt x="5493" y="4887"/>
                  </a:lnTo>
                  <a:lnTo>
                    <a:pt x="5305" y="4862"/>
                  </a:lnTo>
                  <a:lnTo>
                    <a:pt x="5189" y="4861"/>
                  </a:lnTo>
                  <a:lnTo>
                    <a:pt x="5074" y="4862"/>
                  </a:lnTo>
                  <a:lnTo>
                    <a:pt x="4884" y="4887"/>
                  </a:lnTo>
                  <a:lnTo>
                    <a:pt x="4734" y="4926"/>
                  </a:lnTo>
                  <a:lnTo>
                    <a:pt x="4609" y="4973"/>
                  </a:lnTo>
                  <a:lnTo>
                    <a:pt x="4553" y="4998"/>
                  </a:lnTo>
                  <a:lnTo>
                    <a:pt x="4500" y="5021"/>
                  </a:lnTo>
                  <a:lnTo>
                    <a:pt x="4392" y="5061"/>
                  </a:lnTo>
                  <a:lnTo>
                    <a:pt x="4269" y="5093"/>
                  </a:lnTo>
                  <a:lnTo>
                    <a:pt x="4118" y="5111"/>
                  </a:lnTo>
                  <a:lnTo>
                    <a:pt x="4023" y="5113"/>
                  </a:lnTo>
                  <a:lnTo>
                    <a:pt x="3928" y="5111"/>
                  </a:lnTo>
                  <a:lnTo>
                    <a:pt x="3775" y="5093"/>
                  </a:lnTo>
                  <a:lnTo>
                    <a:pt x="3653" y="5061"/>
                  </a:lnTo>
                  <a:lnTo>
                    <a:pt x="3547" y="5021"/>
                  </a:lnTo>
                  <a:lnTo>
                    <a:pt x="3493" y="4998"/>
                  </a:lnTo>
                  <a:lnTo>
                    <a:pt x="3437" y="4973"/>
                  </a:lnTo>
                  <a:lnTo>
                    <a:pt x="3312" y="4926"/>
                  </a:lnTo>
                  <a:lnTo>
                    <a:pt x="3162" y="4887"/>
                  </a:lnTo>
                  <a:lnTo>
                    <a:pt x="2972" y="4862"/>
                  </a:lnTo>
                  <a:lnTo>
                    <a:pt x="2857" y="4861"/>
                  </a:lnTo>
                  <a:lnTo>
                    <a:pt x="2742" y="4862"/>
                  </a:lnTo>
                  <a:lnTo>
                    <a:pt x="2553" y="4887"/>
                  </a:lnTo>
                  <a:lnTo>
                    <a:pt x="2402" y="4926"/>
                  </a:lnTo>
                  <a:lnTo>
                    <a:pt x="2277" y="4973"/>
                  </a:lnTo>
                  <a:lnTo>
                    <a:pt x="2221" y="4998"/>
                  </a:lnTo>
                  <a:lnTo>
                    <a:pt x="2169" y="5021"/>
                  </a:lnTo>
                  <a:lnTo>
                    <a:pt x="2061" y="5061"/>
                  </a:lnTo>
                  <a:lnTo>
                    <a:pt x="1938" y="5093"/>
                  </a:lnTo>
                  <a:lnTo>
                    <a:pt x="1786" y="5111"/>
                  </a:lnTo>
                  <a:lnTo>
                    <a:pt x="1692" y="5113"/>
                  </a:lnTo>
                  <a:lnTo>
                    <a:pt x="1616" y="5111"/>
                  </a:lnTo>
                  <a:lnTo>
                    <a:pt x="1479" y="5098"/>
                  </a:lnTo>
                  <a:lnTo>
                    <a:pt x="1419" y="5087"/>
                  </a:lnTo>
                  <a:lnTo>
                    <a:pt x="1391" y="5083"/>
                  </a:lnTo>
                  <a:lnTo>
                    <a:pt x="1339" y="5093"/>
                  </a:lnTo>
                  <a:lnTo>
                    <a:pt x="1296" y="5120"/>
                  </a:lnTo>
                  <a:lnTo>
                    <a:pt x="1266" y="5163"/>
                  </a:lnTo>
                  <a:lnTo>
                    <a:pt x="1257" y="5191"/>
                  </a:lnTo>
                  <a:lnTo>
                    <a:pt x="1253" y="5218"/>
                  </a:lnTo>
                  <a:lnTo>
                    <a:pt x="1263" y="5270"/>
                  </a:lnTo>
                  <a:lnTo>
                    <a:pt x="1292" y="5313"/>
                  </a:lnTo>
                  <a:lnTo>
                    <a:pt x="1335" y="5343"/>
                  </a:lnTo>
                  <a:lnTo>
                    <a:pt x="1361" y="5350"/>
                  </a:lnTo>
                  <a:lnTo>
                    <a:pt x="1437" y="5365"/>
                  </a:lnTo>
                  <a:lnTo>
                    <a:pt x="1601" y="5381"/>
                  </a:lnTo>
                  <a:lnTo>
                    <a:pt x="1692" y="5382"/>
                  </a:lnTo>
                  <a:lnTo>
                    <a:pt x="1806" y="5381"/>
                  </a:lnTo>
                  <a:lnTo>
                    <a:pt x="1996" y="5356"/>
                  </a:lnTo>
                  <a:lnTo>
                    <a:pt x="2147" y="5317"/>
                  </a:lnTo>
                  <a:lnTo>
                    <a:pt x="2272" y="5270"/>
                  </a:lnTo>
                  <a:lnTo>
                    <a:pt x="2329" y="5245"/>
                  </a:lnTo>
                  <a:lnTo>
                    <a:pt x="2380" y="5222"/>
                  </a:lnTo>
                  <a:lnTo>
                    <a:pt x="2488" y="5182"/>
                  </a:lnTo>
                  <a:lnTo>
                    <a:pt x="2611" y="5150"/>
                  </a:lnTo>
                  <a:lnTo>
                    <a:pt x="2763" y="5132"/>
                  </a:lnTo>
                  <a:lnTo>
                    <a:pt x="2857" y="5130"/>
                  </a:lnTo>
                  <a:lnTo>
                    <a:pt x="2952" y="5132"/>
                  </a:lnTo>
                  <a:lnTo>
                    <a:pt x="3105" y="5150"/>
                  </a:lnTo>
                  <a:lnTo>
                    <a:pt x="3227" y="5182"/>
                  </a:lnTo>
                  <a:lnTo>
                    <a:pt x="3333" y="5222"/>
                  </a:lnTo>
                  <a:lnTo>
                    <a:pt x="3387" y="5245"/>
                  </a:lnTo>
                  <a:lnTo>
                    <a:pt x="3443" y="5270"/>
                  </a:lnTo>
                  <a:lnTo>
                    <a:pt x="3568" y="5317"/>
                  </a:lnTo>
                  <a:lnTo>
                    <a:pt x="3719" y="5356"/>
                  </a:lnTo>
                  <a:lnTo>
                    <a:pt x="3908" y="5381"/>
                  </a:lnTo>
                  <a:lnTo>
                    <a:pt x="4023" y="5382"/>
                  </a:lnTo>
                  <a:lnTo>
                    <a:pt x="4138" y="5381"/>
                  </a:lnTo>
                  <a:lnTo>
                    <a:pt x="4327" y="5356"/>
                  </a:lnTo>
                  <a:lnTo>
                    <a:pt x="4478" y="5317"/>
                  </a:lnTo>
                  <a:lnTo>
                    <a:pt x="4603" y="5270"/>
                  </a:lnTo>
                  <a:lnTo>
                    <a:pt x="4659" y="5245"/>
                  </a:lnTo>
                  <a:lnTo>
                    <a:pt x="4713" y="5222"/>
                  </a:lnTo>
                  <a:lnTo>
                    <a:pt x="4819" y="5182"/>
                  </a:lnTo>
                  <a:lnTo>
                    <a:pt x="4942" y="5150"/>
                  </a:lnTo>
                  <a:lnTo>
                    <a:pt x="5094" y="5132"/>
                  </a:lnTo>
                  <a:lnTo>
                    <a:pt x="5189" y="5130"/>
                  </a:lnTo>
                  <a:lnTo>
                    <a:pt x="5283" y="5132"/>
                  </a:lnTo>
                  <a:lnTo>
                    <a:pt x="5436" y="5150"/>
                  </a:lnTo>
                  <a:lnTo>
                    <a:pt x="5558" y="5182"/>
                  </a:lnTo>
                  <a:lnTo>
                    <a:pt x="5666" y="5222"/>
                  </a:lnTo>
                  <a:lnTo>
                    <a:pt x="5718" y="5245"/>
                  </a:lnTo>
                  <a:lnTo>
                    <a:pt x="5775" y="5270"/>
                  </a:lnTo>
                  <a:lnTo>
                    <a:pt x="5899" y="5317"/>
                  </a:lnTo>
                  <a:lnTo>
                    <a:pt x="6050" y="5356"/>
                  </a:lnTo>
                  <a:lnTo>
                    <a:pt x="6240" y="5381"/>
                  </a:lnTo>
                  <a:lnTo>
                    <a:pt x="6354" y="5382"/>
                  </a:lnTo>
                  <a:lnTo>
                    <a:pt x="6469" y="5381"/>
                  </a:lnTo>
                  <a:lnTo>
                    <a:pt x="6659" y="5356"/>
                  </a:lnTo>
                  <a:lnTo>
                    <a:pt x="6810" y="5317"/>
                  </a:lnTo>
                  <a:lnTo>
                    <a:pt x="6936" y="5270"/>
                  </a:lnTo>
                  <a:lnTo>
                    <a:pt x="6992" y="5245"/>
                  </a:lnTo>
                  <a:lnTo>
                    <a:pt x="7044" y="5222"/>
                  </a:lnTo>
                  <a:lnTo>
                    <a:pt x="7152" y="5182"/>
                  </a:lnTo>
                  <a:lnTo>
                    <a:pt x="7274" y="5150"/>
                  </a:lnTo>
                  <a:lnTo>
                    <a:pt x="7427" y="5132"/>
                  </a:lnTo>
                  <a:lnTo>
                    <a:pt x="7520" y="5130"/>
                  </a:lnTo>
                  <a:lnTo>
                    <a:pt x="7615" y="5132"/>
                  </a:lnTo>
                  <a:lnTo>
                    <a:pt x="7768" y="5150"/>
                  </a:lnTo>
                  <a:lnTo>
                    <a:pt x="7890" y="5182"/>
                  </a:lnTo>
                  <a:lnTo>
                    <a:pt x="7997" y="5222"/>
                  </a:lnTo>
                  <a:lnTo>
                    <a:pt x="8050" y="5245"/>
                  </a:lnTo>
                  <a:lnTo>
                    <a:pt x="8099" y="5267"/>
                  </a:lnTo>
                  <a:lnTo>
                    <a:pt x="8203" y="5307"/>
                  </a:lnTo>
                  <a:lnTo>
                    <a:pt x="8260" y="5326"/>
                  </a:lnTo>
                  <a:lnTo>
                    <a:pt x="8144" y="5855"/>
                  </a:lnTo>
                  <a:lnTo>
                    <a:pt x="8065" y="5821"/>
                  </a:lnTo>
                  <a:lnTo>
                    <a:pt x="7900" y="5771"/>
                  </a:lnTo>
                  <a:lnTo>
                    <a:pt x="7730" y="5735"/>
                  </a:lnTo>
                  <a:lnTo>
                    <a:pt x="7553" y="5718"/>
                  </a:lnTo>
                  <a:lnTo>
                    <a:pt x="7463" y="5716"/>
                  </a:lnTo>
                  <a:lnTo>
                    <a:pt x="7373" y="5718"/>
                  </a:lnTo>
                  <a:lnTo>
                    <a:pt x="7196" y="5735"/>
                  </a:lnTo>
                  <a:lnTo>
                    <a:pt x="7026" y="5771"/>
                  </a:lnTo>
                  <a:lnTo>
                    <a:pt x="6862" y="5821"/>
                  </a:lnTo>
                  <a:lnTo>
                    <a:pt x="6705" y="5889"/>
                  </a:lnTo>
                  <a:lnTo>
                    <a:pt x="6556" y="5970"/>
                  </a:lnTo>
                  <a:lnTo>
                    <a:pt x="6416" y="6063"/>
                  </a:lnTo>
                  <a:lnTo>
                    <a:pt x="6286" y="6171"/>
                  </a:lnTo>
                  <a:lnTo>
                    <a:pt x="6168" y="6289"/>
                  </a:lnTo>
                  <a:lnTo>
                    <a:pt x="6060" y="6419"/>
                  </a:lnTo>
                  <a:lnTo>
                    <a:pt x="5967" y="6559"/>
                  </a:lnTo>
                  <a:lnTo>
                    <a:pt x="5886" y="6709"/>
                  </a:lnTo>
                  <a:lnTo>
                    <a:pt x="5818" y="6866"/>
                  </a:lnTo>
                  <a:lnTo>
                    <a:pt x="5768" y="7030"/>
                  </a:lnTo>
                  <a:lnTo>
                    <a:pt x="5732" y="7200"/>
                  </a:lnTo>
                  <a:lnTo>
                    <a:pt x="5715" y="7377"/>
                  </a:lnTo>
                  <a:lnTo>
                    <a:pt x="5713" y="7466"/>
                  </a:lnTo>
                  <a:lnTo>
                    <a:pt x="5713" y="7525"/>
                  </a:lnTo>
                  <a:lnTo>
                    <a:pt x="5722" y="7640"/>
                  </a:lnTo>
                  <a:lnTo>
                    <a:pt x="5736" y="7753"/>
                  </a:lnTo>
                  <a:lnTo>
                    <a:pt x="5758" y="7864"/>
                  </a:lnTo>
                  <a:lnTo>
                    <a:pt x="5787" y="7970"/>
                  </a:lnTo>
                  <a:lnTo>
                    <a:pt x="5823" y="8075"/>
                  </a:lnTo>
                  <a:lnTo>
                    <a:pt x="5863" y="8178"/>
                  </a:lnTo>
                  <a:lnTo>
                    <a:pt x="5912" y="8277"/>
                  </a:lnTo>
                  <a:lnTo>
                    <a:pt x="5993" y="8418"/>
                  </a:lnTo>
                  <a:lnTo>
                    <a:pt x="6122" y="8592"/>
                  </a:lnTo>
                  <a:lnTo>
                    <a:pt x="6272" y="8749"/>
                  </a:lnTo>
                  <a:lnTo>
                    <a:pt x="6440" y="8888"/>
                  </a:lnTo>
                  <a:lnTo>
                    <a:pt x="6531" y="8948"/>
                  </a:lnTo>
                  <a:lnTo>
                    <a:pt x="1744" y="8948"/>
                  </a:lnTo>
                  <a:lnTo>
                    <a:pt x="1681" y="8945"/>
                  </a:lnTo>
                  <a:lnTo>
                    <a:pt x="1557" y="8924"/>
                  </a:lnTo>
                  <a:lnTo>
                    <a:pt x="1442" y="8883"/>
                  </a:lnTo>
                  <a:lnTo>
                    <a:pt x="1337" y="8824"/>
                  </a:lnTo>
                  <a:lnTo>
                    <a:pt x="1243" y="8748"/>
                  </a:lnTo>
                  <a:lnTo>
                    <a:pt x="1162" y="8657"/>
                  </a:lnTo>
                  <a:lnTo>
                    <a:pt x="1098" y="8553"/>
                  </a:lnTo>
                  <a:lnTo>
                    <a:pt x="1050" y="8437"/>
                  </a:lnTo>
                  <a:lnTo>
                    <a:pt x="1034" y="8375"/>
                  </a:lnTo>
                  <a:lnTo>
                    <a:pt x="273" y="4914"/>
                  </a:lnTo>
                  <a:lnTo>
                    <a:pt x="268" y="4884"/>
                  </a:lnTo>
                  <a:lnTo>
                    <a:pt x="278" y="4825"/>
                  </a:lnTo>
                  <a:lnTo>
                    <a:pt x="310" y="4774"/>
                  </a:lnTo>
                  <a:lnTo>
                    <a:pt x="359" y="4740"/>
                  </a:lnTo>
                  <a:lnTo>
                    <a:pt x="389" y="4731"/>
                  </a:lnTo>
                  <a:lnTo>
                    <a:pt x="419" y="4727"/>
                  </a:lnTo>
                  <a:lnTo>
                    <a:pt x="477" y="4738"/>
                  </a:lnTo>
                  <a:lnTo>
                    <a:pt x="527" y="4770"/>
                  </a:lnTo>
                  <a:lnTo>
                    <a:pt x="562" y="4818"/>
                  </a:lnTo>
                  <a:lnTo>
                    <a:pt x="571" y="4848"/>
                  </a:lnTo>
                  <a:lnTo>
                    <a:pt x="1332" y="8309"/>
                  </a:lnTo>
                  <a:lnTo>
                    <a:pt x="1341" y="8345"/>
                  </a:lnTo>
                  <a:lnTo>
                    <a:pt x="1368" y="8412"/>
                  </a:lnTo>
                  <a:lnTo>
                    <a:pt x="1407" y="8473"/>
                  </a:lnTo>
                  <a:lnTo>
                    <a:pt x="1453" y="8525"/>
                  </a:lnTo>
                  <a:lnTo>
                    <a:pt x="1508" y="8569"/>
                  </a:lnTo>
                  <a:lnTo>
                    <a:pt x="1568" y="8604"/>
                  </a:lnTo>
                  <a:lnTo>
                    <a:pt x="1636" y="8627"/>
                  </a:lnTo>
                  <a:lnTo>
                    <a:pt x="1708" y="8640"/>
                  </a:lnTo>
                  <a:lnTo>
                    <a:pt x="1744" y="8640"/>
                  </a:lnTo>
                  <a:lnTo>
                    <a:pt x="5542" y="8640"/>
                  </a:lnTo>
                  <a:lnTo>
                    <a:pt x="5569" y="8638"/>
                  </a:lnTo>
                  <a:lnTo>
                    <a:pt x="5618" y="8618"/>
                  </a:lnTo>
                  <a:lnTo>
                    <a:pt x="5654" y="8581"/>
                  </a:lnTo>
                  <a:lnTo>
                    <a:pt x="5675" y="8533"/>
                  </a:lnTo>
                  <a:lnTo>
                    <a:pt x="5677" y="8506"/>
                  </a:lnTo>
                  <a:lnTo>
                    <a:pt x="5675" y="8479"/>
                  </a:lnTo>
                  <a:lnTo>
                    <a:pt x="5654" y="8430"/>
                  </a:lnTo>
                  <a:lnTo>
                    <a:pt x="5618" y="8392"/>
                  </a:lnTo>
                  <a:lnTo>
                    <a:pt x="5569" y="8372"/>
                  </a:lnTo>
                  <a:lnTo>
                    <a:pt x="5542" y="8371"/>
                  </a:lnTo>
                  <a:lnTo>
                    <a:pt x="1744" y="8371"/>
                  </a:lnTo>
                  <a:lnTo>
                    <a:pt x="1718" y="8369"/>
                  </a:lnTo>
                  <a:lnTo>
                    <a:pt x="1669" y="8352"/>
                  </a:lnTo>
                  <a:lnTo>
                    <a:pt x="1630" y="8320"/>
                  </a:lnTo>
                  <a:lnTo>
                    <a:pt x="1603" y="8276"/>
                  </a:lnTo>
                  <a:lnTo>
                    <a:pt x="1596" y="8250"/>
                  </a:lnTo>
                  <a:lnTo>
                    <a:pt x="834" y="4790"/>
                  </a:lnTo>
                  <a:lnTo>
                    <a:pt x="823" y="4748"/>
                  </a:lnTo>
                  <a:lnTo>
                    <a:pt x="789" y="4672"/>
                  </a:lnTo>
                  <a:lnTo>
                    <a:pt x="740" y="4604"/>
                  </a:lnTo>
                  <a:lnTo>
                    <a:pt x="681" y="4548"/>
                  </a:lnTo>
                  <a:lnTo>
                    <a:pt x="612" y="4505"/>
                  </a:lnTo>
                  <a:lnTo>
                    <a:pt x="537" y="4475"/>
                  </a:lnTo>
                  <a:lnTo>
                    <a:pt x="455" y="4459"/>
                  </a:lnTo>
                  <a:lnTo>
                    <a:pt x="372" y="4460"/>
                  </a:lnTo>
                  <a:lnTo>
                    <a:pt x="330" y="4468"/>
                  </a:lnTo>
                  <a:lnTo>
                    <a:pt x="288" y="4478"/>
                  </a:lnTo>
                  <a:lnTo>
                    <a:pt x="212" y="4512"/>
                  </a:lnTo>
                  <a:lnTo>
                    <a:pt x="144" y="4561"/>
                  </a:lnTo>
                  <a:lnTo>
                    <a:pt x="88" y="4620"/>
                  </a:lnTo>
                  <a:lnTo>
                    <a:pt x="45" y="4688"/>
                  </a:lnTo>
                  <a:lnTo>
                    <a:pt x="15" y="4764"/>
                  </a:lnTo>
                  <a:lnTo>
                    <a:pt x="0" y="4845"/>
                  </a:lnTo>
                  <a:lnTo>
                    <a:pt x="0" y="4930"/>
                  </a:lnTo>
                  <a:lnTo>
                    <a:pt x="9" y="4972"/>
                  </a:lnTo>
                  <a:lnTo>
                    <a:pt x="771" y="8433"/>
                  </a:lnTo>
                  <a:lnTo>
                    <a:pt x="781" y="8476"/>
                  </a:lnTo>
                  <a:lnTo>
                    <a:pt x="807" y="8559"/>
                  </a:lnTo>
                  <a:lnTo>
                    <a:pt x="840" y="8638"/>
                  </a:lnTo>
                  <a:lnTo>
                    <a:pt x="879" y="8715"/>
                  </a:lnTo>
                  <a:lnTo>
                    <a:pt x="922" y="8785"/>
                  </a:lnTo>
                  <a:lnTo>
                    <a:pt x="972" y="8853"/>
                  </a:lnTo>
                  <a:lnTo>
                    <a:pt x="1027" y="8915"/>
                  </a:lnTo>
                  <a:lnTo>
                    <a:pt x="1087" y="8973"/>
                  </a:lnTo>
                  <a:lnTo>
                    <a:pt x="1152" y="9024"/>
                  </a:lnTo>
                  <a:lnTo>
                    <a:pt x="1220" y="9071"/>
                  </a:lnTo>
                  <a:lnTo>
                    <a:pt x="1293" y="9111"/>
                  </a:lnTo>
                  <a:lnTo>
                    <a:pt x="1368" y="9145"/>
                  </a:lnTo>
                  <a:lnTo>
                    <a:pt x="1447" y="9173"/>
                  </a:lnTo>
                  <a:lnTo>
                    <a:pt x="1529" y="9194"/>
                  </a:lnTo>
                  <a:lnTo>
                    <a:pt x="1614" y="9209"/>
                  </a:lnTo>
                  <a:lnTo>
                    <a:pt x="1701" y="9217"/>
                  </a:lnTo>
                  <a:lnTo>
                    <a:pt x="1744" y="9217"/>
                  </a:lnTo>
                  <a:lnTo>
                    <a:pt x="7463" y="9217"/>
                  </a:lnTo>
                  <a:lnTo>
                    <a:pt x="7466" y="9217"/>
                  </a:lnTo>
                  <a:lnTo>
                    <a:pt x="7555" y="9216"/>
                  </a:lnTo>
                  <a:lnTo>
                    <a:pt x="7732" y="9197"/>
                  </a:lnTo>
                  <a:lnTo>
                    <a:pt x="7902" y="9163"/>
                  </a:lnTo>
                  <a:lnTo>
                    <a:pt x="8066" y="9111"/>
                  </a:lnTo>
                  <a:lnTo>
                    <a:pt x="8223" y="9045"/>
                  </a:lnTo>
                  <a:lnTo>
                    <a:pt x="8371" y="8964"/>
                  </a:lnTo>
                  <a:lnTo>
                    <a:pt x="8511" y="8869"/>
                  </a:lnTo>
                  <a:lnTo>
                    <a:pt x="8640" y="8762"/>
                  </a:lnTo>
                  <a:lnTo>
                    <a:pt x="8760" y="8643"/>
                  </a:lnTo>
                  <a:lnTo>
                    <a:pt x="8866" y="8513"/>
                  </a:lnTo>
                  <a:lnTo>
                    <a:pt x="8960" y="8373"/>
                  </a:lnTo>
                  <a:lnTo>
                    <a:pt x="9042" y="8225"/>
                  </a:lnTo>
                  <a:lnTo>
                    <a:pt x="9108" y="8068"/>
                  </a:lnTo>
                  <a:lnTo>
                    <a:pt x="9159" y="7904"/>
                  </a:lnTo>
                  <a:lnTo>
                    <a:pt x="9193" y="7733"/>
                  </a:lnTo>
                  <a:lnTo>
                    <a:pt x="9212" y="7557"/>
                  </a:lnTo>
                  <a:lnTo>
                    <a:pt x="9213" y="7466"/>
                  </a:lnTo>
                  <a:lnTo>
                    <a:pt x="9212" y="7396"/>
                  </a:lnTo>
                  <a:lnTo>
                    <a:pt x="9200" y="7254"/>
                  </a:lnTo>
                  <a:lnTo>
                    <a:pt x="9179" y="7118"/>
                  </a:lnTo>
                  <a:lnTo>
                    <a:pt x="9146" y="6984"/>
                  </a:lnTo>
                  <a:lnTo>
                    <a:pt x="9103" y="6854"/>
                  </a:lnTo>
                  <a:lnTo>
                    <a:pt x="9051" y="6729"/>
                  </a:lnTo>
                  <a:lnTo>
                    <a:pt x="8989" y="6609"/>
                  </a:lnTo>
                  <a:lnTo>
                    <a:pt x="8918" y="6495"/>
                  </a:lnTo>
                  <a:lnTo>
                    <a:pt x="8881" y="6441"/>
                  </a:lnTo>
                  <a:close/>
                  <a:moveTo>
                    <a:pt x="8554" y="5251"/>
                  </a:moveTo>
                  <a:lnTo>
                    <a:pt x="8554" y="5251"/>
                  </a:lnTo>
                  <a:lnTo>
                    <a:pt x="8554" y="5250"/>
                  </a:lnTo>
                  <a:lnTo>
                    <a:pt x="8554" y="5250"/>
                  </a:lnTo>
                  <a:lnTo>
                    <a:pt x="8642" y="4848"/>
                  </a:lnTo>
                  <a:lnTo>
                    <a:pt x="8650" y="4818"/>
                  </a:lnTo>
                  <a:lnTo>
                    <a:pt x="8685" y="4770"/>
                  </a:lnTo>
                  <a:lnTo>
                    <a:pt x="8735" y="4738"/>
                  </a:lnTo>
                  <a:lnTo>
                    <a:pt x="8793" y="4727"/>
                  </a:lnTo>
                  <a:lnTo>
                    <a:pt x="8823" y="4731"/>
                  </a:lnTo>
                  <a:lnTo>
                    <a:pt x="8854" y="4740"/>
                  </a:lnTo>
                  <a:lnTo>
                    <a:pt x="8902" y="4774"/>
                  </a:lnTo>
                  <a:lnTo>
                    <a:pt x="8934" y="4825"/>
                  </a:lnTo>
                  <a:lnTo>
                    <a:pt x="8944" y="4884"/>
                  </a:lnTo>
                  <a:lnTo>
                    <a:pt x="8940" y="4914"/>
                  </a:lnTo>
                  <a:lnTo>
                    <a:pt x="8659" y="6190"/>
                  </a:lnTo>
                  <a:lnTo>
                    <a:pt x="8597" y="6132"/>
                  </a:lnTo>
                  <a:lnTo>
                    <a:pt x="8463" y="6030"/>
                  </a:lnTo>
                  <a:lnTo>
                    <a:pt x="8393" y="5984"/>
                  </a:lnTo>
                  <a:lnTo>
                    <a:pt x="8554" y="5251"/>
                  </a:lnTo>
                  <a:close/>
                  <a:moveTo>
                    <a:pt x="7463" y="8948"/>
                  </a:moveTo>
                  <a:lnTo>
                    <a:pt x="7386" y="8947"/>
                  </a:lnTo>
                  <a:lnTo>
                    <a:pt x="7238" y="8931"/>
                  </a:lnTo>
                  <a:lnTo>
                    <a:pt x="7094" y="8901"/>
                  </a:lnTo>
                  <a:lnTo>
                    <a:pt x="6954" y="8857"/>
                  </a:lnTo>
                  <a:lnTo>
                    <a:pt x="6822" y="8801"/>
                  </a:lnTo>
                  <a:lnTo>
                    <a:pt x="6697" y="8734"/>
                  </a:lnTo>
                  <a:lnTo>
                    <a:pt x="6577" y="8653"/>
                  </a:lnTo>
                  <a:lnTo>
                    <a:pt x="6468" y="8562"/>
                  </a:lnTo>
                  <a:lnTo>
                    <a:pt x="6367" y="8463"/>
                  </a:lnTo>
                  <a:lnTo>
                    <a:pt x="6278" y="8352"/>
                  </a:lnTo>
                  <a:lnTo>
                    <a:pt x="6197" y="8234"/>
                  </a:lnTo>
                  <a:lnTo>
                    <a:pt x="6129" y="8108"/>
                  </a:lnTo>
                  <a:lnTo>
                    <a:pt x="6072" y="7976"/>
                  </a:lnTo>
                  <a:lnTo>
                    <a:pt x="6029" y="7836"/>
                  </a:lnTo>
                  <a:lnTo>
                    <a:pt x="6000" y="7692"/>
                  </a:lnTo>
                  <a:lnTo>
                    <a:pt x="5984" y="7542"/>
                  </a:lnTo>
                  <a:lnTo>
                    <a:pt x="5983" y="7466"/>
                  </a:lnTo>
                  <a:lnTo>
                    <a:pt x="5984" y="7390"/>
                  </a:lnTo>
                  <a:lnTo>
                    <a:pt x="6000" y="7241"/>
                  </a:lnTo>
                  <a:lnTo>
                    <a:pt x="6029" y="7097"/>
                  </a:lnTo>
                  <a:lnTo>
                    <a:pt x="6072" y="6958"/>
                  </a:lnTo>
                  <a:lnTo>
                    <a:pt x="6129" y="6825"/>
                  </a:lnTo>
                  <a:lnTo>
                    <a:pt x="6197" y="6700"/>
                  </a:lnTo>
                  <a:lnTo>
                    <a:pt x="6278" y="6582"/>
                  </a:lnTo>
                  <a:lnTo>
                    <a:pt x="6367" y="6471"/>
                  </a:lnTo>
                  <a:lnTo>
                    <a:pt x="6468" y="6372"/>
                  </a:lnTo>
                  <a:lnTo>
                    <a:pt x="6577" y="6281"/>
                  </a:lnTo>
                  <a:lnTo>
                    <a:pt x="6697" y="6200"/>
                  </a:lnTo>
                  <a:lnTo>
                    <a:pt x="6822" y="6132"/>
                  </a:lnTo>
                  <a:lnTo>
                    <a:pt x="6954" y="6076"/>
                  </a:lnTo>
                  <a:lnTo>
                    <a:pt x="7094" y="6032"/>
                  </a:lnTo>
                  <a:lnTo>
                    <a:pt x="7238" y="6003"/>
                  </a:lnTo>
                  <a:lnTo>
                    <a:pt x="7386" y="5987"/>
                  </a:lnTo>
                  <a:lnTo>
                    <a:pt x="7463" y="5986"/>
                  </a:lnTo>
                  <a:lnTo>
                    <a:pt x="7539" y="5987"/>
                  </a:lnTo>
                  <a:lnTo>
                    <a:pt x="7689" y="6003"/>
                  </a:lnTo>
                  <a:lnTo>
                    <a:pt x="7833" y="6032"/>
                  </a:lnTo>
                  <a:lnTo>
                    <a:pt x="7972" y="6076"/>
                  </a:lnTo>
                  <a:lnTo>
                    <a:pt x="8105" y="6132"/>
                  </a:lnTo>
                  <a:lnTo>
                    <a:pt x="8230" y="6200"/>
                  </a:lnTo>
                  <a:lnTo>
                    <a:pt x="8348" y="6281"/>
                  </a:lnTo>
                  <a:lnTo>
                    <a:pt x="8459" y="6372"/>
                  </a:lnTo>
                  <a:lnTo>
                    <a:pt x="8558" y="6471"/>
                  </a:lnTo>
                  <a:lnTo>
                    <a:pt x="8649" y="6582"/>
                  </a:lnTo>
                  <a:lnTo>
                    <a:pt x="8730" y="6700"/>
                  </a:lnTo>
                  <a:lnTo>
                    <a:pt x="8797" y="6825"/>
                  </a:lnTo>
                  <a:lnTo>
                    <a:pt x="8854" y="6958"/>
                  </a:lnTo>
                  <a:lnTo>
                    <a:pt x="8897" y="7097"/>
                  </a:lnTo>
                  <a:lnTo>
                    <a:pt x="8927" y="7241"/>
                  </a:lnTo>
                  <a:lnTo>
                    <a:pt x="8943" y="7391"/>
                  </a:lnTo>
                  <a:lnTo>
                    <a:pt x="8943" y="7466"/>
                  </a:lnTo>
                  <a:lnTo>
                    <a:pt x="8943" y="7542"/>
                  </a:lnTo>
                  <a:lnTo>
                    <a:pt x="8927" y="7692"/>
                  </a:lnTo>
                  <a:lnTo>
                    <a:pt x="8897" y="7836"/>
                  </a:lnTo>
                  <a:lnTo>
                    <a:pt x="8854" y="7976"/>
                  </a:lnTo>
                  <a:lnTo>
                    <a:pt x="8797" y="8108"/>
                  </a:lnTo>
                  <a:lnTo>
                    <a:pt x="8730" y="8234"/>
                  </a:lnTo>
                  <a:lnTo>
                    <a:pt x="8649" y="8352"/>
                  </a:lnTo>
                  <a:lnTo>
                    <a:pt x="8558" y="8463"/>
                  </a:lnTo>
                  <a:lnTo>
                    <a:pt x="8459" y="8562"/>
                  </a:lnTo>
                  <a:lnTo>
                    <a:pt x="8348" y="8653"/>
                  </a:lnTo>
                  <a:lnTo>
                    <a:pt x="8230" y="8734"/>
                  </a:lnTo>
                  <a:lnTo>
                    <a:pt x="8105" y="8801"/>
                  </a:lnTo>
                  <a:lnTo>
                    <a:pt x="7972" y="8857"/>
                  </a:lnTo>
                  <a:lnTo>
                    <a:pt x="7833" y="8901"/>
                  </a:lnTo>
                  <a:lnTo>
                    <a:pt x="7689" y="8931"/>
                  </a:lnTo>
                  <a:lnTo>
                    <a:pt x="7539" y="8947"/>
                  </a:lnTo>
                  <a:lnTo>
                    <a:pt x="7463" y="8948"/>
                  </a:lnTo>
                  <a:close/>
                  <a:moveTo>
                    <a:pt x="4382" y="2984"/>
                  </a:moveTo>
                  <a:lnTo>
                    <a:pt x="4429" y="2983"/>
                  </a:lnTo>
                  <a:lnTo>
                    <a:pt x="4521" y="2964"/>
                  </a:lnTo>
                  <a:lnTo>
                    <a:pt x="4606" y="2928"/>
                  </a:lnTo>
                  <a:lnTo>
                    <a:pt x="4683" y="2876"/>
                  </a:lnTo>
                  <a:lnTo>
                    <a:pt x="4746" y="2813"/>
                  </a:lnTo>
                  <a:lnTo>
                    <a:pt x="4798" y="2736"/>
                  </a:lnTo>
                  <a:lnTo>
                    <a:pt x="4834" y="2651"/>
                  </a:lnTo>
                  <a:lnTo>
                    <a:pt x="4852" y="2559"/>
                  </a:lnTo>
                  <a:lnTo>
                    <a:pt x="4854" y="2512"/>
                  </a:lnTo>
                  <a:lnTo>
                    <a:pt x="4852" y="2463"/>
                  </a:lnTo>
                  <a:lnTo>
                    <a:pt x="4834" y="2371"/>
                  </a:lnTo>
                  <a:lnTo>
                    <a:pt x="4798" y="2286"/>
                  </a:lnTo>
                  <a:lnTo>
                    <a:pt x="4746" y="2211"/>
                  </a:lnTo>
                  <a:lnTo>
                    <a:pt x="4683" y="2146"/>
                  </a:lnTo>
                  <a:lnTo>
                    <a:pt x="4606" y="2096"/>
                  </a:lnTo>
                  <a:lnTo>
                    <a:pt x="4521" y="2060"/>
                  </a:lnTo>
                  <a:lnTo>
                    <a:pt x="4429" y="2041"/>
                  </a:lnTo>
                  <a:lnTo>
                    <a:pt x="4382" y="2039"/>
                  </a:lnTo>
                  <a:lnTo>
                    <a:pt x="4333" y="2041"/>
                  </a:lnTo>
                  <a:lnTo>
                    <a:pt x="4241" y="2060"/>
                  </a:lnTo>
                  <a:lnTo>
                    <a:pt x="4156" y="2096"/>
                  </a:lnTo>
                  <a:lnTo>
                    <a:pt x="4081" y="2146"/>
                  </a:lnTo>
                  <a:lnTo>
                    <a:pt x="4016" y="2211"/>
                  </a:lnTo>
                  <a:lnTo>
                    <a:pt x="3966" y="2286"/>
                  </a:lnTo>
                  <a:lnTo>
                    <a:pt x="3930" y="2371"/>
                  </a:lnTo>
                  <a:lnTo>
                    <a:pt x="3911" y="2463"/>
                  </a:lnTo>
                  <a:lnTo>
                    <a:pt x="3909" y="2512"/>
                  </a:lnTo>
                  <a:lnTo>
                    <a:pt x="3911" y="2559"/>
                  </a:lnTo>
                  <a:lnTo>
                    <a:pt x="3930" y="2651"/>
                  </a:lnTo>
                  <a:lnTo>
                    <a:pt x="3966" y="2736"/>
                  </a:lnTo>
                  <a:lnTo>
                    <a:pt x="4016" y="2813"/>
                  </a:lnTo>
                  <a:lnTo>
                    <a:pt x="4081" y="2876"/>
                  </a:lnTo>
                  <a:lnTo>
                    <a:pt x="4156" y="2928"/>
                  </a:lnTo>
                  <a:lnTo>
                    <a:pt x="4241" y="2964"/>
                  </a:lnTo>
                  <a:lnTo>
                    <a:pt x="4333" y="2983"/>
                  </a:lnTo>
                  <a:lnTo>
                    <a:pt x="4382" y="2984"/>
                  </a:lnTo>
                  <a:close/>
                  <a:moveTo>
                    <a:pt x="4382" y="2309"/>
                  </a:moveTo>
                  <a:lnTo>
                    <a:pt x="4402" y="2310"/>
                  </a:lnTo>
                  <a:lnTo>
                    <a:pt x="4442" y="2317"/>
                  </a:lnTo>
                  <a:lnTo>
                    <a:pt x="4478" y="2333"/>
                  </a:lnTo>
                  <a:lnTo>
                    <a:pt x="4510" y="2355"/>
                  </a:lnTo>
                  <a:lnTo>
                    <a:pt x="4537" y="2382"/>
                  </a:lnTo>
                  <a:lnTo>
                    <a:pt x="4560" y="2415"/>
                  </a:lnTo>
                  <a:lnTo>
                    <a:pt x="4575" y="2451"/>
                  </a:lnTo>
                  <a:lnTo>
                    <a:pt x="4583" y="2490"/>
                  </a:lnTo>
                  <a:lnTo>
                    <a:pt x="4583" y="2512"/>
                  </a:lnTo>
                  <a:lnTo>
                    <a:pt x="4583" y="2532"/>
                  </a:lnTo>
                  <a:lnTo>
                    <a:pt x="4575" y="2572"/>
                  </a:lnTo>
                  <a:lnTo>
                    <a:pt x="4560" y="2608"/>
                  </a:lnTo>
                  <a:lnTo>
                    <a:pt x="4537" y="2640"/>
                  </a:lnTo>
                  <a:lnTo>
                    <a:pt x="4510" y="2667"/>
                  </a:lnTo>
                  <a:lnTo>
                    <a:pt x="4478" y="2690"/>
                  </a:lnTo>
                  <a:lnTo>
                    <a:pt x="4442" y="2705"/>
                  </a:lnTo>
                  <a:lnTo>
                    <a:pt x="4402" y="2713"/>
                  </a:lnTo>
                  <a:lnTo>
                    <a:pt x="4382" y="2713"/>
                  </a:lnTo>
                  <a:lnTo>
                    <a:pt x="4360" y="2713"/>
                  </a:lnTo>
                  <a:lnTo>
                    <a:pt x="4321" y="2705"/>
                  </a:lnTo>
                  <a:lnTo>
                    <a:pt x="4285" y="2690"/>
                  </a:lnTo>
                  <a:lnTo>
                    <a:pt x="4252" y="2667"/>
                  </a:lnTo>
                  <a:lnTo>
                    <a:pt x="4225" y="2640"/>
                  </a:lnTo>
                  <a:lnTo>
                    <a:pt x="4203" y="2608"/>
                  </a:lnTo>
                  <a:lnTo>
                    <a:pt x="4187" y="2572"/>
                  </a:lnTo>
                  <a:lnTo>
                    <a:pt x="4180" y="2532"/>
                  </a:lnTo>
                  <a:lnTo>
                    <a:pt x="4179" y="2512"/>
                  </a:lnTo>
                  <a:lnTo>
                    <a:pt x="4180" y="2490"/>
                  </a:lnTo>
                  <a:lnTo>
                    <a:pt x="4187" y="2451"/>
                  </a:lnTo>
                  <a:lnTo>
                    <a:pt x="4203" y="2415"/>
                  </a:lnTo>
                  <a:lnTo>
                    <a:pt x="4225" y="2382"/>
                  </a:lnTo>
                  <a:lnTo>
                    <a:pt x="4252" y="2355"/>
                  </a:lnTo>
                  <a:lnTo>
                    <a:pt x="4285" y="2333"/>
                  </a:lnTo>
                  <a:lnTo>
                    <a:pt x="4321" y="2317"/>
                  </a:lnTo>
                  <a:lnTo>
                    <a:pt x="4360" y="2310"/>
                  </a:lnTo>
                  <a:lnTo>
                    <a:pt x="4382" y="2309"/>
                  </a:lnTo>
                  <a:close/>
                  <a:moveTo>
                    <a:pt x="8011" y="6701"/>
                  </a:moveTo>
                  <a:lnTo>
                    <a:pt x="7962" y="6703"/>
                  </a:lnTo>
                  <a:lnTo>
                    <a:pt x="7867" y="6722"/>
                  </a:lnTo>
                  <a:lnTo>
                    <a:pt x="7779" y="6759"/>
                  </a:lnTo>
                  <a:lnTo>
                    <a:pt x="7703" y="6811"/>
                  </a:lnTo>
                  <a:lnTo>
                    <a:pt x="7637" y="6877"/>
                  </a:lnTo>
                  <a:lnTo>
                    <a:pt x="7585" y="6955"/>
                  </a:lnTo>
                  <a:lnTo>
                    <a:pt x="7548" y="7041"/>
                  </a:lnTo>
                  <a:lnTo>
                    <a:pt x="7527" y="7136"/>
                  </a:lnTo>
                  <a:lnTo>
                    <a:pt x="7526" y="7187"/>
                  </a:lnTo>
                  <a:lnTo>
                    <a:pt x="7526" y="7747"/>
                  </a:lnTo>
                  <a:lnTo>
                    <a:pt x="7527" y="7796"/>
                  </a:lnTo>
                  <a:lnTo>
                    <a:pt x="7548" y="7891"/>
                  </a:lnTo>
                  <a:lnTo>
                    <a:pt x="7585" y="7977"/>
                  </a:lnTo>
                  <a:lnTo>
                    <a:pt x="7637" y="8055"/>
                  </a:lnTo>
                  <a:lnTo>
                    <a:pt x="7703" y="8121"/>
                  </a:lnTo>
                  <a:lnTo>
                    <a:pt x="7779" y="8173"/>
                  </a:lnTo>
                  <a:lnTo>
                    <a:pt x="7867" y="8211"/>
                  </a:lnTo>
                  <a:lnTo>
                    <a:pt x="7962" y="8229"/>
                  </a:lnTo>
                  <a:lnTo>
                    <a:pt x="8011" y="8232"/>
                  </a:lnTo>
                  <a:lnTo>
                    <a:pt x="8062" y="8229"/>
                  </a:lnTo>
                  <a:lnTo>
                    <a:pt x="8157" y="8211"/>
                  </a:lnTo>
                  <a:lnTo>
                    <a:pt x="8243" y="8173"/>
                  </a:lnTo>
                  <a:lnTo>
                    <a:pt x="8321" y="8121"/>
                  </a:lnTo>
                  <a:lnTo>
                    <a:pt x="8387" y="8055"/>
                  </a:lnTo>
                  <a:lnTo>
                    <a:pt x="8439" y="7977"/>
                  </a:lnTo>
                  <a:lnTo>
                    <a:pt x="8475" y="7891"/>
                  </a:lnTo>
                  <a:lnTo>
                    <a:pt x="8495" y="7796"/>
                  </a:lnTo>
                  <a:lnTo>
                    <a:pt x="8496" y="7747"/>
                  </a:lnTo>
                  <a:lnTo>
                    <a:pt x="8496" y="7187"/>
                  </a:lnTo>
                  <a:lnTo>
                    <a:pt x="8495" y="7136"/>
                  </a:lnTo>
                  <a:lnTo>
                    <a:pt x="8475" y="7041"/>
                  </a:lnTo>
                  <a:lnTo>
                    <a:pt x="8439" y="6955"/>
                  </a:lnTo>
                  <a:lnTo>
                    <a:pt x="8387" y="6877"/>
                  </a:lnTo>
                  <a:lnTo>
                    <a:pt x="8321" y="6811"/>
                  </a:lnTo>
                  <a:lnTo>
                    <a:pt x="8243" y="6759"/>
                  </a:lnTo>
                  <a:lnTo>
                    <a:pt x="8157" y="6722"/>
                  </a:lnTo>
                  <a:lnTo>
                    <a:pt x="8062" y="6703"/>
                  </a:lnTo>
                  <a:lnTo>
                    <a:pt x="8011" y="6701"/>
                  </a:lnTo>
                  <a:close/>
                  <a:moveTo>
                    <a:pt x="8227" y="7747"/>
                  </a:moveTo>
                  <a:lnTo>
                    <a:pt x="8226" y="7769"/>
                  </a:lnTo>
                  <a:lnTo>
                    <a:pt x="8217" y="7810"/>
                  </a:lnTo>
                  <a:lnTo>
                    <a:pt x="8201" y="7849"/>
                  </a:lnTo>
                  <a:lnTo>
                    <a:pt x="8178" y="7884"/>
                  </a:lnTo>
                  <a:lnTo>
                    <a:pt x="8148" y="7913"/>
                  </a:lnTo>
                  <a:lnTo>
                    <a:pt x="8115" y="7936"/>
                  </a:lnTo>
                  <a:lnTo>
                    <a:pt x="8076" y="7951"/>
                  </a:lnTo>
                  <a:lnTo>
                    <a:pt x="8034" y="7960"/>
                  </a:lnTo>
                  <a:lnTo>
                    <a:pt x="8011" y="7962"/>
                  </a:lnTo>
                  <a:lnTo>
                    <a:pt x="7990" y="7960"/>
                  </a:lnTo>
                  <a:lnTo>
                    <a:pt x="7948" y="7951"/>
                  </a:lnTo>
                  <a:lnTo>
                    <a:pt x="7909" y="7936"/>
                  </a:lnTo>
                  <a:lnTo>
                    <a:pt x="7874" y="7913"/>
                  </a:lnTo>
                  <a:lnTo>
                    <a:pt x="7846" y="7884"/>
                  </a:lnTo>
                  <a:lnTo>
                    <a:pt x="7823" y="7849"/>
                  </a:lnTo>
                  <a:lnTo>
                    <a:pt x="7805" y="7810"/>
                  </a:lnTo>
                  <a:lnTo>
                    <a:pt x="7797" y="7769"/>
                  </a:lnTo>
                  <a:lnTo>
                    <a:pt x="7797" y="7747"/>
                  </a:lnTo>
                  <a:lnTo>
                    <a:pt x="7797" y="7187"/>
                  </a:lnTo>
                  <a:lnTo>
                    <a:pt x="7797" y="7164"/>
                  </a:lnTo>
                  <a:lnTo>
                    <a:pt x="7805" y="7122"/>
                  </a:lnTo>
                  <a:lnTo>
                    <a:pt x="7823" y="7083"/>
                  </a:lnTo>
                  <a:lnTo>
                    <a:pt x="7846" y="7048"/>
                  </a:lnTo>
                  <a:lnTo>
                    <a:pt x="7874" y="7020"/>
                  </a:lnTo>
                  <a:lnTo>
                    <a:pt x="7909" y="6997"/>
                  </a:lnTo>
                  <a:lnTo>
                    <a:pt x="7948" y="6981"/>
                  </a:lnTo>
                  <a:lnTo>
                    <a:pt x="7990" y="6972"/>
                  </a:lnTo>
                  <a:lnTo>
                    <a:pt x="8011" y="6971"/>
                  </a:lnTo>
                  <a:lnTo>
                    <a:pt x="8034" y="6972"/>
                  </a:lnTo>
                  <a:lnTo>
                    <a:pt x="8076" y="6981"/>
                  </a:lnTo>
                  <a:lnTo>
                    <a:pt x="8115" y="6997"/>
                  </a:lnTo>
                  <a:lnTo>
                    <a:pt x="8148" y="7020"/>
                  </a:lnTo>
                  <a:lnTo>
                    <a:pt x="8178" y="7048"/>
                  </a:lnTo>
                  <a:lnTo>
                    <a:pt x="8201" y="7083"/>
                  </a:lnTo>
                  <a:lnTo>
                    <a:pt x="8217" y="7122"/>
                  </a:lnTo>
                  <a:lnTo>
                    <a:pt x="8226" y="7164"/>
                  </a:lnTo>
                  <a:lnTo>
                    <a:pt x="8227" y="7187"/>
                  </a:lnTo>
                  <a:lnTo>
                    <a:pt x="8227" y="7747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7" name="Group 8"/>
            <p:cNvGrpSpPr>
              <a:grpSpLocks noChangeAspect="1"/>
            </p:cNvGrpSpPr>
            <p:nvPr/>
          </p:nvGrpSpPr>
          <p:grpSpPr bwMode="auto">
            <a:xfrm>
              <a:off x="4125200" y="5359945"/>
              <a:ext cx="471718" cy="471718"/>
              <a:chOff x="6369" y="-2056"/>
              <a:chExt cx="3967" cy="3967"/>
            </a:xfrm>
            <a:solidFill>
              <a:schemeClr val="tx1">
                <a:lumMod val="65000"/>
                <a:lumOff val="35000"/>
              </a:schemeClr>
            </a:solidFill>
          </p:grpSpPr>
          <p:sp>
            <p:nvSpPr>
              <p:cNvPr id="19" name="Freeform 9"/>
              <p:cNvSpPr>
                <a:spLocks noEditPoints="1"/>
              </p:cNvSpPr>
              <p:nvPr/>
            </p:nvSpPr>
            <p:spPr bwMode="auto">
              <a:xfrm>
                <a:off x="6369" y="-2056"/>
                <a:ext cx="3967" cy="3967"/>
              </a:xfrm>
              <a:custGeom>
                <a:avLst/>
                <a:gdLst>
                  <a:gd name="T0" fmla="*/ 1777 w 11902"/>
                  <a:gd name="T1" fmla="*/ 7295 h 11902"/>
                  <a:gd name="T2" fmla="*/ 826 w 11902"/>
                  <a:gd name="T3" fmla="*/ 7924 h 11902"/>
                  <a:gd name="T4" fmla="*/ 405 w 11902"/>
                  <a:gd name="T5" fmla="*/ 8830 h 11902"/>
                  <a:gd name="T6" fmla="*/ 23 w 11902"/>
                  <a:gd name="T7" fmla="*/ 9882 h 11902"/>
                  <a:gd name="T8" fmla="*/ 579 w 11902"/>
                  <a:gd name="T9" fmla="*/ 11255 h 11902"/>
                  <a:gd name="T10" fmla="*/ 11767 w 11902"/>
                  <a:gd name="T11" fmla="*/ 11894 h 11902"/>
                  <a:gd name="T12" fmla="*/ 11802 w 11902"/>
                  <a:gd name="T13" fmla="*/ 23 h 11902"/>
                  <a:gd name="T14" fmla="*/ 1160 w 11902"/>
                  <a:gd name="T15" fmla="*/ 8330 h 11902"/>
                  <a:gd name="T16" fmla="*/ 1840 w 11902"/>
                  <a:gd name="T17" fmla="*/ 7690 h 11902"/>
                  <a:gd name="T18" fmla="*/ 2416 w 11902"/>
                  <a:gd name="T19" fmla="*/ 8054 h 11902"/>
                  <a:gd name="T20" fmla="*/ 3260 w 11902"/>
                  <a:gd name="T21" fmla="*/ 8017 h 11902"/>
                  <a:gd name="T22" fmla="*/ 3945 w 11902"/>
                  <a:gd name="T23" fmla="*/ 8398 h 11902"/>
                  <a:gd name="T24" fmla="*/ 4381 w 11902"/>
                  <a:gd name="T25" fmla="*/ 8631 h 11902"/>
                  <a:gd name="T26" fmla="*/ 5229 w 11902"/>
                  <a:gd name="T27" fmla="*/ 8643 h 11902"/>
                  <a:gd name="T28" fmla="*/ 3699 w 11902"/>
                  <a:gd name="T29" fmla="*/ 6142 h 11902"/>
                  <a:gd name="T30" fmla="*/ 4776 w 11902"/>
                  <a:gd name="T31" fmla="*/ 4252 h 11902"/>
                  <a:gd name="T32" fmla="*/ 6827 w 11902"/>
                  <a:gd name="T33" fmla="*/ 3455 h 11902"/>
                  <a:gd name="T34" fmla="*/ 8798 w 11902"/>
                  <a:gd name="T35" fmla="*/ 4059 h 11902"/>
                  <a:gd name="T36" fmla="*/ 10051 w 11902"/>
                  <a:gd name="T37" fmla="*/ 5827 h 11902"/>
                  <a:gd name="T38" fmla="*/ 9947 w 11902"/>
                  <a:gd name="T39" fmla="*/ 7914 h 11902"/>
                  <a:gd name="T40" fmla="*/ 8533 w 11902"/>
                  <a:gd name="T41" fmla="*/ 9550 h 11902"/>
                  <a:gd name="T42" fmla="*/ 6410 w 11902"/>
                  <a:gd name="T43" fmla="*/ 9941 h 11902"/>
                  <a:gd name="T44" fmla="*/ 7277 w 11902"/>
                  <a:gd name="T45" fmla="*/ 9576 h 11902"/>
                  <a:gd name="T46" fmla="*/ 9475 w 11902"/>
                  <a:gd name="T47" fmla="*/ 8028 h 11902"/>
                  <a:gd name="T48" fmla="*/ 9746 w 11902"/>
                  <a:gd name="T49" fmla="*/ 6210 h 11902"/>
                  <a:gd name="T50" fmla="*/ 8094 w 11902"/>
                  <a:gd name="T51" fmla="*/ 4093 h 11902"/>
                  <a:gd name="T52" fmla="*/ 6261 w 11902"/>
                  <a:gd name="T53" fmla="*/ 3913 h 11902"/>
                  <a:gd name="T54" fmla="*/ 4231 w 11902"/>
                  <a:gd name="T55" fmla="*/ 5664 h 11902"/>
                  <a:gd name="T56" fmla="*/ 4213 w 11902"/>
                  <a:gd name="T57" fmla="*/ 7726 h 11902"/>
                  <a:gd name="T58" fmla="*/ 3720 w 11902"/>
                  <a:gd name="T59" fmla="*/ 7399 h 11902"/>
                  <a:gd name="T60" fmla="*/ 4799 w 11902"/>
                  <a:gd name="T61" fmla="*/ 7268 h 11902"/>
                  <a:gd name="T62" fmla="*/ 5680 w 11902"/>
                  <a:gd name="T63" fmla="*/ 7102 h 11902"/>
                  <a:gd name="T64" fmla="*/ 6784 w 11902"/>
                  <a:gd name="T65" fmla="*/ 6942 h 11902"/>
                  <a:gd name="T66" fmla="*/ 7743 w 11902"/>
                  <a:gd name="T67" fmla="*/ 7287 h 11902"/>
                  <a:gd name="T68" fmla="*/ 8618 w 11902"/>
                  <a:gd name="T69" fmla="*/ 6973 h 11902"/>
                  <a:gd name="T70" fmla="*/ 8833 w 11902"/>
                  <a:gd name="T71" fmla="*/ 8307 h 11902"/>
                  <a:gd name="T72" fmla="*/ 6426 w 11902"/>
                  <a:gd name="T73" fmla="*/ 9165 h 11902"/>
                  <a:gd name="T74" fmla="*/ 5730 w 11902"/>
                  <a:gd name="T75" fmla="*/ 8790 h 11902"/>
                  <a:gd name="T76" fmla="*/ 4416 w 11902"/>
                  <a:gd name="T77" fmla="*/ 6719 h 11902"/>
                  <a:gd name="T78" fmla="*/ 6287 w 11902"/>
                  <a:gd name="T79" fmla="*/ 4301 h 11902"/>
                  <a:gd name="T80" fmla="*/ 9046 w 11902"/>
                  <a:gd name="T81" fmla="*/ 5425 h 11902"/>
                  <a:gd name="T82" fmla="*/ 9023 w 11902"/>
                  <a:gd name="T83" fmla="*/ 6832 h 11902"/>
                  <a:gd name="T84" fmla="*/ 7851 w 11902"/>
                  <a:gd name="T85" fmla="*/ 6849 h 11902"/>
                  <a:gd name="T86" fmla="*/ 6974 w 11902"/>
                  <a:gd name="T87" fmla="*/ 6535 h 11902"/>
                  <a:gd name="T88" fmla="*/ 6015 w 11902"/>
                  <a:gd name="T89" fmla="*/ 6879 h 11902"/>
                  <a:gd name="T90" fmla="*/ 4911 w 11902"/>
                  <a:gd name="T91" fmla="*/ 6719 h 11902"/>
                  <a:gd name="T92" fmla="*/ 384 w 11902"/>
                  <a:gd name="T93" fmla="*/ 9214 h 11902"/>
                  <a:gd name="T94" fmla="*/ 862 w 11902"/>
                  <a:gd name="T95" fmla="*/ 10974 h 11902"/>
                  <a:gd name="T96" fmla="*/ 5236 w 11902"/>
                  <a:gd name="T97" fmla="*/ 11056 h 11902"/>
                  <a:gd name="T98" fmla="*/ 5401 w 11902"/>
                  <a:gd name="T99" fmla="*/ 11472 h 11902"/>
                  <a:gd name="T100" fmla="*/ 6911 w 11902"/>
                  <a:gd name="T101" fmla="*/ 10366 h 11902"/>
                  <a:gd name="T102" fmla="*/ 9161 w 11902"/>
                  <a:gd name="T103" fmla="*/ 9587 h 11902"/>
                  <a:gd name="T104" fmla="*/ 10466 w 11902"/>
                  <a:gd name="T105" fmla="*/ 7541 h 11902"/>
                  <a:gd name="T106" fmla="*/ 10235 w 11902"/>
                  <a:gd name="T107" fmla="*/ 5219 h 11902"/>
                  <a:gd name="T108" fmla="*/ 8569 w 11902"/>
                  <a:gd name="T109" fmla="*/ 3471 h 11902"/>
                  <a:gd name="T110" fmla="*/ 6266 w 11902"/>
                  <a:gd name="T111" fmla="*/ 3129 h 11902"/>
                  <a:gd name="T112" fmla="*/ 4154 w 11902"/>
                  <a:gd name="T113" fmla="*/ 4334 h 11902"/>
                  <a:gd name="T114" fmla="*/ 3264 w 11902"/>
                  <a:gd name="T115" fmla="*/ 6624 h 11902"/>
                  <a:gd name="T116" fmla="*/ 2592 w 11902"/>
                  <a:gd name="T117" fmla="*/ 7531 h 11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1902" h="11902">
                    <a:moveTo>
                      <a:pt x="11710" y="0"/>
                    </a:moveTo>
                    <a:lnTo>
                      <a:pt x="2112" y="0"/>
                    </a:lnTo>
                    <a:lnTo>
                      <a:pt x="2092" y="0"/>
                    </a:lnTo>
                    <a:lnTo>
                      <a:pt x="2055" y="9"/>
                    </a:lnTo>
                    <a:lnTo>
                      <a:pt x="2020" y="23"/>
                    </a:lnTo>
                    <a:lnTo>
                      <a:pt x="1990" y="43"/>
                    </a:lnTo>
                    <a:lnTo>
                      <a:pt x="1964" y="69"/>
                    </a:lnTo>
                    <a:lnTo>
                      <a:pt x="1942" y="101"/>
                    </a:lnTo>
                    <a:lnTo>
                      <a:pt x="1928" y="135"/>
                    </a:lnTo>
                    <a:lnTo>
                      <a:pt x="1921" y="173"/>
                    </a:lnTo>
                    <a:lnTo>
                      <a:pt x="1919" y="191"/>
                    </a:lnTo>
                    <a:lnTo>
                      <a:pt x="1919" y="7315"/>
                    </a:lnTo>
                    <a:lnTo>
                      <a:pt x="1873" y="7305"/>
                    </a:lnTo>
                    <a:lnTo>
                      <a:pt x="1777" y="7295"/>
                    </a:lnTo>
                    <a:lnTo>
                      <a:pt x="1728" y="7295"/>
                    </a:lnTo>
                    <a:lnTo>
                      <a:pt x="1679" y="7295"/>
                    </a:lnTo>
                    <a:lnTo>
                      <a:pt x="1582" y="7305"/>
                    </a:lnTo>
                    <a:lnTo>
                      <a:pt x="1487" y="7324"/>
                    </a:lnTo>
                    <a:lnTo>
                      <a:pt x="1398" y="7353"/>
                    </a:lnTo>
                    <a:lnTo>
                      <a:pt x="1312" y="7389"/>
                    </a:lnTo>
                    <a:lnTo>
                      <a:pt x="1230" y="7433"/>
                    </a:lnTo>
                    <a:lnTo>
                      <a:pt x="1153" y="7485"/>
                    </a:lnTo>
                    <a:lnTo>
                      <a:pt x="1083" y="7544"/>
                    </a:lnTo>
                    <a:lnTo>
                      <a:pt x="1018" y="7609"/>
                    </a:lnTo>
                    <a:lnTo>
                      <a:pt x="959" y="7681"/>
                    </a:lnTo>
                    <a:lnTo>
                      <a:pt x="907" y="7757"/>
                    </a:lnTo>
                    <a:lnTo>
                      <a:pt x="862" y="7838"/>
                    </a:lnTo>
                    <a:lnTo>
                      <a:pt x="826" y="7924"/>
                    </a:lnTo>
                    <a:lnTo>
                      <a:pt x="798" y="8015"/>
                    </a:lnTo>
                    <a:lnTo>
                      <a:pt x="779" y="8109"/>
                    </a:lnTo>
                    <a:lnTo>
                      <a:pt x="769" y="8205"/>
                    </a:lnTo>
                    <a:lnTo>
                      <a:pt x="767" y="8254"/>
                    </a:lnTo>
                    <a:lnTo>
                      <a:pt x="767" y="8258"/>
                    </a:lnTo>
                    <a:lnTo>
                      <a:pt x="733" y="8286"/>
                    </a:lnTo>
                    <a:lnTo>
                      <a:pt x="668" y="8345"/>
                    </a:lnTo>
                    <a:lnTo>
                      <a:pt x="610" y="8408"/>
                    </a:lnTo>
                    <a:lnTo>
                      <a:pt x="557" y="8477"/>
                    </a:lnTo>
                    <a:lnTo>
                      <a:pt x="511" y="8549"/>
                    </a:lnTo>
                    <a:lnTo>
                      <a:pt x="472" y="8626"/>
                    </a:lnTo>
                    <a:lnTo>
                      <a:pt x="439" y="8706"/>
                    </a:lnTo>
                    <a:lnTo>
                      <a:pt x="415" y="8788"/>
                    </a:lnTo>
                    <a:lnTo>
                      <a:pt x="405" y="8830"/>
                    </a:lnTo>
                    <a:lnTo>
                      <a:pt x="191" y="8830"/>
                    </a:lnTo>
                    <a:lnTo>
                      <a:pt x="173" y="8831"/>
                    </a:lnTo>
                    <a:lnTo>
                      <a:pt x="135" y="8839"/>
                    </a:lnTo>
                    <a:lnTo>
                      <a:pt x="101" y="8853"/>
                    </a:lnTo>
                    <a:lnTo>
                      <a:pt x="69" y="8875"/>
                    </a:lnTo>
                    <a:lnTo>
                      <a:pt x="43" y="8901"/>
                    </a:lnTo>
                    <a:lnTo>
                      <a:pt x="23" y="8931"/>
                    </a:lnTo>
                    <a:lnTo>
                      <a:pt x="9" y="8965"/>
                    </a:lnTo>
                    <a:lnTo>
                      <a:pt x="0" y="9003"/>
                    </a:lnTo>
                    <a:lnTo>
                      <a:pt x="0" y="9023"/>
                    </a:lnTo>
                    <a:lnTo>
                      <a:pt x="0" y="9790"/>
                    </a:lnTo>
                    <a:lnTo>
                      <a:pt x="0" y="9810"/>
                    </a:lnTo>
                    <a:lnTo>
                      <a:pt x="9" y="9848"/>
                    </a:lnTo>
                    <a:lnTo>
                      <a:pt x="23" y="9882"/>
                    </a:lnTo>
                    <a:lnTo>
                      <a:pt x="43" y="9913"/>
                    </a:lnTo>
                    <a:lnTo>
                      <a:pt x="69" y="9939"/>
                    </a:lnTo>
                    <a:lnTo>
                      <a:pt x="101" y="9959"/>
                    </a:lnTo>
                    <a:lnTo>
                      <a:pt x="135" y="9975"/>
                    </a:lnTo>
                    <a:lnTo>
                      <a:pt x="173" y="9982"/>
                    </a:lnTo>
                    <a:lnTo>
                      <a:pt x="191" y="9982"/>
                    </a:lnTo>
                    <a:lnTo>
                      <a:pt x="384" y="9982"/>
                    </a:lnTo>
                    <a:lnTo>
                      <a:pt x="384" y="10558"/>
                    </a:lnTo>
                    <a:lnTo>
                      <a:pt x="384" y="10627"/>
                    </a:lnTo>
                    <a:lnTo>
                      <a:pt x="399" y="10762"/>
                    </a:lnTo>
                    <a:lnTo>
                      <a:pt x="426" y="10893"/>
                    </a:lnTo>
                    <a:lnTo>
                      <a:pt x="465" y="11020"/>
                    </a:lnTo>
                    <a:lnTo>
                      <a:pt x="517" y="11141"/>
                    </a:lnTo>
                    <a:lnTo>
                      <a:pt x="579" y="11255"/>
                    </a:lnTo>
                    <a:lnTo>
                      <a:pt x="651" y="11363"/>
                    </a:lnTo>
                    <a:lnTo>
                      <a:pt x="733" y="11462"/>
                    </a:lnTo>
                    <a:lnTo>
                      <a:pt x="825" y="11553"/>
                    </a:lnTo>
                    <a:lnTo>
                      <a:pt x="924" y="11635"/>
                    </a:lnTo>
                    <a:lnTo>
                      <a:pt x="1031" y="11708"/>
                    </a:lnTo>
                    <a:lnTo>
                      <a:pt x="1146" y="11770"/>
                    </a:lnTo>
                    <a:lnTo>
                      <a:pt x="1266" y="11820"/>
                    </a:lnTo>
                    <a:lnTo>
                      <a:pt x="1392" y="11861"/>
                    </a:lnTo>
                    <a:lnTo>
                      <a:pt x="1523" y="11887"/>
                    </a:lnTo>
                    <a:lnTo>
                      <a:pt x="1659" y="11901"/>
                    </a:lnTo>
                    <a:lnTo>
                      <a:pt x="1728" y="11902"/>
                    </a:lnTo>
                    <a:lnTo>
                      <a:pt x="11710" y="11902"/>
                    </a:lnTo>
                    <a:lnTo>
                      <a:pt x="11730" y="11901"/>
                    </a:lnTo>
                    <a:lnTo>
                      <a:pt x="11767" y="11894"/>
                    </a:lnTo>
                    <a:lnTo>
                      <a:pt x="11802" y="11879"/>
                    </a:lnTo>
                    <a:lnTo>
                      <a:pt x="11832" y="11858"/>
                    </a:lnTo>
                    <a:lnTo>
                      <a:pt x="11858" y="11832"/>
                    </a:lnTo>
                    <a:lnTo>
                      <a:pt x="11879" y="11802"/>
                    </a:lnTo>
                    <a:lnTo>
                      <a:pt x="11894" y="11767"/>
                    </a:lnTo>
                    <a:lnTo>
                      <a:pt x="11901" y="11730"/>
                    </a:lnTo>
                    <a:lnTo>
                      <a:pt x="11902" y="11710"/>
                    </a:lnTo>
                    <a:lnTo>
                      <a:pt x="11902" y="191"/>
                    </a:lnTo>
                    <a:lnTo>
                      <a:pt x="11901" y="173"/>
                    </a:lnTo>
                    <a:lnTo>
                      <a:pt x="11894" y="135"/>
                    </a:lnTo>
                    <a:lnTo>
                      <a:pt x="11879" y="101"/>
                    </a:lnTo>
                    <a:lnTo>
                      <a:pt x="11858" y="69"/>
                    </a:lnTo>
                    <a:lnTo>
                      <a:pt x="11832" y="43"/>
                    </a:lnTo>
                    <a:lnTo>
                      <a:pt x="11802" y="23"/>
                    </a:lnTo>
                    <a:lnTo>
                      <a:pt x="11767" y="9"/>
                    </a:lnTo>
                    <a:lnTo>
                      <a:pt x="11730" y="0"/>
                    </a:lnTo>
                    <a:lnTo>
                      <a:pt x="11710" y="0"/>
                    </a:lnTo>
                    <a:close/>
                    <a:moveTo>
                      <a:pt x="11518" y="2304"/>
                    </a:moveTo>
                    <a:lnTo>
                      <a:pt x="2304" y="2304"/>
                    </a:lnTo>
                    <a:lnTo>
                      <a:pt x="2304" y="384"/>
                    </a:lnTo>
                    <a:lnTo>
                      <a:pt x="11518" y="384"/>
                    </a:lnTo>
                    <a:lnTo>
                      <a:pt x="11518" y="2304"/>
                    </a:lnTo>
                    <a:close/>
                    <a:moveTo>
                      <a:pt x="1064" y="8523"/>
                    </a:moveTo>
                    <a:lnTo>
                      <a:pt x="1088" y="8508"/>
                    </a:lnTo>
                    <a:lnTo>
                      <a:pt x="1127" y="8466"/>
                    </a:lnTo>
                    <a:lnTo>
                      <a:pt x="1153" y="8415"/>
                    </a:lnTo>
                    <a:lnTo>
                      <a:pt x="1163" y="8359"/>
                    </a:lnTo>
                    <a:lnTo>
                      <a:pt x="1160" y="8330"/>
                    </a:lnTo>
                    <a:lnTo>
                      <a:pt x="1158" y="8309"/>
                    </a:lnTo>
                    <a:lnTo>
                      <a:pt x="1153" y="8281"/>
                    </a:lnTo>
                    <a:lnTo>
                      <a:pt x="1152" y="8254"/>
                    </a:lnTo>
                    <a:lnTo>
                      <a:pt x="1153" y="8195"/>
                    </a:lnTo>
                    <a:lnTo>
                      <a:pt x="1176" y="8083"/>
                    </a:lnTo>
                    <a:lnTo>
                      <a:pt x="1221" y="7981"/>
                    </a:lnTo>
                    <a:lnTo>
                      <a:pt x="1283" y="7888"/>
                    </a:lnTo>
                    <a:lnTo>
                      <a:pt x="1361" y="7809"/>
                    </a:lnTo>
                    <a:lnTo>
                      <a:pt x="1453" y="7747"/>
                    </a:lnTo>
                    <a:lnTo>
                      <a:pt x="1556" y="7704"/>
                    </a:lnTo>
                    <a:lnTo>
                      <a:pt x="1669" y="7681"/>
                    </a:lnTo>
                    <a:lnTo>
                      <a:pt x="1728" y="7678"/>
                    </a:lnTo>
                    <a:lnTo>
                      <a:pt x="1765" y="7680"/>
                    </a:lnTo>
                    <a:lnTo>
                      <a:pt x="1840" y="7690"/>
                    </a:lnTo>
                    <a:lnTo>
                      <a:pt x="1911" y="7708"/>
                    </a:lnTo>
                    <a:lnTo>
                      <a:pt x="1978" y="7736"/>
                    </a:lnTo>
                    <a:lnTo>
                      <a:pt x="2042" y="7773"/>
                    </a:lnTo>
                    <a:lnTo>
                      <a:pt x="2101" y="7818"/>
                    </a:lnTo>
                    <a:lnTo>
                      <a:pt x="2154" y="7870"/>
                    </a:lnTo>
                    <a:lnTo>
                      <a:pt x="2200" y="7929"/>
                    </a:lnTo>
                    <a:lnTo>
                      <a:pt x="2220" y="7962"/>
                    </a:lnTo>
                    <a:lnTo>
                      <a:pt x="2232" y="7979"/>
                    </a:lnTo>
                    <a:lnTo>
                      <a:pt x="2260" y="8009"/>
                    </a:lnTo>
                    <a:lnTo>
                      <a:pt x="2295" y="8032"/>
                    </a:lnTo>
                    <a:lnTo>
                      <a:pt x="2332" y="8048"/>
                    </a:lnTo>
                    <a:lnTo>
                      <a:pt x="2354" y="8053"/>
                    </a:lnTo>
                    <a:lnTo>
                      <a:pt x="2374" y="8055"/>
                    </a:lnTo>
                    <a:lnTo>
                      <a:pt x="2416" y="8054"/>
                    </a:lnTo>
                    <a:lnTo>
                      <a:pt x="2456" y="8042"/>
                    </a:lnTo>
                    <a:lnTo>
                      <a:pt x="2492" y="8022"/>
                    </a:lnTo>
                    <a:lnTo>
                      <a:pt x="2509" y="8009"/>
                    </a:lnTo>
                    <a:lnTo>
                      <a:pt x="2538" y="7986"/>
                    </a:lnTo>
                    <a:lnTo>
                      <a:pt x="2613" y="7937"/>
                    </a:lnTo>
                    <a:lnTo>
                      <a:pt x="2707" y="7897"/>
                    </a:lnTo>
                    <a:lnTo>
                      <a:pt x="2818" y="7873"/>
                    </a:lnTo>
                    <a:lnTo>
                      <a:pt x="2880" y="7871"/>
                    </a:lnTo>
                    <a:lnTo>
                      <a:pt x="2918" y="7871"/>
                    </a:lnTo>
                    <a:lnTo>
                      <a:pt x="2993" y="7881"/>
                    </a:lnTo>
                    <a:lnTo>
                      <a:pt x="3065" y="7903"/>
                    </a:lnTo>
                    <a:lnTo>
                      <a:pt x="3134" y="7932"/>
                    </a:lnTo>
                    <a:lnTo>
                      <a:pt x="3199" y="7970"/>
                    </a:lnTo>
                    <a:lnTo>
                      <a:pt x="3260" y="8017"/>
                    </a:lnTo>
                    <a:lnTo>
                      <a:pt x="3313" y="8071"/>
                    </a:lnTo>
                    <a:lnTo>
                      <a:pt x="3359" y="8133"/>
                    </a:lnTo>
                    <a:lnTo>
                      <a:pt x="3379" y="8166"/>
                    </a:lnTo>
                    <a:lnTo>
                      <a:pt x="3395" y="8192"/>
                    </a:lnTo>
                    <a:lnTo>
                      <a:pt x="3438" y="8233"/>
                    </a:lnTo>
                    <a:lnTo>
                      <a:pt x="3491" y="8257"/>
                    </a:lnTo>
                    <a:lnTo>
                      <a:pt x="3550" y="8266"/>
                    </a:lnTo>
                    <a:lnTo>
                      <a:pt x="3581" y="8261"/>
                    </a:lnTo>
                    <a:lnTo>
                      <a:pt x="3618" y="8257"/>
                    </a:lnTo>
                    <a:lnTo>
                      <a:pt x="3693" y="8258"/>
                    </a:lnTo>
                    <a:lnTo>
                      <a:pt x="3765" y="8276"/>
                    </a:lnTo>
                    <a:lnTo>
                      <a:pt x="3831" y="8304"/>
                    </a:lnTo>
                    <a:lnTo>
                      <a:pt x="3893" y="8346"/>
                    </a:lnTo>
                    <a:lnTo>
                      <a:pt x="3945" y="8398"/>
                    </a:lnTo>
                    <a:lnTo>
                      <a:pt x="3987" y="8460"/>
                    </a:lnTo>
                    <a:lnTo>
                      <a:pt x="4015" y="8529"/>
                    </a:lnTo>
                    <a:lnTo>
                      <a:pt x="4024" y="8568"/>
                    </a:lnTo>
                    <a:lnTo>
                      <a:pt x="4030" y="8594"/>
                    </a:lnTo>
                    <a:lnTo>
                      <a:pt x="4054" y="8643"/>
                    </a:lnTo>
                    <a:lnTo>
                      <a:pt x="4092" y="8682"/>
                    </a:lnTo>
                    <a:lnTo>
                      <a:pt x="4138" y="8709"/>
                    </a:lnTo>
                    <a:lnTo>
                      <a:pt x="4164" y="8718"/>
                    </a:lnTo>
                    <a:lnTo>
                      <a:pt x="4191" y="8723"/>
                    </a:lnTo>
                    <a:lnTo>
                      <a:pt x="4246" y="8722"/>
                    </a:lnTo>
                    <a:lnTo>
                      <a:pt x="4296" y="8706"/>
                    </a:lnTo>
                    <a:lnTo>
                      <a:pt x="4341" y="8676"/>
                    </a:lnTo>
                    <a:lnTo>
                      <a:pt x="4360" y="8656"/>
                    </a:lnTo>
                    <a:lnTo>
                      <a:pt x="4381" y="8631"/>
                    </a:lnTo>
                    <a:lnTo>
                      <a:pt x="4427" y="8587"/>
                    </a:lnTo>
                    <a:lnTo>
                      <a:pt x="4478" y="8548"/>
                    </a:lnTo>
                    <a:lnTo>
                      <a:pt x="4531" y="8515"/>
                    </a:lnTo>
                    <a:lnTo>
                      <a:pt x="4587" y="8489"/>
                    </a:lnTo>
                    <a:lnTo>
                      <a:pt x="4645" y="8469"/>
                    </a:lnTo>
                    <a:lnTo>
                      <a:pt x="4705" y="8454"/>
                    </a:lnTo>
                    <a:lnTo>
                      <a:pt x="4767" y="8447"/>
                    </a:lnTo>
                    <a:lnTo>
                      <a:pt x="4799" y="8447"/>
                    </a:lnTo>
                    <a:lnTo>
                      <a:pt x="4846" y="8448"/>
                    </a:lnTo>
                    <a:lnTo>
                      <a:pt x="4935" y="8463"/>
                    </a:lnTo>
                    <a:lnTo>
                      <a:pt x="5019" y="8490"/>
                    </a:lnTo>
                    <a:lnTo>
                      <a:pt x="5098" y="8531"/>
                    </a:lnTo>
                    <a:lnTo>
                      <a:pt x="5167" y="8581"/>
                    </a:lnTo>
                    <a:lnTo>
                      <a:pt x="5229" y="8643"/>
                    </a:lnTo>
                    <a:lnTo>
                      <a:pt x="5282" y="8712"/>
                    </a:lnTo>
                    <a:lnTo>
                      <a:pt x="5324" y="8790"/>
                    </a:lnTo>
                    <a:lnTo>
                      <a:pt x="5340" y="8830"/>
                    </a:lnTo>
                    <a:lnTo>
                      <a:pt x="806" y="8830"/>
                    </a:lnTo>
                    <a:lnTo>
                      <a:pt x="825" y="8784"/>
                    </a:lnTo>
                    <a:lnTo>
                      <a:pt x="875" y="8695"/>
                    </a:lnTo>
                    <a:lnTo>
                      <a:pt x="940" y="8617"/>
                    </a:lnTo>
                    <a:lnTo>
                      <a:pt x="1019" y="8551"/>
                    </a:lnTo>
                    <a:lnTo>
                      <a:pt x="1064" y="8523"/>
                    </a:lnTo>
                    <a:close/>
                    <a:moveTo>
                      <a:pt x="3647" y="6719"/>
                    </a:moveTo>
                    <a:lnTo>
                      <a:pt x="3648" y="6634"/>
                    </a:lnTo>
                    <a:lnTo>
                      <a:pt x="3657" y="6467"/>
                    </a:lnTo>
                    <a:lnTo>
                      <a:pt x="3673" y="6303"/>
                    </a:lnTo>
                    <a:lnTo>
                      <a:pt x="3699" y="6142"/>
                    </a:lnTo>
                    <a:lnTo>
                      <a:pt x="3730" y="5982"/>
                    </a:lnTo>
                    <a:lnTo>
                      <a:pt x="3771" y="5827"/>
                    </a:lnTo>
                    <a:lnTo>
                      <a:pt x="3818" y="5673"/>
                    </a:lnTo>
                    <a:lnTo>
                      <a:pt x="3874" y="5523"/>
                    </a:lnTo>
                    <a:lnTo>
                      <a:pt x="3936" y="5377"/>
                    </a:lnTo>
                    <a:lnTo>
                      <a:pt x="4004" y="5235"/>
                    </a:lnTo>
                    <a:lnTo>
                      <a:pt x="4080" y="5095"/>
                    </a:lnTo>
                    <a:lnTo>
                      <a:pt x="4162" y="4961"/>
                    </a:lnTo>
                    <a:lnTo>
                      <a:pt x="4250" y="4830"/>
                    </a:lnTo>
                    <a:lnTo>
                      <a:pt x="4344" y="4705"/>
                    </a:lnTo>
                    <a:lnTo>
                      <a:pt x="4445" y="4584"/>
                    </a:lnTo>
                    <a:lnTo>
                      <a:pt x="4550" y="4468"/>
                    </a:lnTo>
                    <a:lnTo>
                      <a:pt x="4660" y="4357"/>
                    </a:lnTo>
                    <a:lnTo>
                      <a:pt x="4776" y="4252"/>
                    </a:lnTo>
                    <a:lnTo>
                      <a:pt x="4897" y="4152"/>
                    </a:lnTo>
                    <a:lnTo>
                      <a:pt x="5023" y="4059"/>
                    </a:lnTo>
                    <a:lnTo>
                      <a:pt x="5153" y="3969"/>
                    </a:lnTo>
                    <a:lnTo>
                      <a:pt x="5288" y="3889"/>
                    </a:lnTo>
                    <a:lnTo>
                      <a:pt x="5426" y="3812"/>
                    </a:lnTo>
                    <a:lnTo>
                      <a:pt x="5569" y="3743"/>
                    </a:lnTo>
                    <a:lnTo>
                      <a:pt x="5716" y="3681"/>
                    </a:lnTo>
                    <a:lnTo>
                      <a:pt x="5866" y="3627"/>
                    </a:lnTo>
                    <a:lnTo>
                      <a:pt x="6018" y="3579"/>
                    </a:lnTo>
                    <a:lnTo>
                      <a:pt x="6175" y="3539"/>
                    </a:lnTo>
                    <a:lnTo>
                      <a:pt x="6333" y="3506"/>
                    </a:lnTo>
                    <a:lnTo>
                      <a:pt x="6496" y="3481"/>
                    </a:lnTo>
                    <a:lnTo>
                      <a:pt x="6660" y="3464"/>
                    </a:lnTo>
                    <a:lnTo>
                      <a:pt x="6827" y="3455"/>
                    </a:lnTo>
                    <a:lnTo>
                      <a:pt x="6911" y="3455"/>
                    </a:lnTo>
                    <a:lnTo>
                      <a:pt x="6994" y="3455"/>
                    </a:lnTo>
                    <a:lnTo>
                      <a:pt x="7161" y="3464"/>
                    </a:lnTo>
                    <a:lnTo>
                      <a:pt x="7325" y="3481"/>
                    </a:lnTo>
                    <a:lnTo>
                      <a:pt x="7488" y="3506"/>
                    </a:lnTo>
                    <a:lnTo>
                      <a:pt x="7647" y="3539"/>
                    </a:lnTo>
                    <a:lnTo>
                      <a:pt x="7803" y="3579"/>
                    </a:lnTo>
                    <a:lnTo>
                      <a:pt x="7956" y="3627"/>
                    </a:lnTo>
                    <a:lnTo>
                      <a:pt x="8106" y="3681"/>
                    </a:lnTo>
                    <a:lnTo>
                      <a:pt x="8253" y="3743"/>
                    </a:lnTo>
                    <a:lnTo>
                      <a:pt x="8395" y="3812"/>
                    </a:lnTo>
                    <a:lnTo>
                      <a:pt x="8533" y="3889"/>
                    </a:lnTo>
                    <a:lnTo>
                      <a:pt x="8669" y="3969"/>
                    </a:lnTo>
                    <a:lnTo>
                      <a:pt x="8798" y="4059"/>
                    </a:lnTo>
                    <a:lnTo>
                      <a:pt x="8925" y="4152"/>
                    </a:lnTo>
                    <a:lnTo>
                      <a:pt x="9046" y="4252"/>
                    </a:lnTo>
                    <a:lnTo>
                      <a:pt x="9161" y="4357"/>
                    </a:lnTo>
                    <a:lnTo>
                      <a:pt x="9272" y="4468"/>
                    </a:lnTo>
                    <a:lnTo>
                      <a:pt x="9377" y="4584"/>
                    </a:lnTo>
                    <a:lnTo>
                      <a:pt x="9478" y="4705"/>
                    </a:lnTo>
                    <a:lnTo>
                      <a:pt x="9571" y="4830"/>
                    </a:lnTo>
                    <a:lnTo>
                      <a:pt x="9659" y="4961"/>
                    </a:lnTo>
                    <a:lnTo>
                      <a:pt x="9741" y="5095"/>
                    </a:lnTo>
                    <a:lnTo>
                      <a:pt x="9818" y="5235"/>
                    </a:lnTo>
                    <a:lnTo>
                      <a:pt x="9885" y="5377"/>
                    </a:lnTo>
                    <a:lnTo>
                      <a:pt x="9947" y="5523"/>
                    </a:lnTo>
                    <a:lnTo>
                      <a:pt x="10003" y="5673"/>
                    </a:lnTo>
                    <a:lnTo>
                      <a:pt x="10051" y="5827"/>
                    </a:lnTo>
                    <a:lnTo>
                      <a:pt x="10091" y="5982"/>
                    </a:lnTo>
                    <a:lnTo>
                      <a:pt x="10123" y="6142"/>
                    </a:lnTo>
                    <a:lnTo>
                      <a:pt x="10149" y="6303"/>
                    </a:lnTo>
                    <a:lnTo>
                      <a:pt x="10165" y="6467"/>
                    </a:lnTo>
                    <a:lnTo>
                      <a:pt x="10173" y="6634"/>
                    </a:lnTo>
                    <a:lnTo>
                      <a:pt x="10175" y="6719"/>
                    </a:lnTo>
                    <a:lnTo>
                      <a:pt x="10173" y="6803"/>
                    </a:lnTo>
                    <a:lnTo>
                      <a:pt x="10165" y="6970"/>
                    </a:lnTo>
                    <a:lnTo>
                      <a:pt x="10149" y="7134"/>
                    </a:lnTo>
                    <a:lnTo>
                      <a:pt x="10123" y="7295"/>
                    </a:lnTo>
                    <a:lnTo>
                      <a:pt x="10091" y="7455"/>
                    </a:lnTo>
                    <a:lnTo>
                      <a:pt x="10051" y="7612"/>
                    </a:lnTo>
                    <a:lnTo>
                      <a:pt x="10003" y="7765"/>
                    </a:lnTo>
                    <a:lnTo>
                      <a:pt x="9947" y="7914"/>
                    </a:lnTo>
                    <a:lnTo>
                      <a:pt x="9885" y="8061"/>
                    </a:lnTo>
                    <a:lnTo>
                      <a:pt x="9818" y="8204"/>
                    </a:lnTo>
                    <a:lnTo>
                      <a:pt x="9741" y="8342"/>
                    </a:lnTo>
                    <a:lnTo>
                      <a:pt x="9659" y="8477"/>
                    </a:lnTo>
                    <a:lnTo>
                      <a:pt x="9571" y="8607"/>
                    </a:lnTo>
                    <a:lnTo>
                      <a:pt x="9478" y="8732"/>
                    </a:lnTo>
                    <a:lnTo>
                      <a:pt x="9377" y="8853"/>
                    </a:lnTo>
                    <a:lnTo>
                      <a:pt x="9272" y="8970"/>
                    </a:lnTo>
                    <a:lnTo>
                      <a:pt x="9161" y="9081"/>
                    </a:lnTo>
                    <a:lnTo>
                      <a:pt x="9046" y="9186"/>
                    </a:lnTo>
                    <a:lnTo>
                      <a:pt x="8925" y="9285"/>
                    </a:lnTo>
                    <a:lnTo>
                      <a:pt x="8798" y="9380"/>
                    </a:lnTo>
                    <a:lnTo>
                      <a:pt x="8669" y="9468"/>
                    </a:lnTo>
                    <a:lnTo>
                      <a:pt x="8533" y="9550"/>
                    </a:lnTo>
                    <a:lnTo>
                      <a:pt x="8395" y="9625"/>
                    </a:lnTo>
                    <a:lnTo>
                      <a:pt x="8253" y="9694"/>
                    </a:lnTo>
                    <a:lnTo>
                      <a:pt x="8106" y="9756"/>
                    </a:lnTo>
                    <a:lnTo>
                      <a:pt x="7956" y="9810"/>
                    </a:lnTo>
                    <a:lnTo>
                      <a:pt x="7803" y="9858"/>
                    </a:lnTo>
                    <a:lnTo>
                      <a:pt x="7647" y="9898"/>
                    </a:lnTo>
                    <a:lnTo>
                      <a:pt x="7488" y="9931"/>
                    </a:lnTo>
                    <a:lnTo>
                      <a:pt x="7325" y="9956"/>
                    </a:lnTo>
                    <a:lnTo>
                      <a:pt x="7161" y="9973"/>
                    </a:lnTo>
                    <a:lnTo>
                      <a:pt x="6994" y="9982"/>
                    </a:lnTo>
                    <a:lnTo>
                      <a:pt x="6911" y="9982"/>
                    </a:lnTo>
                    <a:lnTo>
                      <a:pt x="6810" y="9982"/>
                    </a:lnTo>
                    <a:lnTo>
                      <a:pt x="6608" y="9967"/>
                    </a:lnTo>
                    <a:lnTo>
                      <a:pt x="6410" y="9941"/>
                    </a:lnTo>
                    <a:lnTo>
                      <a:pt x="6214" y="9904"/>
                    </a:lnTo>
                    <a:lnTo>
                      <a:pt x="6118" y="9881"/>
                    </a:lnTo>
                    <a:lnTo>
                      <a:pt x="6128" y="9861"/>
                    </a:lnTo>
                    <a:lnTo>
                      <a:pt x="6142" y="9815"/>
                    </a:lnTo>
                    <a:lnTo>
                      <a:pt x="6143" y="9790"/>
                    </a:lnTo>
                    <a:lnTo>
                      <a:pt x="6143" y="9494"/>
                    </a:lnTo>
                    <a:lnTo>
                      <a:pt x="6237" y="9520"/>
                    </a:lnTo>
                    <a:lnTo>
                      <a:pt x="6426" y="9559"/>
                    </a:lnTo>
                    <a:lnTo>
                      <a:pt x="6619" y="9584"/>
                    </a:lnTo>
                    <a:lnTo>
                      <a:pt x="6813" y="9597"/>
                    </a:lnTo>
                    <a:lnTo>
                      <a:pt x="6911" y="9599"/>
                    </a:lnTo>
                    <a:lnTo>
                      <a:pt x="6986" y="9597"/>
                    </a:lnTo>
                    <a:lnTo>
                      <a:pt x="7133" y="9590"/>
                    </a:lnTo>
                    <a:lnTo>
                      <a:pt x="7277" y="9576"/>
                    </a:lnTo>
                    <a:lnTo>
                      <a:pt x="7420" y="9554"/>
                    </a:lnTo>
                    <a:lnTo>
                      <a:pt x="7560" y="9525"/>
                    </a:lnTo>
                    <a:lnTo>
                      <a:pt x="7698" y="9489"/>
                    </a:lnTo>
                    <a:lnTo>
                      <a:pt x="7834" y="9448"/>
                    </a:lnTo>
                    <a:lnTo>
                      <a:pt x="7966" y="9399"/>
                    </a:lnTo>
                    <a:lnTo>
                      <a:pt x="8094" y="9344"/>
                    </a:lnTo>
                    <a:lnTo>
                      <a:pt x="8221" y="9284"/>
                    </a:lnTo>
                    <a:lnTo>
                      <a:pt x="8404" y="9181"/>
                    </a:lnTo>
                    <a:lnTo>
                      <a:pt x="8633" y="9026"/>
                    </a:lnTo>
                    <a:lnTo>
                      <a:pt x="8847" y="8850"/>
                    </a:lnTo>
                    <a:lnTo>
                      <a:pt x="9042" y="8654"/>
                    </a:lnTo>
                    <a:lnTo>
                      <a:pt x="9219" y="8441"/>
                    </a:lnTo>
                    <a:lnTo>
                      <a:pt x="9374" y="8211"/>
                    </a:lnTo>
                    <a:lnTo>
                      <a:pt x="9475" y="8028"/>
                    </a:lnTo>
                    <a:lnTo>
                      <a:pt x="9535" y="7903"/>
                    </a:lnTo>
                    <a:lnTo>
                      <a:pt x="9590" y="7773"/>
                    </a:lnTo>
                    <a:lnTo>
                      <a:pt x="9639" y="7642"/>
                    </a:lnTo>
                    <a:lnTo>
                      <a:pt x="9681" y="7507"/>
                    </a:lnTo>
                    <a:lnTo>
                      <a:pt x="9717" y="7369"/>
                    </a:lnTo>
                    <a:lnTo>
                      <a:pt x="9746" y="7228"/>
                    </a:lnTo>
                    <a:lnTo>
                      <a:pt x="9767" y="7085"/>
                    </a:lnTo>
                    <a:lnTo>
                      <a:pt x="9782" y="6940"/>
                    </a:lnTo>
                    <a:lnTo>
                      <a:pt x="9790" y="6793"/>
                    </a:lnTo>
                    <a:lnTo>
                      <a:pt x="9790" y="6719"/>
                    </a:lnTo>
                    <a:lnTo>
                      <a:pt x="9790" y="6644"/>
                    </a:lnTo>
                    <a:lnTo>
                      <a:pt x="9782" y="6498"/>
                    </a:lnTo>
                    <a:lnTo>
                      <a:pt x="9767" y="6352"/>
                    </a:lnTo>
                    <a:lnTo>
                      <a:pt x="9746" y="6210"/>
                    </a:lnTo>
                    <a:lnTo>
                      <a:pt x="9717" y="6069"/>
                    </a:lnTo>
                    <a:lnTo>
                      <a:pt x="9681" y="5932"/>
                    </a:lnTo>
                    <a:lnTo>
                      <a:pt x="9639" y="5796"/>
                    </a:lnTo>
                    <a:lnTo>
                      <a:pt x="9590" y="5664"/>
                    </a:lnTo>
                    <a:lnTo>
                      <a:pt x="9535" y="5534"/>
                    </a:lnTo>
                    <a:lnTo>
                      <a:pt x="9475" y="5409"/>
                    </a:lnTo>
                    <a:lnTo>
                      <a:pt x="9374" y="5226"/>
                    </a:lnTo>
                    <a:lnTo>
                      <a:pt x="9219" y="4996"/>
                    </a:lnTo>
                    <a:lnTo>
                      <a:pt x="9042" y="4783"/>
                    </a:lnTo>
                    <a:lnTo>
                      <a:pt x="8847" y="4587"/>
                    </a:lnTo>
                    <a:lnTo>
                      <a:pt x="8633" y="4411"/>
                    </a:lnTo>
                    <a:lnTo>
                      <a:pt x="8404" y="4256"/>
                    </a:lnTo>
                    <a:lnTo>
                      <a:pt x="8221" y="4155"/>
                    </a:lnTo>
                    <a:lnTo>
                      <a:pt x="8094" y="4093"/>
                    </a:lnTo>
                    <a:lnTo>
                      <a:pt x="7966" y="4039"/>
                    </a:lnTo>
                    <a:lnTo>
                      <a:pt x="7834" y="3991"/>
                    </a:lnTo>
                    <a:lnTo>
                      <a:pt x="7698" y="3948"/>
                    </a:lnTo>
                    <a:lnTo>
                      <a:pt x="7560" y="3913"/>
                    </a:lnTo>
                    <a:lnTo>
                      <a:pt x="7420" y="3884"/>
                    </a:lnTo>
                    <a:lnTo>
                      <a:pt x="7277" y="3863"/>
                    </a:lnTo>
                    <a:lnTo>
                      <a:pt x="7133" y="3847"/>
                    </a:lnTo>
                    <a:lnTo>
                      <a:pt x="6986" y="3840"/>
                    </a:lnTo>
                    <a:lnTo>
                      <a:pt x="6911" y="3840"/>
                    </a:lnTo>
                    <a:lnTo>
                      <a:pt x="6836" y="3840"/>
                    </a:lnTo>
                    <a:lnTo>
                      <a:pt x="6689" y="3847"/>
                    </a:lnTo>
                    <a:lnTo>
                      <a:pt x="6545" y="3863"/>
                    </a:lnTo>
                    <a:lnTo>
                      <a:pt x="6401" y="3884"/>
                    </a:lnTo>
                    <a:lnTo>
                      <a:pt x="6261" y="3913"/>
                    </a:lnTo>
                    <a:lnTo>
                      <a:pt x="6123" y="3948"/>
                    </a:lnTo>
                    <a:lnTo>
                      <a:pt x="5988" y="3991"/>
                    </a:lnTo>
                    <a:lnTo>
                      <a:pt x="5855" y="4039"/>
                    </a:lnTo>
                    <a:lnTo>
                      <a:pt x="5727" y="4093"/>
                    </a:lnTo>
                    <a:lnTo>
                      <a:pt x="5601" y="4155"/>
                    </a:lnTo>
                    <a:lnTo>
                      <a:pt x="5418" y="4256"/>
                    </a:lnTo>
                    <a:lnTo>
                      <a:pt x="5189" y="4411"/>
                    </a:lnTo>
                    <a:lnTo>
                      <a:pt x="4974" y="4587"/>
                    </a:lnTo>
                    <a:lnTo>
                      <a:pt x="4780" y="4783"/>
                    </a:lnTo>
                    <a:lnTo>
                      <a:pt x="4603" y="4996"/>
                    </a:lnTo>
                    <a:lnTo>
                      <a:pt x="4447" y="5226"/>
                    </a:lnTo>
                    <a:lnTo>
                      <a:pt x="4347" y="5409"/>
                    </a:lnTo>
                    <a:lnTo>
                      <a:pt x="4286" y="5534"/>
                    </a:lnTo>
                    <a:lnTo>
                      <a:pt x="4231" y="5664"/>
                    </a:lnTo>
                    <a:lnTo>
                      <a:pt x="4182" y="5796"/>
                    </a:lnTo>
                    <a:lnTo>
                      <a:pt x="4141" y="5932"/>
                    </a:lnTo>
                    <a:lnTo>
                      <a:pt x="4105" y="6069"/>
                    </a:lnTo>
                    <a:lnTo>
                      <a:pt x="4076" y="6210"/>
                    </a:lnTo>
                    <a:lnTo>
                      <a:pt x="4054" y="6352"/>
                    </a:lnTo>
                    <a:lnTo>
                      <a:pt x="4040" y="6498"/>
                    </a:lnTo>
                    <a:lnTo>
                      <a:pt x="4031" y="6644"/>
                    </a:lnTo>
                    <a:lnTo>
                      <a:pt x="4031" y="6719"/>
                    </a:lnTo>
                    <a:lnTo>
                      <a:pt x="4033" y="6813"/>
                    </a:lnTo>
                    <a:lnTo>
                      <a:pt x="4044" y="7002"/>
                    </a:lnTo>
                    <a:lnTo>
                      <a:pt x="4069" y="7187"/>
                    </a:lnTo>
                    <a:lnTo>
                      <a:pt x="4105" y="7370"/>
                    </a:lnTo>
                    <a:lnTo>
                      <a:pt x="4154" y="7550"/>
                    </a:lnTo>
                    <a:lnTo>
                      <a:pt x="4213" y="7726"/>
                    </a:lnTo>
                    <a:lnTo>
                      <a:pt x="4283" y="7897"/>
                    </a:lnTo>
                    <a:lnTo>
                      <a:pt x="4365" y="8065"/>
                    </a:lnTo>
                    <a:lnTo>
                      <a:pt x="4411" y="8146"/>
                    </a:lnTo>
                    <a:lnTo>
                      <a:pt x="4347" y="8178"/>
                    </a:lnTo>
                    <a:lnTo>
                      <a:pt x="4286" y="8214"/>
                    </a:lnTo>
                    <a:lnTo>
                      <a:pt x="4249" y="8161"/>
                    </a:lnTo>
                    <a:lnTo>
                      <a:pt x="4158" y="8065"/>
                    </a:lnTo>
                    <a:lnTo>
                      <a:pt x="4053" y="7988"/>
                    </a:lnTo>
                    <a:lnTo>
                      <a:pt x="3936" y="7927"/>
                    </a:lnTo>
                    <a:lnTo>
                      <a:pt x="3873" y="7906"/>
                    </a:lnTo>
                    <a:lnTo>
                      <a:pt x="3847" y="7835"/>
                    </a:lnTo>
                    <a:lnTo>
                      <a:pt x="3798" y="7691"/>
                    </a:lnTo>
                    <a:lnTo>
                      <a:pt x="3755" y="7546"/>
                    </a:lnTo>
                    <a:lnTo>
                      <a:pt x="3720" y="7399"/>
                    </a:lnTo>
                    <a:lnTo>
                      <a:pt x="3692" y="7251"/>
                    </a:lnTo>
                    <a:lnTo>
                      <a:pt x="3670" y="7101"/>
                    </a:lnTo>
                    <a:lnTo>
                      <a:pt x="3656" y="6948"/>
                    </a:lnTo>
                    <a:lnTo>
                      <a:pt x="3648" y="6796"/>
                    </a:lnTo>
                    <a:lnTo>
                      <a:pt x="3647" y="6719"/>
                    </a:lnTo>
                    <a:close/>
                    <a:moveTo>
                      <a:pt x="4810" y="8064"/>
                    </a:moveTo>
                    <a:lnTo>
                      <a:pt x="4754" y="7973"/>
                    </a:lnTo>
                    <a:lnTo>
                      <a:pt x="4656" y="7788"/>
                    </a:lnTo>
                    <a:lnTo>
                      <a:pt x="4573" y="7595"/>
                    </a:lnTo>
                    <a:lnTo>
                      <a:pt x="4508" y="7396"/>
                    </a:lnTo>
                    <a:lnTo>
                      <a:pt x="4482" y="7295"/>
                    </a:lnTo>
                    <a:lnTo>
                      <a:pt x="4607" y="7295"/>
                    </a:lnTo>
                    <a:lnTo>
                      <a:pt x="4672" y="7292"/>
                    </a:lnTo>
                    <a:lnTo>
                      <a:pt x="4799" y="7268"/>
                    </a:lnTo>
                    <a:lnTo>
                      <a:pt x="4917" y="7219"/>
                    </a:lnTo>
                    <a:lnTo>
                      <a:pt x="5023" y="7147"/>
                    </a:lnTo>
                    <a:lnTo>
                      <a:pt x="5071" y="7102"/>
                    </a:lnTo>
                    <a:lnTo>
                      <a:pt x="5183" y="6990"/>
                    </a:lnTo>
                    <a:lnTo>
                      <a:pt x="5203" y="6973"/>
                    </a:lnTo>
                    <a:lnTo>
                      <a:pt x="5248" y="6942"/>
                    </a:lnTo>
                    <a:lnTo>
                      <a:pt x="5297" y="6924"/>
                    </a:lnTo>
                    <a:lnTo>
                      <a:pt x="5349" y="6914"/>
                    </a:lnTo>
                    <a:lnTo>
                      <a:pt x="5402" y="6914"/>
                    </a:lnTo>
                    <a:lnTo>
                      <a:pt x="5454" y="6924"/>
                    </a:lnTo>
                    <a:lnTo>
                      <a:pt x="5503" y="6942"/>
                    </a:lnTo>
                    <a:lnTo>
                      <a:pt x="5547" y="6973"/>
                    </a:lnTo>
                    <a:lnTo>
                      <a:pt x="5568" y="6990"/>
                    </a:lnTo>
                    <a:lnTo>
                      <a:pt x="5680" y="7102"/>
                    </a:lnTo>
                    <a:lnTo>
                      <a:pt x="5703" y="7125"/>
                    </a:lnTo>
                    <a:lnTo>
                      <a:pt x="5753" y="7166"/>
                    </a:lnTo>
                    <a:lnTo>
                      <a:pt x="5835" y="7217"/>
                    </a:lnTo>
                    <a:lnTo>
                      <a:pt x="5955" y="7264"/>
                    </a:lnTo>
                    <a:lnTo>
                      <a:pt x="6079" y="7287"/>
                    </a:lnTo>
                    <a:lnTo>
                      <a:pt x="6207" y="7287"/>
                    </a:lnTo>
                    <a:lnTo>
                      <a:pt x="6332" y="7264"/>
                    </a:lnTo>
                    <a:lnTo>
                      <a:pt x="6450" y="7217"/>
                    </a:lnTo>
                    <a:lnTo>
                      <a:pt x="6532" y="7166"/>
                    </a:lnTo>
                    <a:lnTo>
                      <a:pt x="6583" y="7125"/>
                    </a:lnTo>
                    <a:lnTo>
                      <a:pt x="6607" y="7102"/>
                    </a:lnTo>
                    <a:lnTo>
                      <a:pt x="6719" y="6990"/>
                    </a:lnTo>
                    <a:lnTo>
                      <a:pt x="6738" y="6973"/>
                    </a:lnTo>
                    <a:lnTo>
                      <a:pt x="6784" y="6942"/>
                    </a:lnTo>
                    <a:lnTo>
                      <a:pt x="6833" y="6924"/>
                    </a:lnTo>
                    <a:lnTo>
                      <a:pt x="6885" y="6914"/>
                    </a:lnTo>
                    <a:lnTo>
                      <a:pt x="6937" y="6914"/>
                    </a:lnTo>
                    <a:lnTo>
                      <a:pt x="6989" y="6924"/>
                    </a:lnTo>
                    <a:lnTo>
                      <a:pt x="7038" y="6942"/>
                    </a:lnTo>
                    <a:lnTo>
                      <a:pt x="7084" y="6973"/>
                    </a:lnTo>
                    <a:lnTo>
                      <a:pt x="7102" y="6990"/>
                    </a:lnTo>
                    <a:lnTo>
                      <a:pt x="7215" y="7102"/>
                    </a:lnTo>
                    <a:lnTo>
                      <a:pt x="7239" y="7125"/>
                    </a:lnTo>
                    <a:lnTo>
                      <a:pt x="7289" y="7166"/>
                    </a:lnTo>
                    <a:lnTo>
                      <a:pt x="7372" y="7217"/>
                    </a:lnTo>
                    <a:lnTo>
                      <a:pt x="7490" y="7264"/>
                    </a:lnTo>
                    <a:lnTo>
                      <a:pt x="7615" y="7287"/>
                    </a:lnTo>
                    <a:lnTo>
                      <a:pt x="7743" y="7287"/>
                    </a:lnTo>
                    <a:lnTo>
                      <a:pt x="7867" y="7264"/>
                    </a:lnTo>
                    <a:lnTo>
                      <a:pt x="7986" y="7217"/>
                    </a:lnTo>
                    <a:lnTo>
                      <a:pt x="8068" y="7166"/>
                    </a:lnTo>
                    <a:lnTo>
                      <a:pt x="8119" y="7125"/>
                    </a:lnTo>
                    <a:lnTo>
                      <a:pt x="8142" y="7102"/>
                    </a:lnTo>
                    <a:lnTo>
                      <a:pt x="8254" y="6990"/>
                    </a:lnTo>
                    <a:lnTo>
                      <a:pt x="8274" y="6973"/>
                    </a:lnTo>
                    <a:lnTo>
                      <a:pt x="8319" y="6942"/>
                    </a:lnTo>
                    <a:lnTo>
                      <a:pt x="8368" y="6924"/>
                    </a:lnTo>
                    <a:lnTo>
                      <a:pt x="8420" y="6914"/>
                    </a:lnTo>
                    <a:lnTo>
                      <a:pt x="8473" y="6914"/>
                    </a:lnTo>
                    <a:lnTo>
                      <a:pt x="8525" y="6924"/>
                    </a:lnTo>
                    <a:lnTo>
                      <a:pt x="8574" y="6942"/>
                    </a:lnTo>
                    <a:lnTo>
                      <a:pt x="8618" y="6973"/>
                    </a:lnTo>
                    <a:lnTo>
                      <a:pt x="8639" y="6990"/>
                    </a:lnTo>
                    <a:lnTo>
                      <a:pt x="8751" y="7102"/>
                    </a:lnTo>
                    <a:lnTo>
                      <a:pt x="8798" y="7147"/>
                    </a:lnTo>
                    <a:lnTo>
                      <a:pt x="8905" y="7219"/>
                    </a:lnTo>
                    <a:lnTo>
                      <a:pt x="9023" y="7268"/>
                    </a:lnTo>
                    <a:lnTo>
                      <a:pt x="9150" y="7292"/>
                    </a:lnTo>
                    <a:lnTo>
                      <a:pt x="9214" y="7295"/>
                    </a:lnTo>
                    <a:lnTo>
                      <a:pt x="9337" y="7295"/>
                    </a:lnTo>
                    <a:lnTo>
                      <a:pt x="9311" y="7397"/>
                    </a:lnTo>
                    <a:lnTo>
                      <a:pt x="9245" y="7596"/>
                    </a:lnTo>
                    <a:lnTo>
                      <a:pt x="9164" y="7788"/>
                    </a:lnTo>
                    <a:lnTo>
                      <a:pt x="9068" y="7970"/>
                    </a:lnTo>
                    <a:lnTo>
                      <a:pt x="8957" y="8145"/>
                    </a:lnTo>
                    <a:lnTo>
                      <a:pt x="8833" y="8307"/>
                    </a:lnTo>
                    <a:lnTo>
                      <a:pt x="8695" y="8460"/>
                    </a:lnTo>
                    <a:lnTo>
                      <a:pt x="8546" y="8601"/>
                    </a:lnTo>
                    <a:lnTo>
                      <a:pt x="8387" y="8729"/>
                    </a:lnTo>
                    <a:lnTo>
                      <a:pt x="8217" y="8844"/>
                    </a:lnTo>
                    <a:lnTo>
                      <a:pt x="8037" y="8947"/>
                    </a:lnTo>
                    <a:lnTo>
                      <a:pt x="7848" y="9033"/>
                    </a:lnTo>
                    <a:lnTo>
                      <a:pt x="7651" y="9104"/>
                    </a:lnTo>
                    <a:lnTo>
                      <a:pt x="7446" y="9157"/>
                    </a:lnTo>
                    <a:lnTo>
                      <a:pt x="7236" y="9194"/>
                    </a:lnTo>
                    <a:lnTo>
                      <a:pt x="7020" y="9213"/>
                    </a:lnTo>
                    <a:lnTo>
                      <a:pt x="6911" y="9214"/>
                    </a:lnTo>
                    <a:lnTo>
                      <a:pt x="6813" y="9213"/>
                    </a:lnTo>
                    <a:lnTo>
                      <a:pt x="6617" y="9197"/>
                    </a:lnTo>
                    <a:lnTo>
                      <a:pt x="6426" y="9165"/>
                    </a:lnTo>
                    <a:lnTo>
                      <a:pt x="6236" y="9121"/>
                    </a:lnTo>
                    <a:lnTo>
                      <a:pt x="6143" y="9092"/>
                    </a:lnTo>
                    <a:lnTo>
                      <a:pt x="6143" y="9023"/>
                    </a:lnTo>
                    <a:lnTo>
                      <a:pt x="6142" y="9003"/>
                    </a:lnTo>
                    <a:lnTo>
                      <a:pt x="6135" y="8965"/>
                    </a:lnTo>
                    <a:lnTo>
                      <a:pt x="6120" y="8931"/>
                    </a:lnTo>
                    <a:lnTo>
                      <a:pt x="6099" y="8901"/>
                    </a:lnTo>
                    <a:lnTo>
                      <a:pt x="6073" y="8875"/>
                    </a:lnTo>
                    <a:lnTo>
                      <a:pt x="6043" y="8853"/>
                    </a:lnTo>
                    <a:lnTo>
                      <a:pt x="6008" y="8839"/>
                    </a:lnTo>
                    <a:lnTo>
                      <a:pt x="5971" y="8831"/>
                    </a:lnTo>
                    <a:lnTo>
                      <a:pt x="5951" y="8830"/>
                    </a:lnTo>
                    <a:lnTo>
                      <a:pt x="5740" y="8830"/>
                    </a:lnTo>
                    <a:lnTo>
                      <a:pt x="5730" y="8790"/>
                    </a:lnTo>
                    <a:lnTo>
                      <a:pt x="5707" y="8712"/>
                    </a:lnTo>
                    <a:lnTo>
                      <a:pt x="5678" y="8636"/>
                    </a:lnTo>
                    <a:lnTo>
                      <a:pt x="5642" y="8564"/>
                    </a:lnTo>
                    <a:lnTo>
                      <a:pt x="5578" y="8461"/>
                    </a:lnTo>
                    <a:lnTo>
                      <a:pt x="5474" y="8339"/>
                    </a:lnTo>
                    <a:lnTo>
                      <a:pt x="5350" y="8237"/>
                    </a:lnTo>
                    <a:lnTo>
                      <a:pt x="5248" y="8175"/>
                    </a:lnTo>
                    <a:lnTo>
                      <a:pt x="5174" y="8140"/>
                    </a:lnTo>
                    <a:lnTo>
                      <a:pt x="5098" y="8112"/>
                    </a:lnTo>
                    <a:lnTo>
                      <a:pt x="5019" y="8089"/>
                    </a:lnTo>
                    <a:lnTo>
                      <a:pt x="4937" y="8073"/>
                    </a:lnTo>
                    <a:lnTo>
                      <a:pt x="4853" y="8065"/>
                    </a:lnTo>
                    <a:lnTo>
                      <a:pt x="4810" y="8064"/>
                    </a:lnTo>
                    <a:close/>
                    <a:moveTo>
                      <a:pt x="4416" y="6719"/>
                    </a:moveTo>
                    <a:lnTo>
                      <a:pt x="4417" y="6590"/>
                    </a:lnTo>
                    <a:lnTo>
                      <a:pt x="4443" y="6339"/>
                    </a:lnTo>
                    <a:lnTo>
                      <a:pt x="4493" y="6096"/>
                    </a:lnTo>
                    <a:lnTo>
                      <a:pt x="4565" y="5861"/>
                    </a:lnTo>
                    <a:lnTo>
                      <a:pt x="4660" y="5638"/>
                    </a:lnTo>
                    <a:lnTo>
                      <a:pt x="4776" y="5425"/>
                    </a:lnTo>
                    <a:lnTo>
                      <a:pt x="4911" y="5226"/>
                    </a:lnTo>
                    <a:lnTo>
                      <a:pt x="5064" y="5041"/>
                    </a:lnTo>
                    <a:lnTo>
                      <a:pt x="5234" y="4872"/>
                    </a:lnTo>
                    <a:lnTo>
                      <a:pt x="5418" y="4720"/>
                    </a:lnTo>
                    <a:lnTo>
                      <a:pt x="5618" y="4584"/>
                    </a:lnTo>
                    <a:lnTo>
                      <a:pt x="5830" y="4469"/>
                    </a:lnTo>
                    <a:lnTo>
                      <a:pt x="6053" y="4374"/>
                    </a:lnTo>
                    <a:lnTo>
                      <a:pt x="6287" y="4301"/>
                    </a:lnTo>
                    <a:lnTo>
                      <a:pt x="6531" y="4252"/>
                    </a:lnTo>
                    <a:lnTo>
                      <a:pt x="6783" y="4226"/>
                    </a:lnTo>
                    <a:lnTo>
                      <a:pt x="6911" y="4223"/>
                    </a:lnTo>
                    <a:lnTo>
                      <a:pt x="7039" y="4226"/>
                    </a:lnTo>
                    <a:lnTo>
                      <a:pt x="7291" y="4252"/>
                    </a:lnTo>
                    <a:lnTo>
                      <a:pt x="7534" y="4301"/>
                    </a:lnTo>
                    <a:lnTo>
                      <a:pt x="7769" y="4374"/>
                    </a:lnTo>
                    <a:lnTo>
                      <a:pt x="7992" y="4469"/>
                    </a:lnTo>
                    <a:lnTo>
                      <a:pt x="8204" y="4584"/>
                    </a:lnTo>
                    <a:lnTo>
                      <a:pt x="8404" y="4720"/>
                    </a:lnTo>
                    <a:lnTo>
                      <a:pt x="8588" y="4872"/>
                    </a:lnTo>
                    <a:lnTo>
                      <a:pt x="8758" y="5041"/>
                    </a:lnTo>
                    <a:lnTo>
                      <a:pt x="8911" y="5226"/>
                    </a:lnTo>
                    <a:lnTo>
                      <a:pt x="9046" y="5425"/>
                    </a:lnTo>
                    <a:lnTo>
                      <a:pt x="9161" y="5638"/>
                    </a:lnTo>
                    <a:lnTo>
                      <a:pt x="9256" y="5861"/>
                    </a:lnTo>
                    <a:lnTo>
                      <a:pt x="9328" y="6096"/>
                    </a:lnTo>
                    <a:lnTo>
                      <a:pt x="9379" y="6339"/>
                    </a:lnTo>
                    <a:lnTo>
                      <a:pt x="9404" y="6590"/>
                    </a:lnTo>
                    <a:lnTo>
                      <a:pt x="9406" y="6719"/>
                    </a:lnTo>
                    <a:lnTo>
                      <a:pt x="9404" y="6816"/>
                    </a:lnTo>
                    <a:lnTo>
                      <a:pt x="9397" y="6911"/>
                    </a:lnTo>
                    <a:lnTo>
                      <a:pt x="9214" y="6911"/>
                    </a:lnTo>
                    <a:lnTo>
                      <a:pt x="9187" y="6909"/>
                    </a:lnTo>
                    <a:lnTo>
                      <a:pt x="9135" y="6899"/>
                    </a:lnTo>
                    <a:lnTo>
                      <a:pt x="9086" y="6879"/>
                    </a:lnTo>
                    <a:lnTo>
                      <a:pt x="9042" y="6850"/>
                    </a:lnTo>
                    <a:lnTo>
                      <a:pt x="9023" y="6832"/>
                    </a:lnTo>
                    <a:lnTo>
                      <a:pt x="8911" y="6719"/>
                    </a:lnTo>
                    <a:lnTo>
                      <a:pt x="8886" y="6696"/>
                    </a:lnTo>
                    <a:lnTo>
                      <a:pt x="8836" y="6656"/>
                    </a:lnTo>
                    <a:lnTo>
                      <a:pt x="8754" y="6604"/>
                    </a:lnTo>
                    <a:lnTo>
                      <a:pt x="8636" y="6558"/>
                    </a:lnTo>
                    <a:lnTo>
                      <a:pt x="8510" y="6535"/>
                    </a:lnTo>
                    <a:lnTo>
                      <a:pt x="8382" y="6535"/>
                    </a:lnTo>
                    <a:lnTo>
                      <a:pt x="8258" y="6558"/>
                    </a:lnTo>
                    <a:lnTo>
                      <a:pt x="8139" y="6604"/>
                    </a:lnTo>
                    <a:lnTo>
                      <a:pt x="8057" y="6656"/>
                    </a:lnTo>
                    <a:lnTo>
                      <a:pt x="8006" y="6696"/>
                    </a:lnTo>
                    <a:lnTo>
                      <a:pt x="7983" y="6719"/>
                    </a:lnTo>
                    <a:lnTo>
                      <a:pt x="7871" y="6832"/>
                    </a:lnTo>
                    <a:lnTo>
                      <a:pt x="7851" y="6849"/>
                    </a:lnTo>
                    <a:lnTo>
                      <a:pt x="7806" y="6879"/>
                    </a:lnTo>
                    <a:lnTo>
                      <a:pt x="7757" y="6898"/>
                    </a:lnTo>
                    <a:lnTo>
                      <a:pt x="7706" y="6908"/>
                    </a:lnTo>
                    <a:lnTo>
                      <a:pt x="7652" y="6908"/>
                    </a:lnTo>
                    <a:lnTo>
                      <a:pt x="7600" y="6898"/>
                    </a:lnTo>
                    <a:lnTo>
                      <a:pt x="7552" y="6879"/>
                    </a:lnTo>
                    <a:lnTo>
                      <a:pt x="7507" y="6849"/>
                    </a:lnTo>
                    <a:lnTo>
                      <a:pt x="7487" y="6832"/>
                    </a:lnTo>
                    <a:lnTo>
                      <a:pt x="7374" y="6719"/>
                    </a:lnTo>
                    <a:lnTo>
                      <a:pt x="7350" y="6696"/>
                    </a:lnTo>
                    <a:lnTo>
                      <a:pt x="7300" y="6656"/>
                    </a:lnTo>
                    <a:lnTo>
                      <a:pt x="7219" y="6604"/>
                    </a:lnTo>
                    <a:lnTo>
                      <a:pt x="7099" y="6558"/>
                    </a:lnTo>
                    <a:lnTo>
                      <a:pt x="6974" y="6535"/>
                    </a:lnTo>
                    <a:lnTo>
                      <a:pt x="6847" y="6535"/>
                    </a:lnTo>
                    <a:lnTo>
                      <a:pt x="6722" y="6558"/>
                    </a:lnTo>
                    <a:lnTo>
                      <a:pt x="6603" y="6604"/>
                    </a:lnTo>
                    <a:lnTo>
                      <a:pt x="6522" y="6656"/>
                    </a:lnTo>
                    <a:lnTo>
                      <a:pt x="6472" y="6696"/>
                    </a:lnTo>
                    <a:lnTo>
                      <a:pt x="6447" y="6719"/>
                    </a:lnTo>
                    <a:lnTo>
                      <a:pt x="6335" y="6832"/>
                    </a:lnTo>
                    <a:lnTo>
                      <a:pt x="6315" y="6849"/>
                    </a:lnTo>
                    <a:lnTo>
                      <a:pt x="6270" y="6879"/>
                    </a:lnTo>
                    <a:lnTo>
                      <a:pt x="6221" y="6898"/>
                    </a:lnTo>
                    <a:lnTo>
                      <a:pt x="6169" y="6908"/>
                    </a:lnTo>
                    <a:lnTo>
                      <a:pt x="6116" y="6908"/>
                    </a:lnTo>
                    <a:lnTo>
                      <a:pt x="6064" y="6898"/>
                    </a:lnTo>
                    <a:lnTo>
                      <a:pt x="6015" y="6879"/>
                    </a:lnTo>
                    <a:lnTo>
                      <a:pt x="5971" y="6849"/>
                    </a:lnTo>
                    <a:lnTo>
                      <a:pt x="5951" y="6832"/>
                    </a:lnTo>
                    <a:lnTo>
                      <a:pt x="5838" y="6719"/>
                    </a:lnTo>
                    <a:lnTo>
                      <a:pt x="5815" y="6696"/>
                    </a:lnTo>
                    <a:lnTo>
                      <a:pt x="5765" y="6656"/>
                    </a:lnTo>
                    <a:lnTo>
                      <a:pt x="5683" y="6604"/>
                    </a:lnTo>
                    <a:lnTo>
                      <a:pt x="5563" y="6558"/>
                    </a:lnTo>
                    <a:lnTo>
                      <a:pt x="5439" y="6535"/>
                    </a:lnTo>
                    <a:lnTo>
                      <a:pt x="5311" y="6535"/>
                    </a:lnTo>
                    <a:lnTo>
                      <a:pt x="5186" y="6558"/>
                    </a:lnTo>
                    <a:lnTo>
                      <a:pt x="5068" y="6604"/>
                    </a:lnTo>
                    <a:lnTo>
                      <a:pt x="4986" y="6656"/>
                    </a:lnTo>
                    <a:lnTo>
                      <a:pt x="4935" y="6696"/>
                    </a:lnTo>
                    <a:lnTo>
                      <a:pt x="4911" y="6719"/>
                    </a:lnTo>
                    <a:lnTo>
                      <a:pt x="4799" y="6832"/>
                    </a:lnTo>
                    <a:lnTo>
                      <a:pt x="4780" y="6850"/>
                    </a:lnTo>
                    <a:lnTo>
                      <a:pt x="4735" y="6879"/>
                    </a:lnTo>
                    <a:lnTo>
                      <a:pt x="4686" y="6899"/>
                    </a:lnTo>
                    <a:lnTo>
                      <a:pt x="4635" y="6909"/>
                    </a:lnTo>
                    <a:lnTo>
                      <a:pt x="4607" y="6911"/>
                    </a:lnTo>
                    <a:lnTo>
                      <a:pt x="4423" y="6911"/>
                    </a:lnTo>
                    <a:lnTo>
                      <a:pt x="4417" y="6816"/>
                    </a:lnTo>
                    <a:lnTo>
                      <a:pt x="4416" y="6719"/>
                    </a:lnTo>
                    <a:close/>
                    <a:moveTo>
                      <a:pt x="384" y="9214"/>
                    </a:moveTo>
                    <a:lnTo>
                      <a:pt x="5759" y="9214"/>
                    </a:lnTo>
                    <a:lnTo>
                      <a:pt x="5759" y="9599"/>
                    </a:lnTo>
                    <a:lnTo>
                      <a:pt x="384" y="9599"/>
                    </a:lnTo>
                    <a:lnTo>
                      <a:pt x="384" y="9214"/>
                    </a:lnTo>
                    <a:close/>
                    <a:moveTo>
                      <a:pt x="4223" y="11518"/>
                    </a:moveTo>
                    <a:lnTo>
                      <a:pt x="1728" y="11518"/>
                    </a:lnTo>
                    <a:lnTo>
                      <a:pt x="1679" y="11517"/>
                    </a:lnTo>
                    <a:lnTo>
                      <a:pt x="1582" y="11508"/>
                    </a:lnTo>
                    <a:lnTo>
                      <a:pt x="1487" y="11488"/>
                    </a:lnTo>
                    <a:lnTo>
                      <a:pt x="1398" y="11460"/>
                    </a:lnTo>
                    <a:lnTo>
                      <a:pt x="1312" y="11423"/>
                    </a:lnTo>
                    <a:lnTo>
                      <a:pt x="1230" y="11380"/>
                    </a:lnTo>
                    <a:lnTo>
                      <a:pt x="1153" y="11328"/>
                    </a:lnTo>
                    <a:lnTo>
                      <a:pt x="1083" y="11269"/>
                    </a:lnTo>
                    <a:lnTo>
                      <a:pt x="1018" y="11204"/>
                    </a:lnTo>
                    <a:lnTo>
                      <a:pt x="959" y="11132"/>
                    </a:lnTo>
                    <a:lnTo>
                      <a:pt x="907" y="11056"/>
                    </a:lnTo>
                    <a:lnTo>
                      <a:pt x="862" y="10974"/>
                    </a:lnTo>
                    <a:lnTo>
                      <a:pt x="826" y="10887"/>
                    </a:lnTo>
                    <a:lnTo>
                      <a:pt x="798" y="10798"/>
                    </a:lnTo>
                    <a:lnTo>
                      <a:pt x="779" y="10705"/>
                    </a:lnTo>
                    <a:lnTo>
                      <a:pt x="769" y="10608"/>
                    </a:lnTo>
                    <a:lnTo>
                      <a:pt x="767" y="10558"/>
                    </a:lnTo>
                    <a:lnTo>
                      <a:pt x="767" y="9982"/>
                    </a:lnTo>
                    <a:lnTo>
                      <a:pt x="5375" y="9982"/>
                    </a:lnTo>
                    <a:lnTo>
                      <a:pt x="5375" y="10558"/>
                    </a:lnTo>
                    <a:lnTo>
                      <a:pt x="5375" y="10608"/>
                    </a:lnTo>
                    <a:lnTo>
                      <a:pt x="5365" y="10705"/>
                    </a:lnTo>
                    <a:lnTo>
                      <a:pt x="5346" y="10798"/>
                    </a:lnTo>
                    <a:lnTo>
                      <a:pt x="5317" y="10887"/>
                    </a:lnTo>
                    <a:lnTo>
                      <a:pt x="5281" y="10974"/>
                    </a:lnTo>
                    <a:lnTo>
                      <a:pt x="5236" y="11056"/>
                    </a:lnTo>
                    <a:lnTo>
                      <a:pt x="5185" y="11132"/>
                    </a:lnTo>
                    <a:lnTo>
                      <a:pt x="5126" y="11204"/>
                    </a:lnTo>
                    <a:lnTo>
                      <a:pt x="5061" y="11269"/>
                    </a:lnTo>
                    <a:lnTo>
                      <a:pt x="4989" y="11328"/>
                    </a:lnTo>
                    <a:lnTo>
                      <a:pt x="4912" y="11380"/>
                    </a:lnTo>
                    <a:lnTo>
                      <a:pt x="4832" y="11423"/>
                    </a:lnTo>
                    <a:lnTo>
                      <a:pt x="4745" y="11460"/>
                    </a:lnTo>
                    <a:lnTo>
                      <a:pt x="4655" y="11488"/>
                    </a:lnTo>
                    <a:lnTo>
                      <a:pt x="4561" y="11508"/>
                    </a:lnTo>
                    <a:lnTo>
                      <a:pt x="4465" y="11517"/>
                    </a:lnTo>
                    <a:lnTo>
                      <a:pt x="4416" y="11518"/>
                    </a:lnTo>
                    <a:lnTo>
                      <a:pt x="4223" y="11518"/>
                    </a:lnTo>
                    <a:close/>
                    <a:moveTo>
                      <a:pt x="5354" y="11518"/>
                    </a:moveTo>
                    <a:lnTo>
                      <a:pt x="5401" y="11472"/>
                    </a:lnTo>
                    <a:lnTo>
                      <a:pt x="5484" y="11371"/>
                    </a:lnTo>
                    <a:lnTo>
                      <a:pt x="5559" y="11263"/>
                    </a:lnTo>
                    <a:lnTo>
                      <a:pt x="5622" y="11148"/>
                    </a:lnTo>
                    <a:lnTo>
                      <a:pt x="5676" y="11026"/>
                    </a:lnTo>
                    <a:lnTo>
                      <a:pt x="5716" y="10899"/>
                    </a:lnTo>
                    <a:lnTo>
                      <a:pt x="5743" y="10765"/>
                    </a:lnTo>
                    <a:lnTo>
                      <a:pt x="5758" y="10628"/>
                    </a:lnTo>
                    <a:lnTo>
                      <a:pt x="5759" y="10558"/>
                    </a:lnTo>
                    <a:lnTo>
                      <a:pt x="5759" y="10178"/>
                    </a:lnTo>
                    <a:lnTo>
                      <a:pt x="5899" y="10222"/>
                    </a:lnTo>
                    <a:lnTo>
                      <a:pt x="6181" y="10293"/>
                    </a:lnTo>
                    <a:lnTo>
                      <a:pt x="6470" y="10340"/>
                    </a:lnTo>
                    <a:lnTo>
                      <a:pt x="6763" y="10365"/>
                    </a:lnTo>
                    <a:lnTo>
                      <a:pt x="6911" y="10366"/>
                    </a:lnTo>
                    <a:lnTo>
                      <a:pt x="7004" y="10365"/>
                    </a:lnTo>
                    <a:lnTo>
                      <a:pt x="7192" y="10356"/>
                    </a:lnTo>
                    <a:lnTo>
                      <a:pt x="7374" y="10337"/>
                    </a:lnTo>
                    <a:lnTo>
                      <a:pt x="7556" y="10310"/>
                    </a:lnTo>
                    <a:lnTo>
                      <a:pt x="7734" y="10273"/>
                    </a:lnTo>
                    <a:lnTo>
                      <a:pt x="7909" y="10228"/>
                    </a:lnTo>
                    <a:lnTo>
                      <a:pt x="8080" y="10175"/>
                    </a:lnTo>
                    <a:lnTo>
                      <a:pt x="8247" y="10113"/>
                    </a:lnTo>
                    <a:lnTo>
                      <a:pt x="8411" y="10044"/>
                    </a:lnTo>
                    <a:lnTo>
                      <a:pt x="8569" y="9967"/>
                    </a:lnTo>
                    <a:lnTo>
                      <a:pt x="8725" y="9882"/>
                    </a:lnTo>
                    <a:lnTo>
                      <a:pt x="8876" y="9792"/>
                    </a:lnTo>
                    <a:lnTo>
                      <a:pt x="9021" y="9692"/>
                    </a:lnTo>
                    <a:lnTo>
                      <a:pt x="9161" y="9587"/>
                    </a:lnTo>
                    <a:lnTo>
                      <a:pt x="9296" y="9476"/>
                    </a:lnTo>
                    <a:lnTo>
                      <a:pt x="9426" y="9358"/>
                    </a:lnTo>
                    <a:lnTo>
                      <a:pt x="9550" y="9235"/>
                    </a:lnTo>
                    <a:lnTo>
                      <a:pt x="9668" y="9105"/>
                    </a:lnTo>
                    <a:lnTo>
                      <a:pt x="9780" y="8970"/>
                    </a:lnTo>
                    <a:lnTo>
                      <a:pt x="9885" y="8829"/>
                    </a:lnTo>
                    <a:lnTo>
                      <a:pt x="9983" y="8683"/>
                    </a:lnTo>
                    <a:lnTo>
                      <a:pt x="10074" y="8533"/>
                    </a:lnTo>
                    <a:lnTo>
                      <a:pt x="10159" y="8378"/>
                    </a:lnTo>
                    <a:lnTo>
                      <a:pt x="10235" y="8218"/>
                    </a:lnTo>
                    <a:lnTo>
                      <a:pt x="10306" y="8055"/>
                    </a:lnTo>
                    <a:lnTo>
                      <a:pt x="10366" y="7887"/>
                    </a:lnTo>
                    <a:lnTo>
                      <a:pt x="10419" y="7717"/>
                    </a:lnTo>
                    <a:lnTo>
                      <a:pt x="10466" y="7541"/>
                    </a:lnTo>
                    <a:lnTo>
                      <a:pt x="10502" y="7364"/>
                    </a:lnTo>
                    <a:lnTo>
                      <a:pt x="10529" y="7183"/>
                    </a:lnTo>
                    <a:lnTo>
                      <a:pt x="10548" y="6999"/>
                    </a:lnTo>
                    <a:lnTo>
                      <a:pt x="10558" y="6813"/>
                    </a:lnTo>
                    <a:lnTo>
                      <a:pt x="10558" y="6719"/>
                    </a:lnTo>
                    <a:lnTo>
                      <a:pt x="10558" y="6624"/>
                    </a:lnTo>
                    <a:lnTo>
                      <a:pt x="10548" y="6439"/>
                    </a:lnTo>
                    <a:lnTo>
                      <a:pt x="10529" y="6254"/>
                    </a:lnTo>
                    <a:lnTo>
                      <a:pt x="10502" y="6074"/>
                    </a:lnTo>
                    <a:lnTo>
                      <a:pt x="10466" y="5896"/>
                    </a:lnTo>
                    <a:lnTo>
                      <a:pt x="10419" y="5722"/>
                    </a:lnTo>
                    <a:lnTo>
                      <a:pt x="10366" y="5550"/>
                    </a:lnTo>
                    <a:lnTo>
                      <a:pt x="10306" y="5383"/>
                    </a:lnTo>
                    <a:lnTo>
                      <a:pt x="10235" y="5219"/>
                    </a:lnTo>
                    <a:lnTo>
                      <a:pt x="10159" y="5059"/>
                    </a:lnTo>
                    <a:lnTo>
                      <a:pt x="10074" y="4905"/>
                    </a:lnTo>
                    <a:lnTo>
                      <a:pt x="9983" y="4754"/>
                    </a:lnTo>
                    <a:lnTo>
                      <a:pt x="9885" y="4609"/>
                    </a:lnTo>
                    <a:lnTo>
                      <a:pt x="9780" y="4468"/>
                    </a:lnTo>
                    <a:lnTo>
                      <a:pt x="9668" y="4334"/>
                    </a:lnTo>
                    <a:lnTo>
                      <a:pt x="9550" y="4203"/>
                    </a:lnTo>
                    <a:lnTo>
                      <a:pt x="9426" y="4079"/>
                    </a:lnTo>
                    <a:lnTo>
                      <a:pt x="9296" y="3962"/>
                    </a:lnTo>
                    <a:lnTo>
                      <a:pt x="9161" y="3850"/>
                    </a:lnTo>
                    <a:lnTo>
                      <a:pt x="9021" y="3745"/>
                    </a:lnTo>
                    <a:lnTo>
                      <a:pt x="8876" y="3647"/>
                    </a:lnTo>
                    <a:lnTo>
                      <a:pt x="8725" y="3555"/>
                    </a:lnTo>
                    <a:lnTo>
                      <a:pt x="8569" y="3471"/>
                    </a:lnTo>
                    <a:lnTo>
                      <a:pt x="8411" y="3393"/>
                    </a:lnTo>
                    <a:lnTo>
                      <a:pt x="8247" y="3324"/>
                    </a:lnTo>
                    <a:lnTo>
                      <a:pt x="8080" y="3262"/>
                    </a:lnTo>
                    <a:lnTo>
                      <a:pt x="7909" y="3209"/>
                    </a:lnTo>
                    <a:lnTo>
                      <a:pt x="7734" y="3165"/>
                    </a:lnTo>
                    <a:lnTo>
                      <a:pt x="7556" y="3129"/>
                    </a:lnTo>
                    <a:lnTo>
                      <a:pt x="7374" y="3100"/>
                    </a:lnTo>
                    <a:lnTo>
                      <a:pt x="7192" y="3081"/>
                    </a:lnTo>
                    <a:lnTo>
                      <a:pt x="7004" y="3072"/>
                    </a:lnTo>
                    <a:lnTo>
                      <a:pt x="6911" y="3071"/>
                    </a:lnTo>
                    <a:lnTo>
                      <a:pt x="6817" y="3072"/>
                    </a:lnTo>
                    <a:lnTo>
                      <a:pt x="6630" y="3081"/>
                    </a:lnTo>
                    <a:lnTo>
                      <a:pt x="6447" y="3100"/>
                    </a:lnTo>
                    <a:lnTo>
                      <a:pt x="6266" y="3129"/>
                    </a:lnTo>
                    <a:lnTo>
                      <a:pt x="6087" y="3165"/>
                    </a:lnTo>
                    <a:lnTo>
                      <a:pt x="5913" y="3209"/>
                    </a:lnTo>
                    <a:lnTo>
                      <a:pt x="5742" y="3262"/>
                    </a:lnTo>
                    <a:lnTo>
                      <a:pt x="5575" y="3324"/>
                    </a:lnTo>
                    <a:lnTo>
                      <a:pt x="5411" y="3393"/>
                    </a:lnTo>
                    <a:lnTo>
                      <a:pt x="5252" y="3471"/>
                    </a:lnTo>
                    <a:lnTo>
                      <a:pt x="5097" y="3555"/>
                    </a:lnTo>
                    <a:lnTo>
                      <a:pt x="4946" y="3647"/>
                    </a:lnTo>
                    <a:lnTo>
                      <a:pt x="4800" y="3745"/>
                    </a:lnTo>
                    <a:lnTo>
                      <a:pt x="4660" y="3850"/>
                    </a:lnTo>
                    <a:lnTo>
                      <a:pt x="4525" y="3962"/>
                    </a:lnTo>
                    <a:lnTo>
                      <a:pt x="4396" y="4079"/>
                    </a:lnTo>
                    <a:lnTo>
                      <a:pt x="4272" y="4203"/>
                    </a:lnTo>
                    <a:lnTo>
                      <a:pt x="4154" y="4334"/>
                    </a:lnTo>
                    <a:lnTo>
                      <a:pt x="4041" y="4468"/>
                    </a:lnTo>
                    <a:lnTo>
                      <a:pt x="3936" y="4609"/>
                    </a:lnTo>
                    <a:lnTo>
                      <a:pt x="3838" y="4754"/>
                    </a:lnTo>
                    <a:lnTo>
                      <a:pt x="3748" y="4905"/>
                    </a:lnTo>
                    <a:lnTo>
                      <a:pt x="3663" y="5059"/>
                    </a:lnTo>
                    <a:lnTo>
                      <a:pt x="3586" y="5219"/>
                    </a:lnTo>
                    <a:lnTo>
                      <a:pt x="3516" y="5383"/>
                    </a:lnTo>
                    <a:lnTo>
                      <a:pt x="3455" y="5550"/>
                    </a:lnTo>
                    <a:lnTo>
                      <a:pt x="3402" y="5722"/>
                    </a:lnTo>
                    <a:lnTo>
                      <a:pt x="3356" y="5896"/>
                    </a:lnTo>
                    <a:lnTo>
                      <a:pt x="3320" y="6074"/>
                    </a:lnTo>
                    <a:lnTo>
                      <a:pt x="3293" y="6254"/>
                    </a:lnTo>
                    <a:lnTo>
                      <a:pt x="3274" y="6439"/>
                    </a:lnTo>
                    <a:lnTo>
                      <a:pt x="3264" y="6624"/>
                    </a:lnTo>
                    <a:lnTo>
                      <a:pt x="3264" y="6719"/>
                    </a:lnTo>
                    <a:lnTo>
                      <a:pt x="3265" y="6836"/>
                    </a:lnTo>
                    <a:lnTo>
                      <a:pt x="3281" y="7068"/>
                    </a:lnTo>
                    <a:lnTo>
                      <a:pt x="3311" y="7297"/>
                    </a:lnTo>
                    <a:lnTo>
                      <a:pt x="3356" y="7521"/>
                    </a:lnTo>
                    <a:lnTo>
                      <a:pt x="3383" y="7634"/>
                    </a:lnTo>
                    <a:lnTo>
                      <a:pt x="3327" y="7599"/>
                    </a:lnTo>
                    <a:lnTo>
                      <a:pt x="3206" y="7546"/>
                    </a:lnTo>
                    <a:lnTo>
                      <a:pt x="3080" y="7508"/>
                    </a:lnTo>
                    <a:lnTo>
                      <a:pt x="2947" y="7488"/>
                    </a:lnTo>
                    <a:lnTo>
                      <a:pt x="2880" y="7487"/>
                    </a:lnTo>
                    <a:lnTo>
                      <a:pt x="2820" y="7488"/>
                    </a:lnTo>
                    <a:lnTo>
                      <a:pt x="2704" y="7503"/>
                    </a:lnTo>
                    <a:lnTo>
                      <a:pt x="2592" y="7531"/>
                    </a:lnTo>
                    <a:lnTo>
                      <a:pt x="2481" y="7575"/>
                    </a:lnTo>
                    <a:lnTo>
                      <a:pt x="2429" y="7602"/>
                    </a:lnTo>
                    <a:lnTo>
                      <a:pt x="2400" y="7572"/>
                    </a:lnTo>
                    <a:lnTo>
                      <a:pt x="2337" y="7517"/>
                    </a:lnTo>
                    <a:lnTo>
                      <a:pt x="2304" y="7491"/>
                    </a:lnTo>
                    <a:lnTo>
                      <a:pt x="2304" y="2688"/>
                    </a:lnTo>
                    <a:lnTo>
                      <a:pt x="11518" y="2688"/>
                    </a:lnTo>
                    <a:lnTo>
                      <a:pt x="11518" y="11518"/>
                    </a:lnTo>
                    <a:lnTo>
                      <a:pt x="5354" y="1151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Freeform 10"/>
              <p:cNvSpPr>
                <a:spLocks noEditPoints="1"/>
              </p:cNvSpPr>
              <p:nvPr/>
            </p:nvSpPr>
            <p:spPr bwMode="auto">
              <a:xfrm>
                <a:off x="7265" y="-1800"/>
                <a:ext cx="384" cy="384"/>
              </a:xfrm>
              <a:custGeom>
                <a:avLst/>
                <a:gdLst>
                  <a:gd name="T0" fmla="*/ 635 w 1152"/>
                  <a:gd name="T1" fmla="*/ 1151 h 1152"/>
                  <a:gd name="T2" fmla="*/ 849 w 1152"/>
                  <a:gd name="T3" fmla="*/ 1085 h 1152"/>
                  <a:gd name="T4" fmla="*/ 1021 w 1152"/>
                  <a:gd name="T5" fmla="*/ 943 h 1152"/>
                  <a:gd name="T6" fmla="*/ 1126 w 1152"/>
                  <a:gd name="T7" fmla="*/ 748 h 1152"/>
                  <a:gd name="T8" fmla="*/ 1152 w 1152"/>
                  <a:gd name="T9" fmla="*/ 576 h 1152"/>
                  <a:gd name="T10" fmla="*/ 1126 w 1152"/>
                  <a:gd name="T11" fmla="*/ 405 h 1152"/>
                  <a:gd name="T12" fmla="*/ 1021 w 1152"/>
                  <a:gd name="T13" fmla="*/ 211 h 1152"/>
                  <a:gd name="T14" fmla="*/ 849 w 1152"/>
                  <a:gd name="T15" fmla="*/ 69 h 1152"/>
                  <a:gd name="T16" fmla="*/ 635 w 1152"/>
                  <a:gd name="T17" fmla="*/ 3 h 1152"/>
                  <a:gd name="T18" fmla="*/ 517 w 1152"/>
                  <a:gd name="T19" fmla="*/ 3 h 1152"/>
                  <a:gd name="T20" fmla="*/ 301 w 1152"/>
                  <a:gd name="T21" fmla="*/ 69 h 1152"/>
                  <a:gd name="T22" fmla="*/ 131 w 1152"/>
                  <a:gd name="T23" fmla="*/ 211 h 1152"/>
                  <a:gd name="T24" fmla="*/ 24 w 1152"/>
                  <a:gd name="T25" fmla="*/ 405 h 1152"/>
                  <a:gd name="T26" fmla="*/ 0 w 1152"/>
                  <a:gd name="T27" fmla="*/ 576 h 1152"/>
                  <a:gd name="T28" fmla="*/ 24 w 1152"/>
                  <a:gd name="T29" fmla="*/ 748 h 1152"/>
                  <a:gd name="T30" fmla="*/ 131 w 1152"/>
                  <a:gd name="T31" fmla="*/ 943 h 1152"/>
                  <a:gd name="T32" fmla="*/ 301 w 1152"/>
                  <a:gd name="T33" fmla="*/ 1085 h 1152"/>
                  <a:gd name="T34" fmla="*/ 517 w 1152"/>
                  <a:gd name="T35" fmla="*/ 1151 h 1152"/>
                  <a:gd name="T36" fmla="*/ 576 w 1152"/>
                  <a:gd name="T37" fmla="*/ 385 h 1152"/>
                  <a:gd name="T38" fmla="*/ 632 w 1152"/>
                  <a:gd name="T39" fmla="*/ 393 h 1152"/>
                  <a:gd name="T40" fmla="*/ 698 w 1152"/>
                  <a:gd name="T41" fmla="*/ 428 h 1152"/>
                  <a:gd name="T42" fmla="*/ 744 w 1152"/>
                  <a:gd name="T43" fmla="*/ 486 h 1152"/>
                  <a:gd name="T44" fmla="*/ 767 w 1152"/>
                  <a:gd name="T45" fmla="*/ 558 h 1152"/>
                  <a:gd name="T46" fmla="*/ 767 w 1152"/>
                  <a:gd name="T47" fmla="*/ 596 h 1152"/>
                  <a:gd name="T48" fmla="*/ 744 w 1152"/>
                  <a:gd name="T49" fmla="*/ 668 h 1152"/>
                  <a:gd name="T50" fmla="*/ 698 w 1152"/>
                  <a:gd name="T51" fmla="*/ 725 h 1152"/>
                  <a:gd name="T52" fmla="*/ 632 w 1152"/>
                  <a:gd name="T53" fmla="*/ 761 h 1152"/>
                  <a:gd name="T54" fmla="*/ 576 w 1152"/>
                  <a:gd name="T55" fmla="*/ 769 h 1152"/>
                  <a:gd name="T56" fmla="*/ 518 w 1152"/>
                  <a:gd name="T57" fmla="*/ 761 h 1152"/>
                  <a:gd name="T58" fmla="*/ 454 w 1152"/>
                  <a:gd name="T59" fmla="*/ 725 h 1152"/>
                  <a:gd name="T60" fmla="*/ 406 w 1152"/>
                  <a:gd name="T61" fmla="*/ 668 h 1152"/>
                  <a:gd name="T62" fmla="*/ 384 w 1152"/>
                  <a:gd name="T63" fmla="*/ 596 h 1152"/>
                  <a:gd name="T64" fmla="*/ 384 w 1152"/>
                  <a:gd name="T65" fmla="*/ 558 h 1152"/>
                  <a:gd name="T66" fmla="*/ 406 w 1152"/>
                  <a:gd name="T67" fmla="*/ 486 h 1152"/>
                  <a:gd name="T68" fmla="*/ 454 w 1152"/>
                  <a:gd name="T69" fmla="*/ 428 h 1152"/>
                  <a:gd name="T70" fmla="*/ 518 w 1152"/>
                  <a:gd name="T71" fmla="*/ 393 h 1152"/>
                  <a:gd name="T72" fmla="*/ 576 w 1152"/>
                  <a:gd name="T73" fmla="*/ 385 h 1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152" h="1152">
                    <a:moveTo>
                      <a:pt x="576" y="1152"/>
                    </a:moveTo>
                    <a:lnTo>
                      <a:pt x="635" y="1151"/>
                    </a:lnTo>
                    <a:lnTo>
                      <a:pt x="747" y="1128"/>
                    </a:lnTo>
                    <a:lnTo>
                      <a:pt x="849" y="1085"/>
                    </a:lnTo>
                    <a:lnTo>
                      <a:pt x="942" y="1021"/>
                    </a:lnTo>
                    <a:lnTo>
                      <a:pt x="1021" y="943"/>
                    </a:lnTo>
                    <a:lnTo>
                      <a:pt x="1083" y="851"/>
                    </a:lnTo>
                    <a:lnTo>
                      <a:pt x="1126" y="748"/>
                    </a:lnTo>
                    <a:lnTo>
                      <a:pt x="1149" y="635"/>
                    </a:lnTo>
                    <a:lnTo>
                      <a:pt x="1152" y="576"/>
                    </a:lnTo>
                    <a:lnTo>
                      <a:pt x="1149" y="517"/>
                    </a:lnTo>
                    <a:lnTo>
                      <a:pt x="1126" y="405"/>
                    </a:lnTo>
                    <a:lnTo>
                      <a:pt x="1083" y="303"/>
                    </a:lnTo>
                    <a:lnTo>
                      <a:pt x="1021" y="211"/>
                    </a:lnTo>
                    <a:lnTo>
                      <a:pt x="942" y="131"/>
                    </a:lnTo>
                    <a:lnTo>
                      <a:pt x="849" y="69"/>
                    </a:lnTo>
                    <a:lnTo>
                      <a:pt x="747" y="26"/>
                    </a:lnTo>
                    <a:lnTo>
                      <a:pt x="635" y="3"/>
                    </a:lnTo>
                    <a:lnTo>
                      <a:pt x="576" y="0"/>
                    </a:lnTo>
                    <a:lnTo>
                      <a:pt x="517" y="3"/>
                    </a:lnTo>
                    <a:lnTo>
                      <a:pt x="405" y="26"/>
                    </a:lnTo>
                    <a:lnTo>
                      <a:pt x="301" y="69"/>
                    </a:lnTo>
                    <a:lnTo>
                      <a:pt x="209" y="131"/>
                    </a:lnTo>
                    <a:lnTo>
                      <a:pt x="131" y="211"/>
                    </a:lnTo>
                    <a:lnTo>
                      <a:pt x="68" y="303"/>
                    </a:lnTo>
                    <a:lnTo>
                      <a:pt x="24" y="405"/>
                    </a:lnTo>
                    <a:lnTo>
                      <a:pt x="1" y="517"/>
                    </a:lnTo>
                    <a:lnTo>
                      <a:pt x="0" y="576"/>
                    </a:lnTo>
                    <a:lnTo>
                      <a:pt x="1" y="635"/>
                    </a:lnTo>
                    <a:lnTo>
                      <a:pt x="24" y="748"/>
                    </a:lnTo>
                    <a:lnTo>
                      <a:pt x="68" y="851"/>
                    </a:lnTo>
                    <a:lnTo>
                      <a:pt x="131" y="943"/>
                    </a:lnTo>
                    <a:lnTo>
                      <a:pt x="209" y="1021"/>
                    </a:lnTo>
                    <a:lnTo>
                      <a:pt x="301" y="1085"/>
                    </a:lnTo>
                    <a:lnTo>
                      <a:pt x="405" y="1128"/>
                    </a:lnTo>
                    <a:lnTo>
                      <a:pt x="517" y="1151"/>
                    </a:lnTo>
                    <a:lnTo>
                      <a:pt x="576" y="1152"/>
                    </a:lnTo>
                    <a:close/>
                    <a:moveTo>
                      <a:pt x="576" y="385"/>
                    </a:moveTo>
                    <a:lnTo>
                      <a:pt x="595" y="385"/>
                    </a:lnTo>
                    <a:lnTo>
                      <a:pt x="632" y="393"/>
                    </a:lnTo>
                    <a:lnTo>
                      <a:pt x="667" y="408"/>
                    </a:lnTo>
                    <a:lnTo>
                      <a:pt x="698" y="428"/>
                    </a:lnTo>
                    <a:lnTo>
                      <a:pt x="724" y="454"/>
                    </a:lnTo>
                    <a:lnTo>
                      <a:pt x="744" y="486"/>
                    </a:lnTo>
                    <a:lnTo>
                      <a:pt x="759" y="520"/>
                    </a:lnTo>
                    <a:lnTo>
                      <a:pt x="767" y="558"/>
                    </a:lnTo>
                    <a:lnTo>
                      <a:pt x="767" y="576"/>
                    </a:lnTo>
                    <a:lnTo>
                      <a:pt x="767" y="596"/>
                    </a:lnTo>
                    <a:lnTo>
                      <a:pt x="759" y="634"/>
                    </a:lnTo>
                    <a:lnTo>
                      <a:pt x="744" y="668"/>
                    </a:lnTo>
                    <a:lnTo>
                      <a:pt x="724" y="699"/>
                    </a:lnTo>
                    <a:lnTo>
                      <a:pt x="698" y="725"/>
                    </a:lnTo>
                    <a:lnTo>
                      <a:pt x="667" y="746"/>
                    </a:lnTo>
                    <a:lnTo>
                      <a:pt x="632" y="761"/>
                    </a:lnTo>
                    <a:lnTo>
                      <a:pt x="595" y="768"/>
                    </a:lnTo>
                    <a:lnTo>
                      <a:pt x="576" y="769"/>
                    </a:lnTo>
                    <a:lnTo>
                      <a:pt x="556" y="768"/>
                    </a:lnTo>
                    <a:lnTo>
                      <a:pt x="518" y="761"/>
                    </a:lnTo>
                    <a:lnTo>
                      <a:pt x="484" y="746"/>
                    </a:lnTo>
                    <a:lnTo>
                      <a:pt x="454" y="725"/>
                    </a:lnTo>
                    <a:lnTo>
                      <a:pt x="428" y="699"/>
                    </a:lnTo>
                    <a:lnTo>
                      <a:pt x="406" y="668"/>
                    </a:lnTo>
                    <a:lnTo>
                      <a:pt x="392" y="634"/>
                    </a:lnTo>
                    <a:lnTo>
                      <a:pt x="384" y="596"/>
                    </a:lnTo>
                    <a:lnTo>
                      <a:pt x="383" y="576"/>
                    </a:lnTo>
                    <a:lnTo>
                      <a:pt x="384" y="558"/>
                    </a:lnTo>
                    <a:lnTo>
                      <a:pt x="392" y="520"/>
                    </a:lnTo>
                    <a:lnTo>
                      <a:pt x="406" y="486"/>
                    </a:lnTo>
                    <a:lnTo>
                      <a:pt x="428" y="454"/>
                    </a:lnTo>
                    <a:lnTo>
                      <a:pt x="454" y="428"/>
                    </a:lnTo>
                    <a:lnTo>
                      <a:pt x="484" y="408"/>
                    </a:lnTo>
                    <a:lnTo>
                      <a:pt x="518" y="393"/>
                    </a:lnTo>
                    <a:lnTo>
                      <a:pt x="556" y="385"/>
                    </a:lnTo>
                    <a:lnTo>
                      <a:pt x="576" y="38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Freeform 11"/>
              <p:cNvSpPr>
                <a:spLocks noEditPoints="1"/>
              </p:cNvSpPr>
              <p:nvPr/>
            </p:nvSpPr>
            <p:spPr bwMode="auto">
              <a:xfrm>
                <a:off x="7777" y="-1800"/>
                <a:ext cx="384" cy="384"/>
              </a:xfrm>
              <a:custGeom>
                <a:avLst/>
                <a:gdLst>
                  <a:gd name="T0" fmla="*/ 635 w 1152"/>
                  <a:gd name="T1" fmla="*/ 1151 h 1152"/>
                  <a:gd name="T2" fmla="*/ 851 w 1152"/>
                  <a:gd name="T3" fmla="*/ 1085 h 1152"/>
                  <a:gd name="T4" fmla="*/ 1021 w 1152"/>
                  <a:gd name="T5" fmla="*/ 943 h 1152"/>
                  <a:gd name="T6" fmla="*/ 1127 w 1152"/>
                  <a:gd name="T7" fmla="*/ 748 h 1152"/>
                  <a:gd name="T8" fmla="*/ 1152 w 1152"/>
                  <a:gd name="T9" fmla="*/ 576 h 1152"/>
                  <a:gd name="T10" fmla="*/ 1127 w 1152"/>
                  <a:gd name="T11" fmla="*/ 405 h 1152"/>
                  <a:gd name="T12" fmla="*/ 1021 w 1152"/>
                  <a:gd name="T13" fmla="*/ 211 h 1152"/>
                  <a:gd name="T14" fmla="*/ 851 w 1152"/>
                  <a:gd name="T15" fmla="*/ 69 h 1152"/>
                  <a:gd name="T16" fmla="*/ 635 w 1152"/>
                  <a:gd name="T17" fmla="*/ 3 h 1152"/>
                  <a:gd name="T18" fmla="*/ 517 w 1152"/>
                  <a:gd name="T19" fmla="*/ 3 h 1152"/>
                  <a:gd name="T20" fmla="*/ 302 w 1152"/>
                  <a:gd name="T21" fmla="*/ 69 h 1152"/>
                  <a:gd name="T22" fmla="*/ 131 w 1152"/>
                  <a:gd name="T23" fmla="*/ 211 h 1152"/>
                  <a:gd name="T24" fmla="*/ 26 w 1152"/>
                  <a:gd name="T25" fmla="*/ 405 h 1152"/>
                  <a:gd name="T26" fmla="*/ 0 w 1152"/>
                  <a:gd name="T27" fmla="*/ 576 h 1152"/>
                  <a:gd name="T28" fmla="*/ 26 w 1152"/>
                  <a:gd name="T29" fmla="*/ 748 h 1152"/>
                  <a:gd name="T30" fmla="*/ 131 w 1152"/>
                  <a:gd name="T31" fmla="*/ 943 h 1152"/>
                  <a:gd name="T32" fmla="*/ 302 w 1152"/>
                  <a:gd name="T33" fmla="*/ 1085 h 1152"/>
                  <a:gd name="T34" fmla="*/ 517 w 1152"/>
                  <a:gd name="T35" fmla="*/ 1151 h 1152"/>
                  <a:gd name="T36" fmla="*/ 576 w 1152"/>
                  <a:gd name="T37" fmla="*/ 385 h 1152"/>
                  <a:gd name="T38" fmla="*/ 633 w 1152"/>
                  <a:gd name="T39" fmla="*/ 393 h 1152"/>
                  <a:gd name="T40" fmla="*/ 698 w 1152"/>
                  <a:gd name="T41" fmla="*/ 428 h 1152"/>
                  <a:gd name="T42" fmla="*/ 746 w 1152"/>
                  <a:gd name="T43" fmla="*/ 486 h 1152"/>
                  <a:gd name="T44" fmla="*/ 767 w 1152"/>
                  <a:gd name="T45" fmla="*/ 558 h 1152"/>
                  <a:gd name="T46" fmla="*/ 767 w 1152"/>
                  <a:gd name="T47" fmla="*/ 596 h 1152"/>
                  <a:gd name="T48" fmla="*/ 746 w 1152"/>
                  <a:gd name="T49" fmla="*/ 668 h 1152"/>
                  <a:gd name="T50" fmla="*/ 698 w 1152"/>
                  <a:gd name="T51" fmla="*/ 725 h 1152"/>
                  <a:gd name="T52" fmla="*/ 633 w 1152"/>
                  <a:gd name="T53" fmla="*/ 761 h 1152"/>
                  <a:gd name="T54" fmla="*/ 576 w 1152"/>
                  <a:gd name="T55" fmla="*/ 769 h 1152"/>
                  <a:gd name="T56" fmla="*/ 520 w 1152"/>
                  <a:gd name="T57" fmla="*/ 761 h 1152"/>
                  <a:gd name="T58" fmla="*/ 453 w 1152"/>
                  <a:gd name="T59" fmla="*/ 725 h 1152"/>
                  <a:gd name="T60" fmla="*/ 407 w 1152"/>
                  <a:gd name="T61" fmla="*/ 668 h 1152"/>
                  <a:gd name="T62" fmla="*/ 384 w 1152"/>
                  <a:gd name="T63" fmla="*/ 596 h 1152"/>
                  <a:gd name="T64" fmla="*/ 384 w 1152"/>
                  <a:gd name="T65" fmla="*/ 558 h 1152"/>
                  <a:gd name="T66" fmla="*/ 407 w 1152"/>
                  <a:gd name="T67" fmla="*/ 486 h 1152"/>
                  <a:gd name="T68" fmla="*/ 453 w 1152"/>
                  <a:gd name="T69" fmla="*/ 428 h 1152"/>
                  <a:gd name="T70" fmla="*/ 520 w 1152"/>
                  <a:gd name="T71" fmla="*/ 393 h 1152"/>
                  <a:gd name="T72" fmla="*/ 576 w 1152"/>
                  <a:gd name="T73" fmla="*/ 385 h 1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152" h="1152">
                    <a:moveTo>
                      <a:pt x="576" y="1152"/>
                    </a:moveTo>
                    <a:lnTo>
                      <a:pt x="635" y="1151"/>
                    </a:lnTo>
                    <a:lnTo>
                      <a:pt x="747" y="1128"/>
                    </a:lnTo>
                    <a:lnTo>
                      <a:pt x="851" y="1085"/>
                    </a:lnTo>
                    <a:lnTo>
                      <a:pt x="943" y="1021"/>
                    </a:lnTo>
                    <a:lnTo>
                      <a:pt x="1021" y="943"/>
                    </a:lnTo>
                    <a:lnTo>
                      <a:pt x="1084" y="851"/>
                    </a:lnTo>
                    <a:lnTo>
                      <a:pt x="1127" y="748"/>
                    </a:lnTo>
                    <a:lnTo>
                      <a:pt x="1150" y="635"/>
                    </a:lnTo>
                    <a:lnTo>
                      <a:pt x="1152" y="576"/>
                    </a:lnTo>
                    <a:lnTo>
                      <a:pt x="1150" y="517"/>
                    </a:lnTo>
                    <a:lnTo>
                      <a:pt x="1127" y="405"/>
                    </a:lnTo>
                    <a:lnTo>
                      <a:pt x="1084" y="303"/>
                    </a:lnTo>
                    <a:lnTo>
                      <a:pt x="1021" y="211"/>
                    </a:lnTo>
                    <a:lnTo>
                      <a:pt x="943" y="131"/>
                    </a:lnTo>
                    <a:lnTo>
                      <a:pt x="851" y="69"/>
                    </a:lnTo>
                    <a:lnTo>
                      <a:pt x="747" y="26"/>
                    </a:lnTo>
                    <a:lnTo>
                      <a:pt x="635" y="3"/>
                    </a:lnTo>
                    <a:lnTo>
                      <a:pt x="576" y="0"/>
                    </a:lnTo>
                    <a:lnTo>
                      <a:pt x="517" y="3"/>
                    </a:lnTo>
                    <a:lnTo>
                      <a:pt x="404" y="26"/>
                    </a:lnTo>
                    <a:lnTo>
                      <a:pt x="302" y="69"/>
                    </a:lnTo>
                    <a:lnTo>
                      <a:pt x="210" y="131"/>
                    </a:lnTo>
                    <a:lnTo>
                      <a:pt x="131" y="211"/>
                    </a:lnTo>
                    <a:lnTo>
                      <a:pt x="69" y="303"/>
                    </a:lnTo>
                    <a:lnTo>
                      <a:pt x="26" y="405"/>
                    </a:lnTo>
                    <a:lnTo>
                      <a:pt x="3" y="517"/>
                    </a:lnTo>
                    <a:lnTo>
                      <a:pt x="0" y="576"/>
                    </a:lnTo>
                    <a:lnTo>
                      <a:pt x="3" y="635"/>
                    </a:lnTo>
                    <a:lnTo>
                      <a:pt x="26" y="748"/>
                    </a:lnTo>
                    <a:lnTo>
                      <a:pt x="69" y="851"/>
                    </a:lnTo>
                    <a:lnTo>
                      <a:pt x="131" y="943"/>
                    </a:lnTo>
                    <a:lnTo>
                      <a:pt x="210" y="1021"/>
                    </a:lnTo>
                    <a:lnTo>
                      <a:pt x="302" y="1085"/>
                    </a:lnTo>
                    <a:lnTo>
                      <a:pt x="404" y="1128"/>
                    </a:lnTo>
                    <a:lnTo>
                      <a:pt x="517" y="1151"/>
                    </a:lnTo>
                    <a:lnTo>
                      <a:pt x="576" y="1152"/>
                    </a:lnTo>
                    <a:close/>
                    <a:moveTo>
                      <a:pt x="576" y="385"/>
                    </a:moveTo>
                    <a:lnTo>
                      <a:pt x="596" y="385"/>
                    </a:lnTo>
                    <a:lnTo>
                      <a:pt x="633" y="393"/>
                    </a:lnTo>
                    <a:lnTo>
                      <a:pt x="668" y="408"/>
                    </a:lnTo>
                    <a:lnTo>
                      <a:pt x="698" y="428"/>
                    </a:lnTo>
                    <a:lnTo>
                      <a:pt x="724" y="454"/>
                    </a:lnTo>
                    <a:lnTo>
                      <a:pt x="746" y="486"/>
                    </a:lnTo>
                    <a:lnTo>
                      <a:pt x="760" y="520"/>
                    </a:lnTo>
                    <a:lnTo>
                      <a:pt x="767" y="558"/>
                    </a:lnTo>
                    <a:lnTo>
                      <a:pt x="769" y="576"/>
                    </a:lnTo>
                    <a:lnTo>
                      <a:pt x="767" y="596"/>
                    </a:lnTo>
                    <a:lnTo>
                      <a:pt x="760" y="634"/>
                    </a:lnTo>
                    <a:lnTo>
                      <a:pt x="746" y="668"/>
                    </a:lnTo>
                    <a:lnTo>
                      <a:pt x="724" y="699"/>
                    </a:lnTo>
                    <a:lnTo>
                      <a:pt x="698" y="725"/>
                    </a:lnTo>
                    <a:lnTo>
                      <a:pt x="668" y="746"/>
                    </a:lnTo>
                    <a:lnTo>
                      <a:pt x="633" y="761"/>
                    </a:lnTo>
                    <a:lnTo>
                      <a:pt x="596" y="768"/>
                    </a:lnTo>
                    <a:lnTo>
                      <a:pt x="576" y="769"/>
                    </a:lnTo>
                    <a:lnTo>
                      <a:pt x="557" y="768"/>
                    </a:lnTo>
                    <a:lnTo>
                      <a:pt x="520" y="761"/>
                    </a:lnTo>
                    <a:lnTo>
                      <a:pt x="485" y="746"/>
                    </a:lnTo>
                    <a:lnTo>
                      <a:pt x="453" y="725"/>
                    </a:lnTo>
                    <a:lnTo>
                      <a:pt x="427" y="699"/>
                    </a:lnTo>
                    <a:lnTo>
                      <a:pt x="407" y="668"/>
                    </a:lnTo>
                    <a:lnTo>
                      <a:pt x="393" y="634"/>
                    </a:lnTo>
                    <a:lnTo>
                      <a:pt x="384" y="596"/>
                    </a:lnTo>
                    <a:lnTo>
                      <a:pt x="384" y="576"/>
                    </a:lnTo>
                    <a:lnTo>
                      <a:pt x="384" y="558"/>
                    </a:lnTo>
                    <a:lnTo>
                      <a:pt x="393" y="520"/>
                    </a:lnTo>
                    <a:lnTo>
                      <a:pt x="407" y="486"/>
                    </a:lnTo>
                    <a:lnTo>
                      <a:pt x="427" y="454"/>
                    </a:lnTo>
                    <a:lnTo>
                      <a:pt x="453" y="428"/>
                    </a:lnTo>
                    <a:lnTo>
                      <a:pt x="485" y="408"/>
                    </a:lnTo>
                    <a:lnTo>
                      <a:pt x="520" y="393"/>
                    </a:lnTo>
                    <a:lnTo>
                      <a:pt x="557" y="385"/>
                    </a:lnTo>
                    <a:lnTo>
                      <a:pt x="576" y="38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Freeform 12"/>
              <p:cNvSpPr>
                <a:spLocks noEditPoints="1"/>
              </p:cNvSpPr>
              <p:nvPr/>
            </p:nvSpPr>
            <p:spPr bwMode="auto">
              <a:xfrm>
                <a:off x="8289" y="-1800"/>
                <a:ext cx="384" cy="384"/>
              </a:xfrm>
              <a:custGeom>
                <a:avLst/>
                <a:gdLst>
                  <a:gd name="T0" fmla="*/ 635 w 1152"/>
                  <a:gd name="T1" fmla="*/ 1151 h 1152"/>
                  <a:gd name="T2" fmla="*/ 851 w 1152"/>
                  <a:gd name="T3" fmla="*/ 1085 h 1152"/>
                  <a:gd name="T4" fmla="*/ 1021 w 1152"/>
                  <a:gd name="T5" fmla="*/ 943 h 1152"/>
                  <a:gd name="T6" fmla="*/ 1127 w 1152"/>
                  <a:gd name="T7" fmla="*/ 748 h 1152"/>
                  <a:gd name="T8" fmla="*/ 1152 w 1152"/>
                  <a:gd name="T9" fmla="*/ 576 h 1152"/>
                  <a:gd name="T10" fmla="*/ 1127 w 1152"/>
                  <a:gd name="T11" fmla="*/ 405 h 1152"/>
                  <a:gd name="T12" fmla="*/ 1021 w 1152"/>
                  <a:gd name="T13" fmla="*/ 211 h 1152"/>
                  <a:gd name="T14" fmla="*/ 851 w 1152"/>
                  <a:gd name="T15" fmla="*/ 69 h 1152"/>
                  <a:gd name="T16" fmla="*/ 635 w 1152"/>
                  <a:gd name="T17" fmla="*/ 3 h 1152"/>
                  <a:gd name="T18" fmla="*/ 517 w 1152"/>
                  <a:gd name="T19" fmla="*/ 3 h 1152"/>
                  <a:gd name="T20" fmla="*/ 301 w 1152"/>
                  <a:gd name="T21" fmla="*/ 69 h 1152"/>
                  <a:gd name="T22" fmla="*/ 131 w 1152"/>
                  <a:gd name="T23" fmla="*/ 211 h 1152"/>
                  <a:gd name="T24" fmla="*/ 24 w 1152"/>
                  <a:gd name="T25" fmla="*/ 405 h 1152"/>
                  <a:gd name="T26" fmla="*/ 0 w 1152"/>
                  <a:gd name="T27" fmla="*/ 576 h 1152"/>
                  <a:gd name="T28" fmla="*/ 24 w 1152"/>
                  <a:gd name="T29" fmla="*/ 748 h 1152"/>
                  <a:gd name="T30" fmla="*/ 131 w 1152"/>
                  <a:gd name="T31" fmla="*/ 943 h 1152"/>
                  <a:gd name="T32" fmla="*/ 301 w 1152"/>
                  <a:gd name="T33" fmla="*/ 1085 h 1152"/>
                  <a:gd name="T34" fmla="*/ 517 w 1152"/>
                  <a:gd name="T35" fmla="*/ 1151 h 1152"/>
                  <a:gd name="T36" fmla="*/ 576 w 1152"/>
                  <a:gd name="T37" fmla="*/ 385 h 1152"/>
                  <a:gd name="T38" fmla="*/ 634 w 1152"/>
                  <a:gd name="T39" fmla="*/ 393 h 1152"/>
                  <a:gd name="T40" fmla="*/ 698 w 1152"/>
                  <a:gd name="T41" fmla="*/ 428 h 1152"/>
                  <a:gd name="T42" fmla="*/ 744 w 1152"/>
                  <a:gd name="T43" fmla="*/ 486 h 1152"/>
                  <a:gd name="T44" fmla="*/ 767 w 1152"/>
                  <a:gd name="T45" fmla="*/ 558 h 1152"/>
                  <a:gd name="T46" fmla="*/ 767 w 1152"/>
                  <a:gd name="T47" fmla="*/ 596 h 1152"/>
                  <a:gd name="T48" fmla="*/ 744 w 1152"/>
                  <a:gd name="T49" fmla="*/ 668 h 1152"/>
                  <a:gd name="T50" fmla="*/ 698 w 1152"/>
                  <a:gd name="T51" fmla="*/ 725 h 1152"/>
                  <a:gd name="T52" fmla="*/ 634 w 1152"/>
                  <a:gd name="T53" fmla="*/ 761 h 1152"/>
                  <a:gd name="T54" fmla="*/ 576 w 1152"/>
                  <a:gd name="T55" fmla="*/ 769 h 1152"/>
                  <a:gd name="T56" fmla="*/ 518 w 1152"/>
                  <a:gd name="T57" fmla="*/ 761 h 1152"/>
                  <a:gd name="T58" fmla="*/ 454 w 1152"/>
                  <a:gd name="T59" fmla="*/ 725 h 1152"/>
                  <a:gd name="T60" fmla="*/ 407 w 1152"/>
                  <a:gd name="T61" fmla="*/ 668 h 1152"/>
                  <a:gd name="T62" fmla="*/ 384 w 1152"/>
                  <a:gd name="T63" fmla="*/ 596 h 1152"/>
                  <a:gd name="T64" fmla="*/ 384 w 1152"/>
                  <a:gd name="T65" fmla="*/ 558 h 1152"/>
                  <a:gd name="T66" fmla="*/ 407 w 1152"/>
                  <a:gd name="T67" fmla="*/ 486 h 1152"/>
                  <a:gd name="T68" fmla="*/ 454 w 1152"/>
                  <a:gd name="T69" fmla="*/ 428 h 1152"/>
                  <a:gd name="T70" fmla="*/ 518 w 1152"/>
                  <a:gd name="T71" fmla="*/ 393 h 1152"/>
                  <a:gd name="T72" fmla="*/ 576 w 1152"/>
                  <a:gd name="T73" fmla="*/ 385 h 1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152" h="1152">
                    <a:moveTo>
                      <a:pt x="576" y="1152"/>
                    </a:moveTo>
                    <a:lnTo>
                      <a:pt x="635" y="1151"/>
                    </a:lnTo>
                    <a:lnTo>
                      <a:pt x="747" y="1128"/>
                    </a:lnTo>
                    <a:lnTo>
                      <a:pt x="851" y="1085"/>
                    </a:lnTo>
                    <a:lnTo>
                      <a:pt x="943" y="1021"/>
                    </a:lnTo>
                    <a:lnTo>
                      <a:pt x="1021" y="943"/>
                    </a:lnTo>
                    <a:lnTo>
                      <a:pt x="1083" y="851"/>
                    </a:lnTo>
                    <a:lnTo>
                      <a:pt x="1127" y="748"/>
                    </a:lnTo>
                    <a:lnTo>
                      <a:pt x="1150" y="635"/>
                    </a:lnTo>
                    <a:lnTo>
                      <a:pt x="1152" y="576"/>
                    </a:lnTo>
                    <a:lnTo>
                      <a:pt x="1150" y="517"/>
                    </a:lnTo>
                    <a:lnTo>
                      <a:pt x="1127" y="405"/>
                    </a:lnTo>
                    <a:lnTo>
                      <a:pt x="1083" y="303"/>
                    </a:lnTo>
                    <a:lnTo>
                      <a:pt x="1021" y="211"/>
                    </a:lnTo>
                    <a:lnTo>
                      <a:pt x="943" y="131"/>
                    </a:lnTo>
                    <a:lnTo>
                      <a:pt x="851" y="69"/>
                    </a:lnTo>
                    <a:lnTo>
                      <a:pt x="747" y="26"/>
                    </a:lnTo>
                    <a:lnTo>
                      <a:pt x="635" y="3"/>
                    </a:lnTo>
                    <a:lnTo>
                      <a:pt x="576" y="0"/>
                    </a:lnTo>
                    <a:lnTo>
                      <a:pt x="517" y="3"/>
                    </a:lnTo>
                    <a:lnTo>
                      <a:pt x="405" y="26"/>
                    </a:lnTo>
                    <a:lnTo>
                      <a:pt x="301" y="69"/>
                    </a:lnTo>
                    <a:lnTo>
                      <a:pt x="209" y="131"/>
                    </a:lnTo>
                    <a:lnTo>
                      <a:pt x="131" y="211"/>
                    </a:lnTo>
                    <a:lnTo>
                      <a:pt x="69" y="303"/>
                    </a:lnTo>
                    <a:lnTo>
                      <a:pt x="24" y="405"/>
                    </a:lnTo>
                    <a:lnTo>
                      <a:pt x="1" y="517"/>
                    </a:lnTo>
                    <a:lnTo>
                      <a:pt x="0" y="576"/>
                    </a:lnTo>
                    <a:lnTo>
                      <a:pt x="1" y="635"/>
                    </a:lnTo>
                    <a:lnTo>
                      <a:pt x="24" y="748"/>
                    </a:lnTo>
                    <a:lnTo>
                      <a:pt x="69" y="851"/>
                    </a:lnTo>
                    <a:lnTo>
                      <a:pt x="131" y="943"/>
                    </a:lnTo>
                    <a:lnTo>
                      <a:pt x="209" y="1021"/>
                    </a:lnTo>
                    <a:lnTo>
                      <a:pt x="301" y="1085"/>
                    </a:lnTo>
                    <a:lnTo>
                      <a:pt x="405" y="1128"/>
                    </a:lnTo>
                    <a:lnTo>
                      <a:pt x="517" y="1151"/>
                    </a:lnTo>
                    <a:lnTo>
                      <a:pt x="576" y="1152"/>
                    </a:lnTo>
                    <a:close/>
                    <a:moveTo>
                      <a:pt x="576" y="385"/>
                    </a:moveTo>
                    <a:lnTo>
                      <a:pt x="596" y="385"/>
                    </a:lnTo>
                    <a:lnTo>
                      <a:pt x="634" y="393"/>
                    </a:lnTo>
                    <a:lnTo>
                      <a:pt x="668" y="408"/>
                    </a:lnTo>
                    <a:lnTo>
                      <a:pt x="698" y="428"/>
                    </a:lnTo>
                    <a:lnTo>
                      <a:pt x="724" y="454"/>
                    </a:lnTo>
                    <a:lnTo>
                      <a:pt x="744" y="486"/>
                    </a:lnTo>
                    <a:lnTo>
                      <a:pt x="760" y="520"/>
                    </a:lnTo>
                    <a:lnTo>
                      <a:pt x="767" y="558"/>
                    </a:lnTo>
                    <a:lnTo>
                      <a:pt x="767" y="576"/>
                    </a:lnTo>
                    <a:lnTo>
                      <a:pt x="767" y="596"/>
                    </a:lnTo>
                    <a:lnTo>
                      <a:pt x="760" y="634"/>
                    </a:lnTo>
                    <a:lnTo>
                      <a:pt x="744" y="668"/>
                    </a:lnTo>
                    <a:lnTo>
                      <a:pt x="724" y="699"/>
                    </a:lnTo>
                    <a:lnTo>
                      <a:pt x="698" y="725"/>
                    </a:lnTo>
                    <a:lnTo>
                      <a:pt x="668" y="746"/>
                    </a:lnTo>
                    <a:lnTo>
                      <a:pt x="634" y="761"/>
                    </a:lnTo>
                    <a:lnTo>
                      <a:pt x="596" y="768"/>
                    </a:lnTo>
                    <a:lnTo>
                      <a:pt x="576" y="769"/>
                    </a:lnTo>
                    <a:lnTo>
                      <a:pt x="556" y="768"/>
                    </a:lnTo>
                    <a:lnTo>
                      <a:pt x="518" y="761"/>
                    </a:lnTo>
                    <a:lnTo>
                      <a:pt x="484" y="746"/>
                    </a:lnTo>
                    <a:lnTo>
                      <a:pt x="454" y="725"/>
                    </a:lnTo>
                    <a:lnTo>
                      <a:pt x="428" y="699"/>
                    </a:lnTo>
                    <a:lnTo>
                      <a:pt x="407" y="668"/>
                    </a:lnTo>
                    <a:lnTo>
                      <a:pt x="392" y="634"/>
                    </a:lnTo>
                    <a:lnTo>
                      <a:pt x="384" y="596"/>
                    </a:lnTo>
                    <a:lnTo>
                      <a:pt x="384" y="576"/>
                    </a:lnTo>
                    <a:lnTo>
                      <a:pt x="384" y="558"/>
                    </a:lnTo>
                    <a:lnTo>
                      <a:pt x="392" y="520"/>
                    </a:lnTo>
                    <a:lnTo>
                      <a:pt x="407" y="486"/>
                    </a:lnTo>
                    <a:lnTo>
                      <a:pt x="428" y="454"/>
                    </a:lnTo>
                    <a:lnTo>
                      <a:pt x="454" y="428"/>
                    </a:lnTo>
                    <a:lnTo>
                      <a:pt x="484" y="408"/>
                    </a:lnTo>
                    <a:lnTo>
                      <a:pt x="518" y="393"/>
                    </a:lnTo>
                    <a:lnTo>
                      <a:pt x="556" y="385"/>
                    </a:lnTo>
                    <a:lnTo>
                      <a:pt x="576" y="38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Rectangle 13"/>
              <p:cNvSpPr>
                <a:spLocks noChangeArrowheads="1"/>
              </p:cNvSpPr>
              <p:nvPr/>
            </p:nvSpPr>
            <p:spPr bwMode="auto">
              <a:xfrm>
                <a:off x="9953" y="-1544"/>
                <a:ext cx="127" cy="12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" name="Rectangle 14"/>
              <p:cNvSpPr>
                <a:spLocks noChangeArrowheads="1"/>
              </p:cNvSpPr>
              <p:nvPr/>
            </p:nvSpPr>
            <p:spPr bwMode="auto">
              <a:xfrm>
                <a:off x="9953" y="-1800"/>
                <a:ext cx="127" cy="12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Rectangle 15"/>
              <p:cNvSpPr>
                <a:spLocks noChangeArrowheads="1"/>
              </p:cNvSpPr>
              <p:nvPr/>
            </p:nvSpPr>
            <p:spPr bwMode="auto">
              <a:xfrm>
                <a:off x="9696" y="-1544"/>
                <a:ext cx="128" cy="12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Rectangle 16"/>
              <p:cNvSpPr>
                <a:spLocks noChangeArrowheads="1"/>
              </p:cNvSpPr>
              <p:nvPr/>
            </p:nvSpPr>
            <p:spPr bwMode="auto">
              <a:xfrm>
                <a:off x="9696" y="-1800"/>
                <a:ext cx="128" cy="12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" name="Rectangle 17"/>
              <p:cNvSpPr>
                <a:spLocks noChangeArrowheads="1"/>
              </p:cNvSpPr>
              <p:nvPr/>
            </p:nvSpPr>
            <p:spPr bwMode="auto">
              <a:xfrm>
                <a:off x="9440" y="-1544"/>
                <a:ext cx="129" cy="12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5" name="Rectangle 18"/>
              <p:cNvSpPr>
                <a:spLocks noChangeArrowheads="1"/>
              </p:cNvSpPr>
              <p:nvPr/>
            </p:nvSpPr>
            <p:spPr bwMode="auto">
              <a:xfrm>
                <a:off x="9440" y="-1800"/>
                <a:ext cx="129" cy="12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Rectangle 19"/>
              <p:cNvSpPr>
                <a:spLocks noChangeArrowheads="1"/>
              </p:cNvSpPr>
              <p:nvPr/>
            </p:nvSpPr>
            <p:spPr bwMode="auto">
              <a:xfrm>
                <a:off x="9185" y="-1544"/>
                <a:ext cx="127" cy="12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7" name="Rectangle 20"/>
              <p:cNvSpPr>
                <a:spLocks noChangeArrowheads="1"/>
              </p:cNvSpPr>
              <p:nvPr/>
            </p:nvSpPr>
            <p:spPr bwMode="auto">
              <a:xfrm>
                <a:off x="9185" y="-1800"/>
                <a:ext cx="127" cy="12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8" name="Group 23"/>
            <p:cNvGrpSpPr>
              <a:grpSpLocks noChangeAspect="1"/>
            </p:cNvGrpSpPr>
            <p:nvPr/>
          </p:nvGrpSpPr>
          <p:grpSpPr bwMode="auto">
            <a:xfrm>
              <a:off x="7057821" y="5405606"/>
              <a:ext cx="628890" cy="411496"/>
              <a:chOff x="5374" y="5621"/>
              <a:chExt cx="2835" cy="1855"/>
            </a:xfrm>
            <a:solidFill>
              <a:schemeClr val="tx1">
                <a:lumMod val="65000"/>
                <a:lumOff val="35000"/>
              </a:schemeClr>
            </a:solidFill>
          </p:grpSpPr>
          <p:sp>
            <p:nvSpPr>
              <p:cNvPr id="40" name="Freeform 24"/>
              <p:cNvSpPr>
                <a:spLocks noEditPoints="1"/>
              </p:cNvSpPr>
              <p:nvPr/>
            </p:nvSpPr>
            <p:spPr bwMode="auto">
              <a:xfrm>
                <a:off x="5374" y="5621"/>
                <a:ext cx="2835" cy="1855"/>
              </a:xfrm>
              <a:custGeom>
                <a:avLst/>
                <a:gdLst>
                  <a:gd name="T0" fmla="*/ 8062 w 8505"/>
                  <a:gd name="T1" fmla="*/ 1826 h 5566"/>
                  <a:gd name="T2" fmla="*/ 8108 w 8505"/>
                  <a:gd name="T3" fmla="*/ 1316 h 5566"/>
                  <a:gd name="T4" fmla="*/ 8125 w 8505"/>
                  <a:gd name="T5" fmla="*/ 1158 h 5566"/>
                  <a:gd name="T6" fmla="*/ 8142 w 8505"/>
                  <a:gd name="T7" fmla="*/ 1028 h 5566"/>
                  <a:gd name="T8" fmla="*/ 8291 w 8505"/>
                  <a:gd name="T9" fmla="*/ 805 h 5566"/>
                  <a:gd name="T10" fmla="*/ 8333 w 8505"/>
                  <a:gd name="T11" fmla="*/ 602 h 5566"/>
                  <a:gd name="T12" fmla="*/ 8278 w 8505"/>
                  <a:gd name="T13" fmla="*/ 338 h 5566"/>
                  <a:gd name="T14" fmla="*/ 8227 w 8505"/>
                  <a:gd name="T15" fmla="*/ 95 h 5566"/>
                  <a:gd name="T16" fmla="*/ 8081 w 8505"/>
                  <a:gd name="T17" fmla="*/ 0 h 5566"/>
                  <a:gd name="T18" fmla="*/ 7978 w 8505"/>
                  <a:gd name="T19" fmla="*/ 125 h 5566"/>
                  <a:gd name="T20" fmla="*/ 8057 w 8505"/>
                  <a:gd name="T21" fmla="*/ 466 h 5566"/>
                  <a:gd name="T22" fmla="*/ 8037 w 8505"/>
                  <a:gd name="T23" fmla="*/ 750 h 5566"/>
                  <a:gd name="T24" fmla="*/ 7803 w 8505"/>
                  <a:gd name="T25" fmla="*/ 832 h 5566"/>
                  <a:gd name="T26" fmla="*/ 7644 w 8505"/>
                  <a:gd name="T27" fmla="*/ 816 h 5566"/>
                  <a:gd name="T28" fmla="*/ 7111 w 8505"/>
                  <a:gd name="T29" fmla="*/ 1143 h 5566"/>
                  <a:gd name="T30" fmla="*/ 4217 w 8505"/>
                  <a:gd name="T31" fmla="*/ 1153 h 5566"/>
                  <a:gd name="T32" fmla="*/ 3453 w 8505"/>
                  <a:gd name="T33" fmla="*/ 1295 h 5566"/>
                  <a:gd name="T34" fmla="*/ 2752 w 8505"/>
                  <a:gd name="T35" fmla="*/ 1577 h 5566"/>
                  <a:gd name="T36" fmla="*/ 2120 w 8505"/>
                  <a:gd name="T37" fmla="*/ 1980 h 5566"/>
                  <a:gd name="T38" fmla="*/ 1562 w 8505"/>
                  <a:gd name="T39" fmla="*/ 2483 h 5566"/>
                  <a:gd name="T40" fmla="*/ 929 w 8505"/>
                  <a:gd name="T41" fmla="*/ 3297 h 5566"/>
                  <a:gd name="T42" fmla="*/ 318 w 8505"/>
                  <a:gd name="T43" fmla="*/ 4631 h 5566"/>
                  <a:gd name="T44" fmla="*/ 54 w 8505"/>
                  <a:gd name="T45" fmla="*/ 4824 h 5566"/>
                  <a:gd name="T46" fmla="*/ 0 w 8505"/>
                  <a:gd name="T47" fmla="*/ 5439 h 5566"/>
                  <a:gd name="T48" fmla="*/ 101 w 8505"/>
                  <a:gd name="T49" fmla="*/ 5563 h 5566"/>
                  <a:gd name="T50" fmla="*/ 7867 w 8505"/>
                  <a:gd name="T51" fmla="*/ 5544 h 5566"/>
                  <a:gd name="T52" fmla="*/ 7922 w 8505"/>
                  <a:gd name="T53" fmla="*/ 4955 h 5566"/>
                  <a:gd name="T54" fmla="*/ 7941 w 8505"/>
                  <a:gd name="T55" fmla="*/ 4710 h 5566"/>
                  <a:gd name="T56" fmla="*/ 8151 w 8505"/>
                  <a:gd name="T57" fmla="*/ 4304 h 5566"/>
                  <a:gd name="T58" fmla="*/ 8439 w 8505"/>
                  <a:gd name="T59" fmla="*/ 4154 h 5566"/>
                  <a:gd name="T60" fmla="*/ 8502 w 8505"/>
                  <a:gd name="T61" fmla="*/ 4019 h 5566"/>
                  <a:gd name="T62" fmla="*/ 7667 w 8505"/>
                  <a:gd name="T63" fmla="*/ 1338 h 5566"/>
                  <a:gd name="T64" fmla="*/ 252 w 8505"/>
                  <a:gd name="T65" fmla="*/ 5314 h 5566"/>
                  <a:gd name="T66" fmla="*/ 252 w 8505"/>
                  <a:gd name="T67" fmla="*/ 5314 h 5566"/>
                  <a:gd name="T68" fmla="*/ 690 w 8505"/>
                  <a:gd name="T69" fmla="*/ 4321 h 5566"/>
                  <a:gd name="T70" fmla="*/ 1362 w 8505"/>
                  <a:gd name="T71" fmla="*/ 3107 h 5566"/>
                  <a:gd name="T72" fmla="*/ 2146 w 8505"/>
                  <a:gd name="T73" fmla="*/ 2280 h 5566"/>
                  <a:gd name="T74" fmla="*/ 2720 w 8505"/>
                  <a:gd name="T75" fmla="*/ 1881 h 5566"/>
                  <a:gd name="T76" fmla="*/ 3358 w 8505"/>
                  <a:gd name="T77" fmla="*/ 1590 h 5566"/>
                  <a:gd name="T78" fmla="*/ 4055 w 8505"/>
                  <a:gd name="T79" fmla="*/ 1424 h 5566"/>
                  <a:gd name="T80" fmla="*/ 7052 w 8505"/>
                  <a:gd name="T81" fmla="*/ 1394 h 5566"/>
                  <a:gd name="T82" fmla="*/ 7322 w 8505"/>
                  <a:gd name="T83" fmla="*/ 1440 h 5566"/>
                  <a:gd name="T84" fmla="*/ 7591 w 8505"/>
                  <a:gd name="T85" fmla="*/ 1596 h 5566"/>
                  <a:gd name="T86" fmla="*/ 7627 w 8505"/>
                  <a:gd name="T87" fmla="*/ 1629 h 5566"/>
                  <a:gd name="T88" fmla="*/ 7816 w 8505"/>
                  <a:gd name="T89" fmla="*/ 1891 h 5566"/>
                  <a:gd name="T90" fmla="*/ 8173 w 8505"/>
                  <a:gd name="T91" fmla="*/ 3990 h 5566"/>
                  <a:gd name="T92" fmla="*/ 7805 w 8505"/>
                  <a:gd name="T93" fmla="*/ 4334 h 5566"/>
                  <a:gd name="T94" fmla="*/ 7677 w 8505"/>
                  <a:gd name="T95" fmla="*/ 4802 h 5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8505" h="5566">
                    <a:moveTo>
                      <a:pt x="8502" y="4019"/>
                    </a:moveTo>
                    <a:lnTo>
                      <a:pt x="8124" y="2019"/>
                    </a:lnTo>
                    <a:lnTo>
                      <a:pt x="8106" y="1953"/>
                    </a:lnTo>
                    <a:lnTo>
                      <a:pt x="8062" y="1826"/>
                    </a:lnTo>
                    <a:lnTo>
                      <a:pt x="8001" y="1705"/>
                    </a:lnTo>
                    <a:lnTo>
                      <a:pt x="7928" y="1593"/>
                    </a:lnTo>
                    <a:lnTo>
                      <a:pt x="7886" y="1540"/>
                    </a:lnTo>
                    <a:lnTo>
                      <a:pt x="8108" y="1316"/>
                    </a:lnTo>
                    <a:lnTo>
                      <a:pt x="8125" y="1298"/>
                    </a:lnTo>
                    <a:lnTo>
                      <a:pt x="8144" y="1251"/>
                    </a:lnTo>
                    <a:lnTo>
                      <a:pt x="8144" y="1202"/>
                    </a:lnTo>
                    <a:lnTo>
                      <a:pt x="8125" y="1158"/>
                    </a:lnTo>
                    <a:lnTo>
                      <a:pt x="8108" y="1138"/>
                    </a:lnTo>
                    <a:lnTo>
                      <a:pt x="8065" y="1094"/>
                    </a:lnTo>
                    <a:lnTo>
                      <a:pt x="8092" y="1074"/>
                    </a:lnTo>
                    <a:lnTo>
                      <a:pt x="8142" y="1028"/>
                    </a:lnTo>
                    <a:lnTo>
                      <a:pt x="8189" y="978"/>
                    </a:lnTo>
                    <a:lnTo>
                      <a:pt x="8229" y="924"/>
                    </a:lnTo>
                    <a:lnTo>
                      <a:pt x="8262" y="865"/>
                    </a:lnTo>
                    <a:lnTo>
                      <a:pt x="8291" y="805"/>
                    </a:lnTo>
                    <a:lnTo>
                      <a:pt x="8312" y="740"/>
                    </a:lnTo>
                    <a:lnTo>
                      <a:pt x="8327" y="674"/>
                    </a:lnTo>
                    <a:lnTo>
                      <a:pt x="8333" y="641"/>
                    </a:lnTo>
                    <a:lnTo>
                      <a:pt x="8333" y="602"/>
                    </a:lnTo>
                    <a:lnTo>
                      <a:pt x="8327" y="524"/>
                    </a:lnTo>
                    <a:lnTo>
                      <a:pt x="8312" y="448"/>
                    </a:lnTo>
                    <a:lnTo>
                      <a:pt x="8291" y="374"/>
                    </a:lnTo>
                    <a:lnTo>
                      <a:pt x="8278" y="338"/>
                    </a:lnTo>
                    <a:lnTo>
                      <a:pt x="8259" y="286"/>
                    </a:lnTo>
                    <a:lnTo>
                      <a:pt x="8235" y="180"/>
                    </a:lnTo>
                    <a:lnTo>
                      <a:pt x="8230" y="125"/>
                    </a:lnTo>
                    <a:lnTo>
                      <a:pt x="8227" y="95"/>
                    </a:lnTo>
                    <a:lnTo>
                      <a:pt x="8207" y="47"/>
                    </a:lnTo>
                    <a:lnTo>
                      <a:pt x="8171" y="15"/>
                    </a:lnTo>
                    <a:lnTo>
                      <a:pt x="8127" y="0"/>
                    </a:lnTo>
                    <a:lnTo>
                      <a:pt x="8081" y="0"/>
                    </a:lnTo>
                    <a:lnTo>
                      <a:pt x="8036" y="15"/>
                    </a:lnTo>
                    <a:lnTo>
                      <a:pt x="8000" y="47"/>
                    </a:lnTo>
                    <a:lnTo>
                      <a:pt x="7980" y="95"/>
                    </a:lnTo>
                    <a:lnTo>
                      <a:pt x="7978" y="125"/>
                    </a:lnTo>
                    <a:lnTo>
                      <a:pt x="7983" y="200"/>
                    </a:lnTo>
                    <a:lnTo>
                      <a:pt x="8013" y="347"/>
                    </a:lnTo>
                    <a:lnTo>
                      <a:pt x="8039" y="417"/>
                    </a:lnTo>
                    <a:lnTo>
                      <a:pt x="8057" y="466"/>
                    </a:lnTo>
                    <a:lnTo>
                      <a:pt x="8079" y="569"/>
                    </a:lnTo>
                    <a:lnTo>
                      <a:pt x="8081" y="620"/>
                    </a:lnTo>
                    <a:lnTo>
                      <a:pt x="8072" y="665"/>
                    </a:lnTo>
                    <a:lnTo>
                      <a:pt x="8037" y="750"/>
                    </a:lnTo>
                    <a:lnTo>
                      <a:pt x="7988" y="825"/>
                    </a:lnTo>
                    <a:lnTo>
                      <a:pt x="7924" y="890"/>
                    </a:lnTo>
                    <a:lnTo>
                      <a:pt x="7886" y="916"/>
                    </a:lnTo>
                    <a:lnTo>
                      <a:pt x="7803" y="832"/>
                    </a:lnTo>
                    <a:lnTo>
                      <a:pt x="7784" y="816"/>
                    </a:lnTo>
                    <a:lnTo>
                      <a:pt x="7738" y="798"/>
                    </a:lnTo>
                    <a:lnTo>
                      <a:pt x="7690" y="798"/>
                    </a:lnTo>
                    <a:lnTo>
                      <a:pt x="7644" y="816"/>
                    </a:lnTo>
                    <a:lnTo>
                      <a:pt x="7625" y="832"/>
                    </a:lnTo>
                    <a:lnTo>
                      <a:pt x="7288" y="1169"/>
                    </a:lnTo>
                    <a:lnTo>
                      <a:pt x="7229" y="1158"/>
                    </a:lnTo>
                    <a:lnTo>
                      <a:pt x="7111" y="1143"/>
                    </a:lnTo>
                    <a:lnTo>
                      <a:pt x="7052" y="1142"/>
                    </a:lnTo>
                    <a:lnTo>
                      <a:pt x="4519" y="1142"/>
                    </a:lnTo>
                    <a:lnTo>
                      <a:pt x="4417" y="1143"/>
                    </a:lnTo>
                    <a:lnTo>
                      <a:pt x="4217" y="1153"/>
                    </a:lnTo>
                    <a:lnTo>
                      <a:pt x="4021" y="1175"/>
                    </a:lnTo>
                    <a:lnTo>
                      <a:pt x="3828" y="1205"/>
                    </a:lnTo>
                    <a:lnTo>
                      <a:pt x="3639" y="1246"/>
                    </a:lnTo>
                    <a:lnTo>
                      <a:pt x="3453" y="1295"/>
                    </a:lnTo>
                    <a:lnTo>
                      <a:pt x="3272" y="1352"/>
                    </a:lnTo>
                    <a:lnTo>
                      <a:pt x="3095" y="1420"/>
                    </a:lnTo>
                    <a:lnTo>
                      <a:pt x="2920" y="1495"/>
                    </a:lnTo>
                    <a:lnTo>
                      <a:pt x="2752" y="1577"/>
                    </a:lnTo>
                    <a:lnTo>
                      <a:pt x="2588" y="1668"/>
                    </a:lnTo>
                    <a:lnTo>
                      <a:pt x="2426" y="1766"/>
                    </a:lnTo>
                    <a:lnTo>
                      <a:pt x="2271" y="1869"/>
                    </a:lnTo>
                    <a:lnTo>
                      <a:pt x="2120" y="1980"/>
                    </a:lnTo>
                    <a:lnTo>
                      <a:pt x="1973" y="2097"/>
                    </a:lnTo>
                    <a:lnTo>
                      <a:pt x="1832" y="2221"/>
                    </a:lnTo>
                    <a:lnTo>
                      <a:pt x="1693" y="2349"/>
                    </a:lnTo>
                    <a:lnTo>
                      <a:pt x="1562" y="2483"/>
                    </a:lnTo>
                    <a:lnTo>
                      <a:pt x="1436" y="2621"/>
                    </a:lnTo>
                    <a:lnTo>
                      <a:pt x="1313" y="2765"/>
                    </a:lnTo>
                    <a:lnTo>
                      <a:pt x="1140" y="2987"/>
                    </a:lnTo>
                    <a:lnTo>
                      <a:pt x="929" y="3297"/>
                    </a:lnTo>
                    <a:lnTo>
                      <a:pt x="740" y="3618"/>
                    </a:lnTo>
                    <a:lnTo>
                      <a:pt x="576" y="3949"/>
                    </a:lnTo>
                    <a:lnTo>
                      <a:pt x="433" y="4288"/>
                    </a:lnTo>
                    <a:lnTo>
                      <a:pt x="318" y="4631"/>
                    </a:lnTo>
                    <a:lnTo>
                      <a:pt x="271" y="4802"/>
                    </a:lnTo>
                    <a:lnTo>
                      <a:pt x="126" y="4802"/>
                    </a:lnTo>
                    <a:lnTo>
                      <a:pt x="101" y="4804"/>
                    </a:lnTo>
                    <a:lnTo>
                      <a:pt x="54" y="4824"/>
                    </a:lnTo>
                    <a:lnTo>
                      <a:pt x="21" y="4857"/>
                    </a:lnTo>
                    <a:lnTo>
                      <a:pt x="1" y="4903"/>
                    </a:lnTo>
                    <a:lnTo>
                      <a:pt x="0" y="4929"/>
                    </a:lnTo>
                    <a:lnTo>
                      <a:pt x="0" y="5439"/>
                    </a:lnTo>
                    <a:lnTo>
                      <a:pt x="1" y="5465"/>
                    </a:lnTo>
                    <a:lnTo>
                      <a:pt x="21" y="5510"/>
                    </a:lnTo>
                    <a:lnTo>
                      <a:pt x="54" y="5544"/>
                    </a:lnTo>
                    <a:lnTo>
                      <a:pt x="101" y="5563"/>
                    </a:lnTo>
                    <a:lnTo>
                      <a:pt x="126" y="5566"/>
                    </a:lnTo>
                    <a:lnTo>
                      <a:pt x="7797" y="5566"/>
                    </a:lnTo>
                    <a:lnTo>
                      <a:pt x="7821" y="5563"/>
                    </a:lnTo>
                    <a:lnTo>
                      <a:pt x="7867" y="5544"/>
                    </a:lnTo>
                    <a:lnTo>
                      <a:pt x="7902" y="5510"/>
                    </a:lnTo>
                    <a:lnTo>
                      <a:pt x="7921" y="5465"/>
                    </a:lnTo>
                    <a:lnTo>
                      <a:pt x="7922" y="5439"/>
                    </a:lnTo>
                    <a:lnTo>
                      <a:pt x="7922" y="4955"/>
                    </a:lnTo>
                    <a:lnTo>
                      <a:pt x="7925" y="4942"/>
                    </a:lnTo>
                    <a:lnTo>
                      <a:pt x="7925" y="4929"/>
                    </a:lnTo>
                    <a:lnTo>
                      <a:pt x="7926" y="4851"/>
                    </a:lnTo>
                    <a:lnTo>
                      <a:pt x="7941" y="4710"/>
                    </a:lnTo>
                    <a:lnTo>
                      <a:pt x="7970" y="4586"/>
                    </a:lnTo>
                    <a:lnTo>
                      <a:pt x="8014" y="4477"/>
                    </a:lnTo>
                    <a:lnTo>
                      <a:pt x="8075" y="4383"/>
                    </a:lnTo>
                    <a:lnTo>
                      <a:pt x="8151" y="4304"/>
                    </a:lnTo>
                    <a:lnTo>
                      <a:pt x="8245" y="4238"/>
                    </a:lnTo>
                    <a:lnTo>
                      <a:pt x="8356" y="4184"/>
                    </a:lnTo>
                    <a:lnTo>
                      <a:pt x="8418" y="4163"/>
                    </a:lnTo>
                    <a:lnTo>
                      <a:pt x="8439" y="4154"/>
                    </a:lnTo>
                    <a:lnTo>
                      <a:pt x="8475" y="4125"/>
                    </a:lnTo>
                    <a:lnTo>
                      <a:pt x="8498" y="4086"/>
                    </a:lnTo>
                    <a:lnTo>
                      <a:pt x="8505" y="4042"/>
                    </a:lnTo>
                    <a:lnTo>
                      <a:pt x="8502" y="4019"/>
                    </a:lnTo>
                    <a:close/>
                    <a:moveTo>
                      <a:pt x="7715" y="1100"/>
                    </a:moveTo>
                    <a:lnTo>
                      <a:pt x="7841" y="1227"/>
                    </a:lnTo>
                    <a:lnTo>
                      <a:pt x="7705" y="1365"/>
                    </a:lnTo>
                    <a:lnTo>
                      <a:pt x="7667" y="1338"/>
                    </a:lnTo>
                    <a:lnTo>
                      <a:pt x="7589" y="1287"/>
                    </a:lnTo>
                    <a:lnTo>
                      <a:pt x="7549" y="1266"/>
                    </a:lnTo>
                    <a:lnTo>
                      <a:pt x="7715" y="1100"/>
                    </a:lnTo>
                    <a:close/>
                    <a:moveTo>
                      <a:pt x="252" y="5314"/>
                    </a:moveTo>
                    <a:lnTo>
                      <a:pt x="252" y="5054"/>
                    </a:lnTo>
                    <a:lnTo>
                      <a:pt x="7670" y="5054"/>
                    </a:lnTo>
                    <a:lnTo>
                      <a:pt x="7670" y="5312"/>
                    </a:lnTo>
                    <a:lnTo>
                      <a:pt x="252" y="5314"/>
                    </a:lnTo>
                    <a:close/>
                    <a:moveTo>
                      <a:pt x="7677" y="4802"/>
                    </a:moveTo>
                    <a:lnTo>
                      <a:pt x="530" y="4802"/>
                    </a:lnTo>
                    <a:lnTo>
                      <a:pt x="577" y="4641"/>
                    </a:lnTo>
                    <a:lnTo>
                      <a:pt x="690" y="4321"/>
                    </a:lnTo>
                    <a:lnTo>
                      <a:pt x="826" y="4006"/>
                    </a:lnTo>
                    <a:lnTo>
                      <a:pt x="983" y="3696"/>
                    </a:lnTo>
                    <a:lnTo>
                      <a:pt x="1163" y="3396"/>
                    </a:lnTo>
                    <a:lnTo>
                      <a:pt x="1362" y="3107"/>
                    </a:lnTo>
                    <a:lnTo>
                      <a:pt x="1582" y="2833"/>
                    </a:lnTo>
                    <a:lnTo>
                      <a:pt x="1820" y="2575"/>
                    </a:lnTo>
                    <a:lnTo>
                      <a:pt x="2012" y="2395"/>
                    </a:lnTo>
                    <a:lnTo>
                      <a:pt x="2146" y="2280"/>
                    </a:lnTo>
                    <a:lnTo>
                      <a:pt x="2282" y="2172"/>
                    </a:lnTo>
                    <a:lnTo>
                      <a:pt x="2424" y="2068"/>
                    </a:lnTo>
                    <a:lnTo>
                      <a:pt x="2570" y="1972"/>
                    </a:lnTo>
                    <a:lnTo>
                      <a:pt x="2720" y="1881"/>
                    </a:lnTo>
                    <a:lnTo>
                      <a:pt x="2873" y="1797"/>
                    </a:lnTo>
                    <a:lnTo>
                      <a:pt x="3031" y="1721"/>
                    </a:lnTo>
                    <a:lnTo>
                      <a:pt x="3193" y="1652"/>
                    </a:lnTo>
                    <a:lnTo>
                      <a:pt x="3358" y="1590"/>
                    </a:lnTo>
                    <a:lnTo>
                      <a:pt x="3527" y="1535"/>
                    </a:lnTo>
                    <a:lnTo>
                      <a:pt x="3700" y="1489"/>
                    </a:lnTo>
                    <a:lnTo>
                      <a:pt x="3877" y="1453"/>
                    </a:lnTo>
                    <a:lnTo>
                      <a:pt x="4055" y="1424"/>
                    </a:lnTo>
                    <a:lnTo>
                      <a:pt x="4238" y="1406"/>
                    </a:lnTo>
                    <a:lnTo>
                      <a:pt x="4424" y="1395"/>
                    </a:lnTo>
                    <a:lnTo>
                      <a:pt x="4519" y="1394"/>
                    </a:lnTo>
                    <a:lnTo>
                      <a:pt x="7052" y="1394"/>
                    </a:lnTo>
                    <a:lnTo>
                      <a:pt x="7091" y="1395"/>
                    </a:lnTo>
                    <a:lnTo>
                      <a:pt x="7169" y="1403"/>
                    </a:lnTo>
                    <a:lnTo>
                      <a:pt x="7247" y="1419"/>
                    </a:lnTo>
                    <a:lnTo>
                      <a:pt x="7322" y="1440"/>
                    </a:lnTo>
                    <a:lnTo>
                      <a:pt x="7394" y="1469"/>
                    </a:lnTo>
                    <a:lnTo>
                      <a:pt x="7463" y="1505"/>
                    </a:lnTo>
                    <a:lnTo>
                      <a:pt x="7529" y="1547"/>
                    </a:lnTo>
                    <a:lnTo>
                      <a:pt x="7591" y="1596"/>
                    </a:lnTo>
                    <a:lnTo>
                      <a:pt x="7620" y="1622"/>
                    </a:lnTo>
                    <a:lnTo>
                      <a:pt x="7621" y="1625"/>
                    </a:lnTo>
                    <a:lnTo>
                      <a:pt x="7623" y="1626"/>
                    </a:lnTo>
                    <a:lnTo>
                      <a:pt x="7627" y="1629"/>
                    </a:lnTo>
                    <a:lnTo>
                      <a:pt x="7631" y="1633"/>
                    </a:lnTo>
                    <a:lnTo>
                      <a:pt x="7676" y="1679"/>
                    </a:lnTo>
                    <a:lnTo>
                      <a:pt x="7754" y="1780"/>
                    </a:lnTo>
                    <a:lnTo>
                      <a:pt x="7816" y="1891"/>
                    </a:lnTo>
                    <a:lnTo>
                      <a:pt x="7862" y="2009"/>
                    </a:lnTo>
                    <a:lnTo>
                      <a:pt x="7877" y="2071"/>
                    </a:lnTo>
                    <a:lnTo>
                      <a:pt x="8235" y="3961"/>
                    </a:lnTo>
                    <a:lnTo>
                      <a:pt x="8173" y="3990"/>
                    </a:lnTo>
                    <a:lnTo>
                      <a:pt x="8057" y="4058"/>
                    </a:lnTo>
                    <a:lnTo>
                      <a:pt x="7958" y="4137"/>
                    </a:lnTo>
                    <a:lnTo>
                      <a:pt x="7875" y="4229"/>
                    </a:lnTo>
                    <a:lnTo>
                      <a:pt x="7805" y="4334"/>
                    </a:lnTo>
                    <a:lnTo>
                      <a:pt x="7751" y="4451"/>
                    </a:lnTo>
                    <a:lnTo>
                      <a:pt x="7710" y="4582"/>
                    </a:lnTo>
                    <a:lnTo>
                      <a:pt x="7684" y="4724"/>
                    </a:lnTo>
                    <a:lnTo>
                      <a:pt x="7677" y="480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" name="Freeform 25"/>
              <p:cNvSpPr>
                <a:spLocks/>
              </p:cNvSpPr>
              <p:nvPr/>
            </p:nvSpPr>
            <p:spPr bwMode="auto">
              <a:xfrm>
                <a:off x="6410" y="7006"/>
                <a:ext cx="802" cy="84"/>
              </a:xfrm>
              <a:custGeom>
                <a:avLst/>
                <a:gdLst>
                  <a:gd name="T0" fmla="*/ 2280 w 2405"/>
                  <a:gd name="T1" fmla="*/ 0 h 252"/>
                  <a:gd name="T2" fmla="*/ 124 w 2405"/>
                  <a:gd name="T3" fmla="*/ 0 h 252"/>
                  <a:gd name="T4" fmla="*/ 94 w 2405"/>
                  <a:gd name="T5" fmla="*/ 3 h 252"/>
                  <a:gd name="T6" fmla="*/ 48 w 2405"/>
                  <a:gd name="T7" fmla="*/ 23 h 252"/>
                  <a:gd name="T8" fmla="*/ 16 w 2405"/>
                  <a:gd name="T9" fmla="*/ 59 h 252"/>
                  <a:gd name="T10" fmla="*/ 0 w 2405"/>
                  <a:gd name="T11" fmla="*/ 102 h 252"/>
                  <a:gd name="T12" fmla="*/ 0 w 2405"/>
                  <a:gd name="T13" fmla="*/ 150 h 252"/>
                  <a:gd name="T14" fmla="*/ 16 w 2405"/>
                  <a:gd name="T15" fmla="*/ 194 h 252"/>
                  <a:gd name="T16" fmla="*/ 48 w 2405"/>
                  <a:gd name="T17" fmla="*/ 231 h 252"/>
                  <a:gd name="T18" fmla="*/ 94 w 2405"/>
                  <a:gd name="T19" fmla="*/ 251 h 252"/>
                  <a:gd name="T20" fmla="*/ 124 w 2405"/>
                  <a:gd name="T21" fmla="*/ 252 h 252"/>
                  <a:gd name="T22" fmla="*/ 2280 w 2405"/>
                  <a:gd name="T23" fmla="*/ 252 h 252"/>
                  <a:gd name="T24" fmla="*/ 2310 w 2405"/>
                  <a:gd name="T25" fmla="*/ 251 h 252"/>
                  <a:gd name="T26" fmla="*/ 2358 w 2405"/>
                  <a:gd name="T27" fmla="*/ 231 h 252"/>
                  <a:gd name="T28" fmla="*/ 2389 w 2405"/>
                  <a:gd name="T29" fmla="*/ 194 h 252"/>
                  <a:gd name="T30" fmla="*/ 2405 w 2405"/>
                  <a:gd name="T31" fmla="*/ 150 h 252"/>
                  <a:gd name="T32" fmla="*/ 2405 w 2405"/>
                  <a:gd name="T33" fmla="*/ 102 h 252"/>
                  <a:gd name="T34" fmla="*/ 2389 w 2405"/>
                  <a:gd name="T35" fmla="*/ 59 h 252"/>
                  <a:gd name="T36" fmla="*/ 2358 w 2405"/>
                  <a:gd name="T37" fmla="*/ 23 h 252"/>
                  <a:gd name="T38" fmla="*/ 2310 w 2405"/>
                  <a:gd name="T39" fmla="*/ 3 h 252"/>
                  <a:gd name="T40" fmla="*/ 2280 w 2405"/>
                  <a:gd name="T4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405" h="252">
                    <a:moveTo>
                      <a:pt x="2280" y="0"/>
                    </a:moveTo>
                    <a:lnTo>
                      <a:pt x="124" y="0"/>
                    </a:lnTo>
                    <a:lnTo>
                      <a:pt x="94" y="3"/>
                    </a:lnTo>
                    <a:lnTo>
                      <a:pt x="48" y="23"/>
                    </a:lnTo>
                    <a:lnTo>
                      <a:pt x="16" y="59"/>
                    </a:lnTo>
                    <a:lnTo>
                      <a:pt x="0" y="102"/>
                    </a:lnTo>
                    <a:lnTo>
                      <a:pt x="0" y="150"/>
                    </a:lnTo>
                    <a:lnTo>
                      <a:pt x="16" y="194"/>
                    </a:lnTo>
                    <a:lnTo>
                      <a:pt x="48" y="231"/>
                    </a:lnTo>
                    <a:lnTo>
                      <a:pt x="94" y="251"/>
                    </a:lnTo>
                    <a:lnTo>
                      <a:pt x="124" y="252"/>
                    </a:lnTo>
                    <a:lnTo>
                      <a:pt x="2280" y="252"/>
                    </a:lnTo>
                    <a:lnTo>
                      <a:pt x="2310" y="251"/>
                    </a:lnTo>
                    <a:lnTo>
                      <a:pt x="2358" y="231"/>
                    </a:lnTo>
                    <a:lnTo>
                      <a:pt x="2389" y="194"/>
                    </a:lnTo>
                    <a:lnTo>
                      <a:pt x="2405" y="150"/>
                    </a:lnTo>
                    <a:lnTo>
                      <a:pt x="2405" y="102"/>
                    </a:lnTo>
                    <a:lnTo>
                      <a:pt x="2389" y="59"/>
                    </a:lnTo>
                    <a:lnTo>
                      <a:pt x="2358" y="23"/>
                    </a:lnTo>
                    <a:lnTo>
                      <a:pt x="2310" y="3"/>
                    </a:lnTo>
                    <a:lnTo>
                      <a:pt x="228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" name="Freeform 26"/>
              <p:cNvSpPr>
                <a:spLocks noEditPoints="1"/>
              </p:cNvSpPr>
              <p:nvPr/>
            </p:nvSpPr>
            <p:spPr bwMode="auto">
              <a:xfrm>
                <a:off x="6410" y="6285"/>
                <a:ext cx="1525" cy="539"/>
              </a:xfrm>
              <a:custGeom>
                <a:avLst/>
                <a:gdLst>
                  <a:gd name="T0" fmla="*/ 4294 w 4574"/>
                  <a:gd name="T1" fmla="*/ 146 h 1615"/>
                  <a:gd name="T2" fmla="*/ 4203 w 4574"/>
                  <a:gd name="T3" fmla="*/ 33 h 1615"/>
                  <a:gd name="T4" fmla="*/ 4097 w 4574"/>
                  <a:gd name="T5" fmla="*/ 0 h 1615"/>
                  <a:gd name="T6" fmla="*/ 1803 w 4574"/>
                  <a:gd name="T7" fmla="*/ 2 h 1615"/>
                  <a:gd name="T8" fmla="*/ 1487 w 4574"/>
                  <a:gd name="T9" fmla="*/ 42 h 1615"/>
                  <a:gd name="T10" fmla="*/ 1189 w 4574"/>
                  <a:gd name="T11" fmla="*/ 131 h 1615"/>
                  <a:gd name="T12" fmla="*/ 911 w 4574"/>
                  <a:gd name="T13" fmla="*/ 268 h 1615"/>
                  <a:gd name="T14" fmla="*/ 658 w 4574"/>
                  <a:gd name="T15" fmla="*/ 450 h 1615"/>
                  <a:gd name="T16" fmla="*/ 433 w 4574"/>
                  <a:gd name="T17" fmla="*/ 670 h 1615"/>
                  <a:gd name="T18" fmla="*/ 243 w 4574"/>
                  <a:gd name="T19" fmla="*/ 927 h 1615"/>
                  <a:gd name="T20" fmla="*/ 90 w 4574"/>
                  <a:gd name="T21" fmla="*/ 1216 h 1615"/>
                  <a:gd name="T22" fmla="*/ 4 w 4574"/>
                  <a:gd name="T23" fmla="*/ 1452 h 1615"/>
                  <a:gd name="T24" fmla="*/ 0 w 4574"/>
                  <a:gd name="T25" fmla="*/ 1497 h 1615"/>
                  <a:gd name="T26" fmla="*/ 43 w 4574"/>
                  <a:gd name="T27" fmla="*/ 1585 h 1615"/>
                  <a:gd name="T28" fmla="*/ 109 w 4574"/>
                  <a:gd name="T29" fmla="*/ 1614 h 1615"/>
                  <a:gd name="T30" fmla="*/ 4359 w 4574"/>
                  <a:gd name="T31" fmla="*/ 1615 h 1615"/>
                  <a:gd name="T32" fmla="*/ 4427 w 4574"/>
                  <a:gd name="T33" fmla="*/ 1602 h 1615"/>
                  <a:gd name="T34" fmla="*/ 4503 w 4574"/>
                  <a:gd name="T35" fmla="*/ 1552 h 1615"/>
                  <a:gd name="T36" fmla="*/ 4536 w 4574"/>
                  <a:gd name="T37" fmla="*/ 1510 h 1615"/>
                  <a:gd name="T38" fmla="*/ 4574 w 4574"/>
                  <a:gd name="T39" fmla="*/ 1398 h 1615"/>
                  <a:gd name="T40" fmla="*/ 4566 w 4574"/>
                  <a:gd name="T41" fmla="*/ 1308 h 1615"/>
                  <a:gd name="T42" fmla="*/ 2193 w 4574"/>
                  <a:gd name="T43" fmla="*/ 1010 h 1615"/>
                  <a:gd name="T44" fmla="*/ 2841 w 4574"/>
                  <a:gd name="T45" fmla="*/ 1363 h 1615"/>
                  <a:gd name="T46" fmla="*/ 2193 w 4574"/>
                  <a:gd name="T47" fmla="*/ 1010 h 1615"/>
                  <a:gd name="T48" fmla="*/ 3093 w 4574"/>
                  <a:gd name="T49" fmla="*/ 883 h 1615"/>
                  <a:gd name="T50" fmla="*/ 3073 w 4574"/>
                  <a:gd name="T51" fmla="*/ 813 h 1615"/>
                  <a:gd name="T52" fmla="*/ 2994 w 4574"/>
                  <a:gd name="T53" fmla="*/ 759 h 1615"/>
                  <a:gd name="T54" fmla="*/ 2066 w 4574"/>
                  <a:gd name="T55" fmla="*/ 758 h 1615"/>
                  <a:gd name="T56" fmla="*/ 1996 w 4574"/>
                  <a:gd name="T57" fmla="*/ 778 h 1615"/>
                  <a:gd name="T58" fmla="*/ 1942 w 4574"/>
                  <a:gd name="T59" fmla="*/ 857 h 1615"/>
                  <a:gd name="T60" fmla="*/ 1941 w 4574"/>
                  <a:gd name="T61" fmla="*/ 1363 h 1615"/>
                  <a:gd name="T62" fmla="*/ 328 w 4574"/>
                  <a:gd name="T63" fmla="*/ 1300 h 1615"/>
                  <a:gd name="T64" fmla="*/ 453 w 4574"/>
                  <a:gd name="T65" fmla="*/ 1066 h 1615"/>
                  <a:gd name="T66" fmla="*/ 606 w 4574"/>
                  <a:gd name="T67" fmla="*/ 856 h 1615"/>
                  <a:gd name="T68" fmla="*/ 785 w 4574"/>
                  <a:gd name="T69" fmla="*/ 673 h 1615"/>
                  <a:gd name="T70" fmla="*/ 985 w 4574"/>
                  <a:gd name="T71" fmla="*/ 520 h 1615"/>
                  <a:gd name="T72" fmla="*/ 1205 w 4574"/>
                  <a:gd name="T73" fmla="*/ 399 h 1615"/>
                  <a:gd name="T74" fmla="*/ 1441 w 4574"/>
                  <a:gd name="T75" fmla="*/ 313 h 1615"/>
                  <a:gd name="T76" fmla="*/ 1690 w 4574"/>
                  <a:gd name="T77" fmla="*/ 264 h 1615"/>
                  <a:gd name="T78" fmla="*/ 1883 w 4574"/>
                  <a:gd name="T79" fmla="*/ 252 h 1615"/>
                  <a:gd name="T80" fmla="*/ 4320 w 4574"/>
                  <a:gd name="T81" fmla="*/ 1363 h 16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574" h="1615">
                    <a:moveTo>
                      <a:pt x="4304" y="182"/>
                    </a:moveTo>
                    <a:lnTo>
                      <a:pt x="4294" y="146"/>
                    </a:lnTo>
                    <a:lnTo>
                      <a:pt x="4258" y="81"/>
                    </a:lnTo>
                    <a:lnTo>
                      <a:pt x="4203" y="33"/>
                    </a:lnTo>
                    <a:lnTo>
                      <a:pt x="4136" y="5"/>
                    </a:lnTo>
                    <a:lnTo>
                      <a:pt x="4097" y="0"/>
                    </a:lnTo>
                    <a:lnTo>
                      <a:pt x="1883" y="0"/>
                    </a:lnTo>
                    <a:lnTo>
                      <a:pt x="1803" y="2"/>
                    </a:lnTo>
                    <a:lnTo>
                      <a:pt x="1643" y="15"/>
                    </a:lnTo>
                    <a:lnTo>
                      <a:pt x="1487" y="42"/>
                    </a:lnTo>
                    <a:lnTo>
                      <a:pt x="1336" y="81"/>
                    </a:lnTo>
                    <a:lnTo>
                      <a:pt x="1189" y="131"/>
                    </a:lnTo>
                    <a:lnTo>
                      <a:pt x="1047" y="195"/>
                    </a:lnTo>
                    <a:lnTo>
                      <a:pt x="911" y="268"/>
                    </a:lnTo>
                    <a:lnTo>
                      <a:pt x="780" y="353"/>
                    </a:lnTo>
                    <a:lnTo>
                      <a:pt x="658" y="450"/>
                    </a:lnTo>
                    <a:lnTo>
                      <a:pt x="541" y="555"/>
                    </a:lnTo>
                    <a:lnTo>
                      <a:pt x="433" y="670"/>
                    </a:lnTo>
                    <a:lnTo>
                      <a:pt x="334" y="794"/>
                    </a:lnTo>
                    <a:lnTo>
                      <a:pt x="243" y="927"/>
                    </a:lnTo>
                    <a:lnTo>
                      <a:pt x="161" y="1066"/>
                    </a:lnTo>
                    <a:lnTo>
                      <a:pt x="90" y="1216"/>
                    </a:lnTo>
                    <a:lnTo>
                      <a:pt x="30" y="1372"/>
                    </a:lnTo>
                    <a:lnTo>
                      <a:pt x="4" y="1452"/>
                    </a:lnTo>
                    <a:lnTo>
                      <a:pt x="1" y="1467"/>
                    </a:lnTo>
                    <a:lnTo>
                      <a:pt x="0" y="1497"/>
                    </a:lnTo>
                    <a:lnTo>
                      <a:pt x="8" y="1540"/>
                    </a:lnTo>
                    <a:lnTo>
                      <a:pt x="43" y="1585"/>
                    </a:lnTo>
                    <a:lnTo>
                      <a:pt x="80" y="1606"/>
                    </a:lnTo>
                    <a:lnTo>
                      <a:pt x="109" y="1614"/>
                    </a:lnTo>
                    <a:lnTo>
                      <a:pt x="125" y="1615"/>
                    </a:lnTo>
                    <a:lnTo>
                      <a:pt x="4359" y="1615"/>
                    </a:lnTo>
                    <a:lnTo>
                      <a:pt x="4382" y="1614"/>
                    </a:lnTo>
                    <a:lnTo>
                      <a:pt x="4427" y="1602"/>
                    </a:lnTo>
                    <a:lnTo>
                      <a:pt x="4468" y="1582"/>
                    </a:lnTo>
                    <a:lnTo>
                      <a:pt x="4503" y="1552"/>
                    </a:lnTo>
                    <a:lnTo>
                      <a:pt x="4517" y="1534"/>
                    </a:lnTo>
                    <a:lnTo>
                      <a:pt x="4536" y="1510"/>
                    </a:lnTo>
                    <a:lnTo>
                      <a:pt x="4561" y="1455"/>
                    </a:lnTo>
                    <a:lnTo>
                      <a:pt x="4574" y="1398"/>
                    </a:lnTo>
                    <a:lnTo>
                      <a:pt x="4572" y="1337"/>
                    </a:lnTo>
                    <a:lnTo>
                      <a:pt x="4566" y="1308"/>
                    </a:lnTo>
                    <a:lnTo>
                      <a:pt x="4304" y="182"/>
                    </a:lnTo>
                    <a:close/>
                    <a:moveTo>
                      <a:pt x="2193" y="1010"/>
                    </a:moveTo>
                    <a:lnTo>
                      <a:pt x="2841" y="1010"/>
                    </a:lnTo>
                    <a:lnTo>
                      <a:pt x="2841" y="1363"/>
                    </a:lnTo>
                    <a:lnTo>
                      <a:pt x="2193" y="1363"/>
                    </a:lnTo>
                    <a:lnTo>
                      <a:pt x="2193" y="1010"/>
                    </a:lnTo>
                    <a:close/>
                    <a:moveTo>
                      <a:pt x="3093" y="1363"/>
                    </a:moveTo>
                    <a:lnTo>
                      <a:pt x="3093" y="883"/>
                    </a:lnTo>
                    <a:lnTo>
                      <a:pt x="3092" y="857"/>
                    </a:lnTo>
                    <a:lnTo>
                      <a:pt x="3073" y="813"/>
                    </a:lnTo>
                    <a:lnTo>
                      <a:pt x="3038" y="778"/>
                    </a:lnTo>
                    <a:lnTo>
                      <a:pt x="2994" y="759"/>
                    </a:lnTo>
                    <a:lnTo>
                      <a:pt x="2968" y="758"/>
                    </a:lnTo>
                    <a:lnTo>
                      <a:pt x="2066" y="758"/>
                    </a:lnTo>
                    <a:lnTo>
                      <a:pt x="2040" y="759"/>
                    </a:lnTo>
                    <a:lnTo>
                      <a:pt x="1996" y="778"/>
                    </a:lnTo>
                    <a:lnTo>
                      <a:pt x="1961" y="813"/>
                    </a:lnTo>
                    <a:lnTo>
                      <a:pt x="1942" y="857"/>
                    </a:lnTo>
                    <a:lnTo>
                      <a:pt x="1941" y="883"/>
                    </a:lnTo>
                    <a:lnTo>
                      <a:pt x="1941" y="1363"/>
                    </a:lnTo>
                    <a:lnTo>
                      <a:pt x="302" y="1363"/>
                    </a:lnTo>
                    <a:lnTo>
                      <a:pt x="328" y="1300"/>
                    </a:lnTo>
                    <a:lnTo>
                      <a:pt x="387" y="1180"/>
                    </a:lnTo>
                    <a:lnTo>
                      <a:pt x="453" y="1066"/>
                    </a:lnTo>
                    <a:lnTo>
                      <a:pt x="525" y="958"/>
                    </a:lnTo>
                    <a:lnTo>
                      <a:pt x="606" y="856"/>
                    </a:lnTo>
                    <a:lnTo>
                      <a:pt x="692" y="761"/>
                    </a:lnTo>
                    <a:lnTo>
                      <a:pt x="785" y="673"/>
                    </a:lnTo>
                    <a:lnTo>
                      <a:pt x="882" y="594"/>
                    </a:lnTo>
                    <a:lnTo>
                      <a:pt x="985" y="520"/>
                    </a:lnTo>
                    <a:lnTo>
                      <a:pt x="1093" y="455"/>
                    </a:lnTo>
                    <a:lnTo>
                      <a:pt x="1205" y="399"/>
                    </a:lnTo>
                    <a:lnTo>
                      <a:pt x="1320" y="352"/>
                    </a:lnTo>
                    <a:lnTo>
                      <a:pt x="1441" y="313"/>
                    </a:lnTo>
                    <a:lnTo>
                      <a:pt x="1564" y="284"/>
                    </a:lnTo>
                    <a:lnTo>
                      <a:pt x="1690" y="264"/>
                    </a:lnTo>
                    <a:lnTo>
                      <a:pt x="1819" y="254"/>
                    </a:lnTo>
                    <a:lnTo>
                      <a:pt x="1883" y="252"/>
                    </a:lnTo>
                    <a:lnTo>
                      <a:pt x="4061" y="252"/>
                    </a:lnTo>
                    <a:lnTo>
                      <a:pt x="4320" y="1363"/>
                    </a:lnTo>
                    <a:lnTo>
                      <a:pt x="3093" y="136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108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타원 5"/>
          <p:cNvSpPr/>
          <p:nvPr/>
        </p:nvSpPr>
        <p:spPr>
          <a:xfrm>
            <a:off x="4934982" y="2061904"/>
            <a:ext cx="2516714" cy="2516714"/>
          </a:xfrm>
          <a:prstGeom prst="ellipse">
            <a:avLst/>
          </a:prstGeom>
          <a:solidFill>
            <a:srgbClr val="A764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167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100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89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4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자유형 3"/>
          <p:cNvSpPr/>
          <p:nvPr/>
        </p:nvSpPr>
        <p:spPr>
          <a:xfrm>
            <a:off x="1486332" y="1292379"/>
            <a:ext cx="9179251" cy="8056897"/>
          </a:xfrm>
          <a:custGeom>
            <a:avLst/>
            <a:gdLst>
              <a:gd name="connsiteX0" fmla="*/ 0 w 6647543"/>
              <a:gd name="connsiteY0" fmla="*/ 29028 h 5834743"/>
              <a:gd name="connsiteX1" fmla="*/ 6647543 w 6647543"/>
              <a:gd name="connsiteY1" fmla="*/ 0 h 5834743"/>
              <a:gd name="connsiteX2" fmla="*/ 5762172 w 6647543"/>
              <a:gd name="connsiteY2" fmla="*/ 2569028 h 5834743"/>
              <a:gd name="connsiteX3" fmla="*/ 4034972 w 6647543"/>
              <a:gd name="connsiteY3" fmla="*/ 5805714 h 5834743"/>
              <a:gd name="connsiteX4" fmla="*/ 2873829 w 6647543"/>
              <a:gd name="connsiteY4" fmla="*/ 5834743 h 5834743"/>
              <a:gd name="connsiteX5" fmla="*/ 943429 w 6647543"/>
              <a:gd name="connsiteY5" fmla="*/ 2786743 h 5834743"/>
              <a:gd name="connsiteX6" fmla="*/ 0 w 6647543"/>
              <a:gd name="connsiteY6" fmla="*/ 29028 h 5834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47543" h="5834743">
                <a:moveTo>
                  <a:pt x="0" y="29028"/>
                </a:moveTo>
                <a:lnTo>
                  <a:pt x="6647543" y="0"/>
                </a:lnTo>
                <a:lnTo>
                  <a:pt x="5762172" y="2569028"/>
                </a:lnTo>
                <a:lnTo>
                  <a:pt x="4034972" y="5805714"/>
                </a:lnTo>
                <a:lnTo>
                  <a:pt x="2873829" y="5834743"/>
                </a:lnTo>
                <a:lnTo>
                  <a:pt x="943429" y="2786743"/>
                </a:lnTo>
                <a:lnTo>
                  <a:pt x="0" y="29028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bg1">
                  <a:lumMod val="85000"/>
                </a:schemeClr>
              </a:gs>
            </a:gsLst>
            <a:lin ang="21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4" name="자유형 13"/>
          <p:cNvSpPr/>
          <p:nvPr/>
        </p:nvSpPr>
        <p:spPr>
          <a:xfrm rot="16200000">
            <a:off x="5385524" y="-2959784"/>
            <a:ext cx="1466044" cy="8305103"/>
          </a:xfrm>
          <a:custGeom>
            <a:avLst/>
            <a:gdLst>
              <a:gd name="connsiteX0" fmla="*/ 1092883 w 1092883"/>
              <a:gd name="connsiteY0" fmla="*/ 6142853 h 6142853"/>
              <a:gd name="connsiteX1" fmla="*/ 224047 w 1092883"/>
              <a:gd name="connsiteY1" fmla="*/ 5910050 h 6142853"/>
              <a:gd name="connsiteX2" fmla="*/ 218725 w 1092883"/>
              <a:gd name="connsiteY2" fmla="*/ 5882292 h 6142853"/>
              <a:gd name="connsiteX3" fmla="*/ 0 w 1092883"/>
              <a:gd name="connsiteY3" fmla="*/ 3065038 h 6142853"/>
              <a:gd name="connsiteX4" fmla="*/ 218725 w 1092883"/>
              <a:gd name="connsiteY4" fmla="*/ 247785 h 6142853"/>
              <a:gd name="connsiteX5" fmla="*/ 221606 w 1092883"/>
              <a:gd name="connsiteY5" fmla="*/ 232759 h 6142853"/>
              <a:gd name="connsiteX6" fmla="*/ 1090273 w 1092883"/>
              <a:gd name="connsiteY6" fmla="*/ 0 h 6142853"/>
              <a:gd name="connsiteX7" fmla="*/ 1039909 w 1092883"/>
              <a:gd name="connsiteY7" fmla="*/ 246572 h 6142853"/>
              <a:gd name="connsiteX8" fmla="*/ 812522 w 1092883"/>
              <a:gd name="connsiteY8" fmla="*/ 3065037 h 6142853"/>
              <a:gd name="connsiteX9" fmla="*/ 1039909 w 1092883"/>
              <a:gd name="connsiteY9" fmla="*/ 5883502 h 6142853"/>
              <a:gd name="connsiteX0" fmla="*/ 1092883 w 1092883"/>
              <a:gd name="connsiteY0" fmla="*/ 5952353 h 5952353"/>
              <a:gd name="connsiteX1" fmla="*/ 224047 w 1092883"/>
              <a:gd name="connsiteY1" fmla="*/ 5719550 h 5952353"/>
              <a:gd name="connsiteX2" fmla="*/ 218725 w 1092883"/>
              <a:gd name="connsiteY2" fmla="*/ 5691792 h 5952353"/>
              <a:gd name="connsiteX3" fmla="*/ 0 w 1092883"/>
              <a:gd name="connsiteY3" fmla="*/ 2874538 h 5952353"/>
              <a:gd name="connsiteX4" fmla="*/ 218725 w 1092883"/>
              <a:gd name="connsiteY4" fmla="*/ 57285 h 5952353"/>
              <a:gd name="connsiteX5" fmla="*/ 221606 w 1092883"/>
              <a:gd name="connsiteY5" fmla="*/ 42259 h 5952353"/>
              <a:gd name="connsiteX6" fmla="*/ 1061698 w 1092883"/>
              <a:gd name="connsiteY6" fmla="*/ 0 h 5952353"/>
              <a:gd name="connsiteX7" fmla="*/ 1039909 w 1092883"/>
              <a:gd name="connsiteY7" fmla="*/ 56072 h 5952353"/>
              <a:gd name="connsiteX8" fmla="*/ 812522 w 1092883"/>
              <a:gd name="connsiteY8" fmla="*/ 2874537 h 5952353"/>
              <a:gd name="connsiteX9" fmla="*/ 1039909 w 1092883"/>
              <a:gd name="connsiteY9" fmla="*/ 5693002 h 5952353"/>
              <a:gd name="connsiteX10" fmla="*/ 1092883 w 1092883"/>
              <a:gd name="connsiteY10" fmla="*/ 5952353 h 5952353"/>
              <a:gd name="connsiteX0" fmla="*/ 1092883 w 1092883"/>
              <a:gd name="connsiteY0" fmla="*/ 6063666 h 6063666"/>
              <a:gd name="connsiteX1" fmla="*/ 224047 w 1092883"/>
              <a:gd name="connsiteY1" fmla="*/ 5830863 h 6063666"/>
              <a:gd name="connsiteX2" fmla="*/ 218725 w 1092883"/>
              <a:gd name="connsiteY2" fmla="*/ 5803105 h 6063666"/>
              <a:gd name="connsiteX3" fmla="*/ 0 w 1092883"/>
              <a:gd name="connsiteY3" fmla="*/ 2985851 h 6063666"/>
              <a:gd name="connsiteX4" fmla="*/ 218725 w 1092883"/>
              <a:gd name="connsiteY4" fmla="*/ 168598 h 6063666"/>
              <a:gd name="connsiteX5" fmla="*/ 221606 w 1092883"/>
              <a:gd name="connsiteY5" fmla="*/ 153572 h 6063666"/>
              <a:gd name="connsiteX6" fmla="*/ 1061698 w 1092883"/>
              <a:gd name="connsiteY6" fmla="*/ 111313 h 6063666"/>
              <a:gd name="connsiteX7" fmla="*/ 1039909 w 1092883"/>
              <a:gd name="connsiteY7" fmla="*/ 167385 h 6063666"/>
              <a:gd name="connsiteX8" fmla="*/ 812522 w 1092883"/>
              <a:gd name="connsiteY8" fmla="*/ 2985850 h 6063666"/>
              <a:gd name="connsiteX9" fmla="*/ 1039909 w 1092883"/>
              <a:gd name="connsiteY9" fmla="*/ 5804315 h 6063666"/>
              <a:gd name="connsiteX10" fmla="*/ 1092883 w 1092883"/>
              <a:gd name="connsiteY10" fmla="*/ 6063666 h 6063666"/>
              <a:gd name="connsiteX0" fmla="*/ 1016683 w 1061698"/>
              <a:gd name="connsiteY0" fmla="*/ 5930319 h 5930319"/>
              <a:gd name="connsiteX1" fmla="*/ 224047 w 1061698"/>
              <a:gd name="connsiteY1" fmla="*/ 5830863 h 5930319"/>
              <a:gd name="connsiteX2" fmla="*/ 218725 w 1061698"/>
              <a:gd name="connsiteY2" fmla="*/ 5803105 h 5930319"/>
              <a:gd name="connsiteX3" fmla="*/ 0 w 1061698"/>
              <a:gd name="connsiteY3" fmla="*/ 2985851 h 5930319"/>
              <a:gd name="connsiteX4" fmla="*/ 218725 w 1061698"/>
              <a:gd name="connsiteY4" fmla="*/ 168598 h 5930319"/>
              <a:gd name="connsiteX5" fmla="*/ 221606 w 1061698"/>
              <a:gd name="connsiteY5" fmla="*/ 153572 h 5930319"/>
              <a:gd name="connsiteX6" fmla="*/ 1061698 w 1061698"/>
              <a:gd name="connsiteY6" fmla="*/ 111313 h 5930319"/>
              <a:gd name="connsiteX7" fmla="*/ 1039909 w 1061698"/>
              <a:gd name="connsiteY7" fmla="*/ 167385 h 5930319"/>
              <a:gd name="connsiteX8" fmla="*/ 812522 w 1061698"/>
              <a:gd name="connsiteY8" fmla="*/ 2985850 h 5930319"/>
              <a:gd name="connsiteX9" fmla="*/ 1039909 w 1061698"/>
              <a:gd name="connsiteY9" fmla="*/ 5804315 h 5930319"/>
              <a:gd name="connsiteX10" fmla="*/ 1016683 w 1061698"/>
              <a:gd name="connsiteY10" fmla="*/ 5930319 h 5930319"/>
              <a:gd name="connsiteX0" fmla="*/ 1016683 w 1061698"/>
              <a:gd name="connsiteY0" fmla="*/ 5930319 h 6014492"/>
              <a:gd name="connsiteX1" fmla="*/ 224047 w 1061698"/>
              <a:gd name="connsiteY1" fmla="*/ 5830863 h 6014492"/>
              <a:gd name="connsiteX2" fmla="*/ 218725 w 1061698"/>
              <a:gd name="connsiteY2" fmla="*/ 5803105 h 6014492"/>
              <a:gd name="connsiteX3" fmla="*/ 0 w 1061698"/>
              <a:gd name="connsiteY3" fmla="*/ 2985851 h 6014492"/>
              <a:gd name="connsiteX4" fmla="*/ 218725 w 1061698"/>
              <a:gd name="connsiteY4" fmla="*/ 168598 h 6014492"/>
              <a:gd name="connsiteX5" fmla="*/ 221606 w 1061698"/>
              <a:gd name="connsiteY5" fmla="*/ 153572 h 6014492"/>
              <a:gd name="connsiteX6" fmla="*/ 1061698 w 1061698"/>
              <a:gd name="connsiteY6" fmla="*/ 111313 h 6014492"/>
              <a:gd name="connsiteX7" fmla="*/ 1039909 w 1061698"/>
              <a:gd name="connsiteY7" fmla="*/ 167385 h 6014492"/>
              <a:gd name="connsiteX8" fmla="*/ 812522 w 1061698"/>
              <a:gd name="connsiteY8" fmla="*/ 2985850 h 6014492"/>
              <a:gd name="connsiteX9" fmla="*/ 1039909 w 1061698"/>
              <a:gd name="connsiteY9" fmla="*/ 5804315 h 6014492"/>
              <a:gd name="connsiteX10" fmla="*/ 1016683 w 1061698"/>
              <a:gd name="connsiteY10" fmla="*/ 5930319 h 6014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1698" h="6014492">
                <a:moveTo>
                  <a:pt x="1016683" y="5930319"/>
                </a:moveTo>
                <a:cubicBezTo>
                  <a:pt x="614359" y="6154345"/>
                  <a:pt x="488259" y="5864015"/>
                  <a:pt x="224047" y="5830863"/>
                </a:cubicBezTo>
                <a:lnTo>
                  <a:pt x="218725" y="5803105"/>
                </a:lnTo>
                <a:cubicBezTo>
                  <a:pt x="81702" y="5027257"/>
                  <a:pt x="0" y="4048951"/>
                  <a:pt x="0" y="2985851"/>
                </a:cubicBezTo>
                <a:cubicBezTo>
                  <a:pt x="0" y="1922752"/>
                  <a:pt x="81702" y="944446"/>
                  <a:pt x="218725" y="168598"/>
                </a:cubicBezTo>
                <a:lnTo>
                  <a:pt x="221606" y="153572"/>
                </a:lnTo>
                <a:cubicBezTo>
                  <a:pt x="501637" y="139486"/>
                  <a:pt x="705467" y="-155588"/>
                  <a:pt x="1061698" y="111313"/>
                </a:cubicBezTo>
                <a:cubicBezTo>
                  <a:pt x="1044910" y="193504"/>
                  <a:pt x="1056697" y="85194"/>
                  <a:pt x="1039909" y="167385"/>
                </a:cubicBezTo>
                <a:cubicBezTo>
                  <a:pt x="897841" y="933378"/>
                  <a:pt x="812522" y="1915341"/>
                  <a:pt x="812522" y="2985850"/>
                </a:cubicBezTo>
                <a:cubicBezTo>
                  <a:pt x="812522" y="4056360"/>
                  <a:pt x="897841" y="5038322"/>
                  <a:pt x="1039909" y="5804315"/>
                </a:cubicBezTo>
                <a:lnTo>
                  <a:pt x="1016683" y="5930319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dist="38100" dir="5400000" algn="t" rotWithShape="0">
              <a:prstClr val="black">
                <a:alpha val="1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3" name="자유형 12"/>
          <p:cNvSpPr/>
          <p:nvPr/>
        </p:nvSpPr>
        <p:spPr>
          <a:xfrm flipH="1">
            <a:off x="6779934" y="1093154"/>
            <a:ext cx="7733719" cy="8206017"/>
          </a:xfrm>
          <a:custGeom>
            <a:avLst/>
            <a:gdLst>
              <a:gd name="connsiteX0" fmla="*/ 2743200 w 5600700"/>
              <a:gd name="connsiteY0" fmla="*/ 0 h 5915025"/>
              <a:gd name="connsiteX1" fmla="*/ 0 w 5600700"/>
              <a:gd name="connsiteY1" fmla="*/ 981075 h 5915025"/>
              <a:gd name="connsiteX2" fmla="*/ 9525 w 5600700"/>
              <a:gd name="connsiteY2" fmla="*/ 5915025 h 5915025"/>
              <a:gd name="connsiteX3" fmla="*/ 5600700 w 5600700"/>
              <a:gd name="connsiteY3" fmla="*/ 5905500 h 5915025"/>
              <a:gd name="connsiteX4" fmla="*/ 2743200 w 5600700"/>
              <a:gd name="connsiteY4" fmla="*/ 0 h 5915025"/>
              <a:gd name="connsiteX0" fmla="*/ 2475345 w 5600700"/>
              <a:gd name="connsiteY0" fmla="*/ 0 h 5942734"/>
              <a:gd name="connsiteX1" fmla="*/ 0 w 5600700"/>
              <a:gd name="connsiteY1" fmla="*/ 1008784 h 5942734"/>
              <a:gd name="connsiteX2" fmla="*/ 9525 w 5600700"/>
              <a:gd name="connsiteY2" fmla="*/ 5942734 h 5942734"/>
              <a:gd name="connsiteX3" fmla="*/ 5600700 w 5600700"/>
              <a:gd name="connsiteY3" fmla="*/ 5933209 h 5942734"/>
              <a:gd name="connsiteX4" fmla="*/ 2475345 w 5600700"/>
              <a:gd name="connsiteY4" fmla="*/ 0 h 594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00700" h="5942734">
                <a:moveTo>
                  <a:pt x="2475345" y="0"/>
                </a:moveTo>
                <a:lnTo>
                  <a:pt x="0" y="1008784"/>
                </a:lnTo>
                <a:lnTo>
                  <a:pt x="9525" y="5942734"/>
                </a:lnTo>
                <a:lnTo>
                  <a:pt x="5600700" y="5933209"/>
                </a:lnTo>
                <a:lnTo>
                  <a:pt x="2475345" y="0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t="100000" r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" name="자유형 2"/>
          <p:cNvSpPr/>
          <p:nvPr/>
        </p:nvSpPr>
        <p:spPr>
          <a:xfrm>
            <a:off x="-2321654" y="1093154"/>
            <a:ext cx="7733719" cy="8206017"/>
          </a:xfrm>
          <a:custGeom>
            <a:avLst/>
            <a:gdLst>
              <a:gd name="connsiteX0" fmla="*/ 2743200 w 5600700"/>
              <a:gd name="connsiteY0" fmla="*/ 0 h 5915025"/>
              <a:gd name="connsiteX1" fmla="*/ 0 w 5600700"/>
              <a:gd name="connsiteY1" fmla="*/ 981075 h 5915025"/>
              <a:gd name="connsiteX2" fmla="*/ 9525 w 5600700"/>
              <a:gd name="connsiteY2" fmla="*/ 5915025 h 5915025"/>
              <a:gd name="connsiteX3" fmla="*/ 5600700 w 5600700"/>
              <a:gd name="connsiteY3" fmla="*/ 5905500 h 5915025"/>
              <a:gd name="connsiteX4" fmla="*/ 2743200 w 5600700"/>
              <a:gd name="connsiteY4" fmla="*/ 0 h 5915025"/>
              <a:gd name="connsiteX0" fmla="*/ 2475345 w 5600700"/>
              <a:gd name="connsiteY0" fmla="*/ 0 h 5942734"/>
              <a:gd name="connsiteX1" fmla="*/ 0 w 5600700"/>
              <a:gd name="connsiteY1" fmla="*/ 1008784 h 5942734"/>
              <a:gd name="connsiteX2" fmla="*/ 9525 w 5600700"/>
              <a:gd name="connsiteY2" fmla="*/ 5942734 h 5942734"/>
              <a:gd name="connsiteX3" fmla="*/ 5600700 w 5600700"/>
              <a:gd name="connsiteY3" fmla="*/ 5933209 h 5942734"/>
              <a:gd name="connsiteX4" fmla="*/ 2475345 w 5600700"/>
              <a:gd name="connsiteY4" fmla="*/ 0 h 594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00700" h="5942734">
                <a:moveTo>
                  <a:pt x="2475345" y="0"/>
                </a:moveTo>
                <a:lnTo>
                  <a:pt x="0" y="1008784"/>
                </a:lnTo>
                <a:lnTo>
                  <a:pt x="9525" y="5942734"/>
                </a:lnTo>
                <a:lnTo>
                  <a:pt x="5600700" y="5933209"/>
                </a:lnTo>
                <a:lnTo>
                  <a:pt x="2475345" y="0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t="100000" r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" name="자유형 10"/>
          <p:cNvSpPr/>
          <p:nvPr/>
        </p:nvSpPr>
        <p:spPr>
          <a:xfrm rot="16200000">
            <a:off x="5385524" y="-2921540"/>
            <a:ext cx="1466044" cy="8305103"/>
          </a:xfrm>
          <a:custGeom>
            <a:avLst/>
            <a:gdLst>
              <a:gd name="connsiteX0" fmla="*/ 1092883 w 1092883"/>
              <a:gd name="connsiteY0" fmla="*/ 6142853 h 6142853"/>
              <a:gd name="connsiteX1" fmla="*/ 224047 w 1092883"/>
              <a:gd name="connsiteY1" fmla="*/ 5910050 h 6142853"/>
              <a:gd name="connsiteX2" fmla="*/ 218725 w 1092883"/>
              <a:gd name="connsiteY2" fmla="*/ 5882292 h 6142853"/>
              <a:gd name="connsiteX3" fmla="*/ 0 w 1092883"/>
              <a:gd name="connsiteY3" fmla="*/ 3065038 h 6142853"/>
              <a:gd name="connsiteX4" fmla="*/ 218725 w 1092883"/>
              <a:gd name="connsiteY4" fmla="*/ 247785 h 6142853"/>
              <a:gd name="connsiteX5" fmla="*/ 221606 w 1092883"/>
              <a:gd name="connsiteY5" fmla="*/ 232759 h 6142853"/>
              <a:gd name="connsiteX6" fmla="*/ 1090273 w 1092883"/>
              <a:gd name="connsiteY6" fmla="*/ 0 h 6142853"/>
              <a:gd name="connsiteX7" fmla="*/ 1039909 w 1092883"/>
              <a:gd name="connsiteY7" fmla="*/ 246572 h 6142853"/>
              <a:gd name="connsiteX8" fmla="*/ 812522 w 1092883"/>
              <a:gd name="connsiteY8" fmla="*/ 3065037 h 6142853"/>
              <a:gd name="connsiteX9" fmla="*/ 1039909 w 1092883"/>
              <a:gd name="connsiteY9" fmla="*/ 5883502 h 6142853"/>
              <a:gd name="connsiteX0" fmla="*/ 1092883 w 1092883"/>
              <a:gd name="connsiteY0" fmla="*/ 5952353 h 5952353"/>
              <a:gd name="connsiteX1" fmla="*/ 224047 w 1092883"/>
              <a:gd name="connsiteY1" fmla="*/ 5719550 h 5952353"/>
              <a:gd name="connsiteX2" fmla="*/ 218725 w 1092883"/>
              <a:gd name="connsiteY2" fmla="*/ 5691792 h 5952353"/>
              <a:gd name="connsiteX3" fmla="*/ 0 w 1092883"/>
              <a:gd name="connsiteY3" fmla="*/ 2874538 h 5952353"/>
              <a:gd name="connsiteX4" fmla="*/ 218725 w 1092883"/>
              <a:gd name="connsiteY4" fmla="*/ 57285 h 5952353"/>
              <a:gd name="connsiteX5" fmla="*/ 221606 w 1092883"/>
              <a:gd name="connsiteY5" fmla="*/ 42259 h 5952353"/>
              <a:gd name="connsiteX6" fmla="*/ 1061698 w 1092883"/>
              <a:gd name="connsiteY6" fmla="*/ 0 h 5952353"/>
              <a:gd name="connsiteX7" fmla="*/ 1039909 w 1092883"/>
              <a:gd name="connsiteY7" fmla="*/ 56072 h 5952353"/>
              <a:gd name="connsiteX8" fmla="*/ 812522 w 1092883"/>
              <a:gd name="connsiteY8" fmla="*/ 2874537 h 5952353"/>
              <a:gd name="connsiteX9" fmla="*/ 1039909 w 1092883"/>
              <a:gd name="connsiteY9" fmla="*/ 5693002 h 5952353"/>
              <a:gd name="connsiteX10" fmla="*/ 1092883 w 1092883"/>
              <a:gd name="connsiteY10" fmla="*/ 5952353 h 5952353"/>
              <a:gd name="connsiteX0" fmla="*/ 1092883 w 1092883"/>
              <a:gd name="connsiteY0" fmla="*/ 6063666 h 6063666"/>
              <a:gd name="connsiteX1" fmla="*/ 224047 w 1092883"/>
              <a:gd name="connsiteY1" fmla="*/ 5830863 h 6063666"/>
              <a:gd name="connsiteX2" fmla="*/ 218725 w 1092883"/>
              <a:gd name="connsiteY2" fmla="*/ 5803105 h 6063666"/>
              <a:gd name="connsiteX3" fmla="*/ 0 w 1092883"/>
              <a:gd name="connsiteY3" fmla="*/ 2985851 h 6063666"/>
              <a:gd name="connsiteX4" fmla="*/ 218725 w 1092883"/>
              <a:gd name="connsiteY4" fmla="*/ 168598 h 6063666"/>
              <a:gd name="connsiteX5" fmla="*/ 221606 w 1092883"/>
              <a:gd name="connsiteY5" fmla="*/ 153572 h 6063666"/>
              <a:gd name="connsiteX6" fmla="*/ 1061698 w 1092883"/>
              <a:gd name="connsiteY6" fmla="*/ 111313 h 6063666"/>
              <a:gd name="connsiteX7" fmla="*/ 1039909 w 1092883"/>
              <a:gd name="connsiteY7" fmla="*/ 167385 h 6063666"/>
              <a:gd name="connsiteX8" fmla="*/ 812522 w 1092883"/>
              <a:gd name="connsiteY8" fmla="*/ 2985850 h 6063666"/>
              <a:gd name="connsiteX9" fmla="*/ 1039909 w 1092883"/>
              <a:gd name="connsiteY9" fmla="*/ 5804315 h 6063666"/>
              <a:gd name="connsiteX10" fmla="*/ 1092883 w 1092883"/>
              <a:gd name="connsiteY10" fmla="*/ 6063666 h 6063666"/>
              <a:gd name="connsiteX0" fmla="*/ 1016683 w 1061698"/>
              <a:gd name="connsiteY0" fmla="*/ 5930319 h 5930319"/>
              <a:gd name="connsiteX1" fmla="*/ 224047 w 1061698"/>
              <a:gd name="connsiteY1" fmla="*/ 5830863 h 5930319"/>
              <a:gd name="connsiteX2" fmla="*/ 218725 w 1061698"/>
              <a:gd name="connsiteY2" fmla="*/ 5803105 h 5930319"/>
              <a:gd name="connsiteX3" fmla="*/ 0 w 1061698"/>
              <a:gd name="connsiteY3" fmla="*/ 2985851 h 5930319"/>
              <a:gd name="connsiteX4" fmla="*/ 218725 w 1061698"/>
              <a:gd name="connsiteY4" fmla="*/ 168598 h 5930319"/>
              <a:gd name="connsiteX5" fmla="*/ 221606 w 1061698"/>
              <a:gd name="connsiteY5" fmla="*/ 153572 h 5930319"/>
              <a:gd name="connsiteX6" fmla="*/ 1061698 w 1061698"/>
              <a:gd name="connsiteY6" fmla="*/ 111313 h 5930319"/>
              <a:gd name="connsiteX7" fmla="*/ 1039909 w 1061698"/>
              <a:gd name="connsiteY7" fmla="*/ 167385 h 5930319"/>
              <a:gd name="connsiteX8" fmla="*/ 812522 w 1061698"/>
              <a:gd name="connsiteY8" fmla="*/ 2985850 h 5930319"/>
              <a:gd name="connsiteX9" fmla="*/ 1039909 w 1061698"/>
              <a:gd name="connsiteY9" fmla="*/ 5804315 h 5930319"/>
              <a:gd name="connsiteX10" fmla="*/ 1016683 w 1061698"/>
              <a:gd name="connsiteY10" fmla="*/ 5930319 h 5930319"/>
              <a:gd name="connsiteX0" fmla="*/ 1016683 w 1061698"/>
              <a:gd name="connsiteY0" fmla="*/ 5930319 h 6014492"/>
              <a:gd name="connsiteX1" fmla="*/ 224047 w 1061698"/>
              <a:gd name="connsiteY1" fmla="*/ 5830863 h 6014492"/>
              <a:gd name="connsiteX2" fmla="*/ 218725 w 1061698"/>
              <a:gd name="connsiteY2" fmla="*/ 5803105 h 6014492"/>
              <a:gd name="connsiteX3" fmla="*/ 0 w 1061698"/>
              <a:gd name="connsiteY3" fmla="*/ 2985851 h 6014492"/>
              <a:gd name="connsiteX4" fmla="*/ 218725 w 1061698"/>
              <a:gd name="connsiteY4" fmla="*/ 168598 h 6014492"/>
              <a:gd name="connsiteX5" fmla="*/ 221606 w 1061698"/>
              <a:gd name="connsiteY5" fmla="*/ 153572 h 6014492"/>
              <a:gd name="connsiteX6" fmla="*/ 1061698 w 1061698"/>
              <a:gd name="connsiteY6" fmla="*/ 111313 h 6014492"/>
              <a:gd name="connsiteX7" fmla="*/ 1039909 w 1061698"/>
              <a:gd name="connsiteY7" fmla="*/ 167385 h 6014492"/>
              <a:gd name="connsiteX8" fmla="*/ 812522 w 1061698"/>
              <a:gd name="connsiteY8" fmla="*/ 2985850 h 6014492"/>
              <a:gd name="connsiteX9" fmla="*/ 1039909 w 1061698"/>
              <a:gd name="connsiteY9" fmla="*/ 5804315 h 6014492"/>
              <a:gd name="connsiteX10" fmla="*/ 1016683 w 1061698"/>
              <a:gd name="connsiteY10" fmla="*/ 5930319 h 6014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1698" h="6014492">
                <a:moveTo>
                  <a:pt x="1016683" y="5930319"/>
                </a:moveTo>
                <a:cubicBezTo>
                  <a:pt x="614359" y="6154345"/>
                  <a:pt x="488259" y="5864015"/>
                  <a:pt x="224047" y="5830863"/>
                </a:cubicBezTo>
                <a:lnTo>
                  <a:pt x="218725" y="5803105"/>
                </a:lnTo>
                <a:cubicBezTo>
                  <a:pt x="81702" y="5027257"/>
                  <a:pt x="0" y="4048951"/>
                  <a:pt x="0" y="2985851"/>
                </a:cubicBezTo>
                <a:cubicBezTo>
                  <a:pt x="0" y="1922752"/>
                  <a:pt x="81702" y="944446"/>
                  <a:pt x="218725" y="168598"/>
                </a:cubicBezTo>
                <a:lnTo>
                  <a:pt x="221606" y="153572"/>
                </a:lnTo>
                <a:cubicBezTo>
                  <a:pt x="501637" y="139486"/>
                  <a:pt x="705467" y="-155588"/>
                  <a:pt x="1061698" y="111313"/>
                </a:cubicBezTo>
                <a:cubicBezTo>
                  <a:pt x="1044910" y="193504"/>
                  <a:pt x="1056697" y="85194"/>
                  <a:pt x="1039909" y="167385"/>
                </a:cubicBezTo>
                <a:cubicBezTo>
                  <a:pt x="897841" y="933378"/>
                  <a:pt x="812522" y="1915341"/>
                  <a:pt x="812522" y="2985850"/>
                </a:cubicBezTo>
                <a:cubicBezTo>
                  <a:pt x="812522" y="4056360"/>
                  <a:pt x="897841" y="5038322"/>
                  <a:pt x="1039909" y="5804315"/>
                </a:cubicBezTo>
                <a:lnTo>
                  <a:pt x="1016683" y="5930319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dist="38100" dir="16200000" rotWithShape="0">
              <a:schemeClr val="bg1">
                <a:lumMod val="9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9" name="이등변 삼각형 28"/>
          <p:cNvSpPr/>
          <p:nvPr/>
        </p:nvSpPr>
        <p:spPr>
          <a:xfrm>
            <a:off x="4524266" y="2177195"/>
            <a:ext cx="1530646" cy="2714692"/>
          </a:xfrm>
          <a:prstGeom prst="triangle">
            <a:avLst>
              <a:gd name="adj" fmla="val 33134"/>
            </a:avLst>
          </a:prstGeom>
          <a:solidFill>
            <a:schemeClr val="tx1">
              <a:alpha val="32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0" name="이등변 삼각형 29"/>
          <p:cNvSpPr/>
          <p:nvPr/>
        </p:nvSpPr>
        <p:spPr>
          <a:xfrm flipH="1">
            <a:off x="6276271" y="2179070"/>
            <a:ext cx="1530646" cy="2714692"/>
          </a:xfrm>
          <a:prstGeom prst="triangle">
            <a:avLst>
              <a:gd name="adj" fmla="val 33134"/>
            </a:avLst>
          </a:prstGeom>
          <a:solidFill>
            <a:schemeClr val="tx1">
              <a:alpha val="32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28" name="그룹 27"/>
          <p:cNvGrpSpPr/>
          <p:nvPr/>
        </p:nvGrpSpPr>
        <p:grpSpPr>
          <a:xfrm>
            <a:off x="4758007" y="1898163"/>
            <a:ext cx="2798213" cy="2912117"/>
            <a:chOff x="5127036" y="1498247"/>
            <a:chExt cx="2026444" cy="2108933"/>
          </a:xfrm>
        </p:grpSpPr>
        <p:sp>
          <p:nvSpPr>
            <p:cNvPr id="26" name="자유형 25"/>
            <p:cNvSpPr/>
            <p:nvPr/>
          </p:nvSpPr>
          <p:spPr>
            <a:xfrm>
              <a:off x="5164795" y="1528455"/>
              <a:ext cx="1962150" cy="2078725"/>
            </a:xfrm>
            <a:custGeom>
              <a:avLst/>
              <a:gdLst>
                <a:gd name="connsiteX0" fmla="*/ 1962150 w 1962150"/>
                <a:gd name="connsiteY0" fmla="*/ 0 h 2078725"/>
                <a:gd name="connsiteX1" fmla="*/ 1962150 w 1962150"/>
                <a:gd name="connsiteY1" fmla="*/ 2078725 h 2078725"/>
                <a:gd name="connsiteX2" fmla="*/ 0 w 1962150"/>
                <a:gd name="connsiteY2" fmla="*/ 2078725 h 2078725"/>
                <a:gd name="connsiteX3" fmla="*/ 0 w 1962150"/>
                <a:gd name="connsiteY3" fmla="*/ 592 h 2078725"/>
                <a:gd name="connsiteX4" fmla="*/ 196421 w 1962150"/>
                <a:gd name="connsiteY4" fmla="*/ 12075 h 2078725"/>
                <a:gd name="connsiteX5" fmla="*/ 976008 w 1962150"/>
                <a:gd name="connsiteY5" fmla="*/ 26982 h 2078725"/>
                <a:gd name="connsiteX6" fmla="*/ 1755596 w 1962150"/>
                <a:gd name="connsiteY6" fmla="*/ 12075 h 2078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62150" h="2078725">
                  <a:moveTo>
                    <a:pt x="1962150" y="0"/>
                  </a:moveTo>
                  <a:lnTo>
                    <a:pt x="1962150" y="2078725"/>
                  </a:lnTo>
                  <a:lnTo>
                    <a:pt x="0" y="2078725"/>
                  </a:lnTo>
                  <a:lnTo>
                    <a:pt x="0" y="592"/>
                  </a:lnTo>
                  <a:lnTo>
                    <a:pt x="196421" y="12075"/>
                  </a:lnTo>
                  <a:cubicBezTo>
                    <a:pt x="449758" y="21876"/>
                    <a:pt x="710234" y="26982"/>
                    <a:pt x="976008" y="26982"/>
                  </a:cubicBezTo>
                  <a:cubicBezTo>
                    <a:pt x="1241783" y="26982"/>
                    <a:pt x="1502259" y="21876"/>
                    <a:pt x="1755596" y="120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lvl="0" algn="ctr" latinLnBrk="0">
                <a:defRPr/>
              </a:pPr>
              <a:endParaRPr lang="en-US" altLang="ja-JP" sz="32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endParaRPr>
            </a:p>
            <a:p>
              <a:pPr lvl="0" algn="ctr" latinLnBrk="0">
                <a:defRPr/>
              </a:pPr>
              <a:r>
                <a:rPr lang="en-US" altLang="ja-JP" sz="4000" b="1" i="1" kern="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PPT</a:t>
              </a:r>
            </a:p>
            <a:p>
              <a:pPr lvl="0" algn="ctr" latinLnBrk="0">
                <a:defRPr/>
              </a:pPr>
              <a:r>
                <a:rPr lang="ja-JP" altLang="en-US" sz="3200" b="1" i="1" kern="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テンプレート</a:t>
              </a:r>
              <a:endParaRPr lang="en-US" altLang="ja-JP" sz="32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endParaRPr>
            </a:p>
            <a:p>
              <a:pPr lvl="0" algn="ctr" latinLnBrk="0">
                <a:defRPr/>
              </a:pPr>
              <a:r>
                <a:rPr lang="en-US" altLang="ja-JP" sz="800" kern="0" dirty="0">
                  <a:solidFill>
                    <a:prstClr val="black">
                      <a:lumMod val="65000"/>
                      <a:lumOff val="35000"/>
                    </a:prstClr>
                  </a:solidFill>
                  <a:ea typeface="游ゴシック" panose="020B0400000000000000" pitchFamily="34" charset="-128"/>
                </a:rPr>
                <a:t>PAPOZIP</a:t>
              </a:r>
              <a:r>
                <a:rPr lang="ja-JP" altLang="en-US" sz="800" kern="0" dirty="0">
                  <a:solidFill>
                    <a:prstClr val="black">
                      <a:lumMod val="65000"/>
                      <a:lumOff val="35000"/>
                    </a:prstClr>
                  </a:solidFill>
                  <a:ea typeface="游ゴシック" panose="020B0400000000000000" pitchFamily="34" charset="-128"/>
                </a:rPr>
                <a:t>と一緒に</a:t>
              </a:r>
              <a:r>
                <a:rPr lang="en-US" altLang="ja-JP" sz="800" kern="0" dirty="0" err="1">
                  <a:solidFill>
                    <a:prstClr val="black">
                      <a:lumMod val="65000"/>
                      <a:lumOff val="35000"/>
                    </a:prstClr>
                  </a:solidFill>
                  <a:ea typeface="游ゴシック" panose="020B0400000000000000" pitchFamily="34" charset="-128"/>
                </a:rPr>
                <a:t>ppt</a:t>
              </a:r>
              <a:r>
                <a:rPr lang="ja-JP" altLang="en-US" sz="800" kern="0" dirty="0">
                  <a:solidFill>
                    <a:prstClr val="black">
                      <a:lumMod val="65000"/>
                      <a:lumOff val="35000"/>
                    </a:prstClr>
                  </a:solidFill>
                  <a:ea typeface="游ゴシック" panose="020B0400000000000000" pitchFamily="34" charset="-128"/>
                </a:rPr>
                <a:t>を作る</a:t>
              </a:r>
              <a:endParaRPr lang="en-US" altLang="ja-JP" sz="800" kern="0" dirty="0">
                <a:solidFill>
                  <a:prstClr val="black">
                    <a:lumMod val="65000"/>
                    <a:lumOff val="35000"/>
                  </a:prstClr>
                </a:solidFill>
                <a:ea typeface="游ゴシック" panose="020B0400000000000000" pitchFamily="34" charset="-128"/>
              </a:endParaRPr>
            </a:p>
            <a:p>
              <a:pPr lvl="0" algn="ctr" latinLnBrk="0">
                <a:defRPr/>
              </a:pPr>
              <a:r>
                <a:rPr lang="ja-JP" altLang="en-US" sz="800" kern="0" dirty="0">
                  <a:solidFill>
                    <a:prstClr val="black">
                      <a:lumMod val="65000"/>
                      <a:lumOff val="35000"/>
                    </a:prstClr>
                  </a:solidFill>
                  <a:ea typeface="游ゴシック" panose="020B0400000000000000" pitchFamily="34" charset="-128"/>
                </a:rPr>
                <a:t>楽しさを感じてください</a:t>
              </a:r>
              <a:endParaRPr lang="en-US" altLang="ko-KR" sz="600" kern="0" dirty="0">
                <a:solidFill>
                  <a:prstClr val="black">
                    <a:lumMod val="65000"/>
                    <a:lumOff val="35000"/>
                  </a:prstClr>
                </a:solidFill>
              </a:endParaRPr>
            </a:p>
          </p:txBody>
        </p:sp>
        <p:sp>
          <p:nvSpPr>
            <p:cNvPr id="27" name="자유형 26"/>
            <p:cNvSpPr/>
            <p:nvPr/>
          </p:nvSpPr>
          <p:spPr>
            <a:xfrm>
              <a:off x="5127036" y="1498247"/>
              <a:ext cx="2026444" cy="47625"/>
            </a:xfrm>
            <a:custGeom>
              <a:avLst/>
              <a:gdLst>
                <a:gd name="connsiteX0" fmla="*/ 0 w 2026444"/>
                <a:gd name="connsiteY0" fmla="*/ 4763 h 47625"/>
                <a:gd name="connsiteX1" fmla="*/ 159544 w 2026444"/>
                <a:gd name="connsiteY1" fmla="*/ 16669 h 47625"/>
                <a:gd name="connsiteX2" fmla="*/ 507206 w 2026444"/>
                <a:gd name="connsiteY2" fmla="*/ 30956 h 47625"/>
                <a:gd name="connsiteX3" fmla="*/ 871537 w 2026444"/>
                <a:gd name="connsiteY3" fmla="*/ 47625 h 47625"/>
                <a:gd name="connsiteX4" fmla="*/ 1207294 w 2026444"/>
                <a:gd name="connsiteY4" fmla="*/ 40481 h 47625"/>
                <a:gd name="connsiteX5" fmla="*/ 1531144 w 2026444"/>
                <a:gd name="connsiteY5" fmla="*/ 33338 h 47625"/>
                <a:gd name="connsiteX6" fmla="*/ 1874044 w 2026444"/>
                <a:gd name="connsiteY6" fmla="*/ 23813 h 47625"/>
                <a:gd name="connsiteX7" fmla="*/ 2026444 w 2026444"/>
                <a:gd name="connsiteY7" fmla="*/ 0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26444" h="47625">
                  <a:moveTo>
                    <a:pt x="0" y="4763"/>
                  </a:moveTo>
                  <a:cubicBezTo>
                    <a:pt x="37505" y="8533"/>
                    <a:pt x="75010" y="12304"/>
                    <a:pt x="159544" y="16669"/>
                  </a:cubicBezTo>
                  <a:cubicBezTo>
                    <a:pt x="244078" y="21034"/>
                    <a:pt x="507206" y="30956"/>
                    <a:pt x="507206" y="30956"/>
                  </a:cubicBezTo>
                  <a:lnTo>
                    <a:pt x="871537" y="47625"/>
                  </a:lnTo>
                  <a:lnTo>
                    <a:pt x="1207294" y="40481"/>
                  </a:lnTo>
                  <a:lnTo>
                    <a:pt x="1531144" y="33338"/>
                  </a:lnTo>
                  <a:cubicBezTo>
                    <a:pt x="1642269" y="30560"/>
                    <a:pt x="1791494" y="29369"/>
                    <a:pt x="1874044" y="23813"/>
                  </a:cubicBezTo>
                  <a:cubicBezTo>
                    <a:pt x="1956594" y="18257"/>
                    <a:pt x="1991519" y="9128"/>
                    <a:pt x="2026444" y="0"/>
                  </a:cubicBezTo>
                </a:path>
              </a:pathLst>
            </a:custGeom>
            <a:noFill/>
            <a:ln w="28575">
              <a:solidFill>
                <a:schemeClr val="bg1">
                  <a:lumMod val="85000"/>
                </a:schemeClr>
              </a:solidFill>
              <a:prstDash val="sysDash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0" name="자유형 19"/>
          <p:cNvSpPr/>
          <p:nvPr/>
        </p:nvSpPr>
        <p:spPr>
          <a:xfrm rot="19800000">
            <a:off x="893521" y="-656932"/>
            <a:ext cx="5955081" cy="1326711"/>
          </a:xfrm>
          <a:custGeom>
            <a:avLst/>
            <a:gdLst>
              <a:gd name="connsiteX0" fmla="*/ 4312624 w 4312624"/>
              <a:gd name="connsiteY0" fmla="*/ 0 h 960794"/>
              <a:gd name="connsiteX1" fmla="*/ 3757909 w 4312624"/>
              <a:gd name="connsiteY1" fmla="*/ 960794 h 960794"/>
              <a:gd name="connsiteX2" fmla="*/ 0 w 4312624"/>
              <a:gd name="connsiteY2" fmla="*/ 960794 h 960794"/>
              <a:gd name="connsiteX3" fmla="*/ 0 w 4312624"/>
              <a:gd name="connsiteY3" fmla="*/ 182828 h 960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2624" h="960794">
                <a:moveTo>
                  <a:pt x="4312624" y="0"/>
                </a:moveTo>
                <a:lnTo>
                  <a:pt x="3757909" y="960794"/>
                </a:lnTo>
                <a:lnTo>
                  <a:pt x="0" y="960794"/>
                </a:lnTo>
                <a:lnTo>
                  <a:pt x="0" y="182828"/>
                </a:lnTo>
                <a:close/>
              </a:path>
            </a:pathLst>
          </a:custGeom>
          <a:gradFill flip="none" rotWithShape="1">
            <a:gsLst>
              <a:gs pos="0">
                <a:srgbClr val="A2685E">
                  <a:shade val="30000"/>
                  <a:satMod val="115000"/>
                </a:srgbClr>
              </a:gs>
              <a:gs pos="50000">
                <a:srgbClr val="A2685E">
                  <a:shade val="67500"/>
                  <a:satMod val="115000"/>
                </a:srgbClr>
              </a:gs>
              <a:gs pos="100000">
                <a:srgbClr val="A2685E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자유형 5"/>
          <p:cNvSpPr/>
          <p:nvPr/>
        </p:nvSpPr>
        <p:spPr>
          <a:xfrm rot="9000000" flipH="1">
            <a:off x="3041497" y="164063"/>
            <a:ext cx="2497382" cy="12237487"/>
          </a:xfrm>
          <a:custGeom>
            <a:avLst/>
            <a:gdLst>
              <a:gd name="connsiteX0" fmla="*/ 1808585 w 1808585"/>
              <a:gd name="connsiteY0" fmla="*/ 0 h 8862294"/>
              <a:gd name="connsiteX1" fmla="*/ 812522 w 1808585"/>
              <a:gd name="connsiteY1" fmla="*/ 4431147 h 8862294"/>
              <a:gd name="connsiteX2" fmla="*/ 1808585 w 1808585"/>
              <a:gd name="connsiteY2" fmla="*/ 8862294 h 8862294"/>
              <a:gd name="connsiteX3" fmla="*/ 780458 w 1808585"/>
              <a:gd name="connsiteY3" fmla="*/ 8862294 h 8862294"/>
              <a:gd name="connsiteX4" fmla="*/ 769369 w 1808585"/>
              <a:gd name="connsiteY4" fmla="*/ 8850908 h 8862294"/>
              <a:gd name="connsiteX5" fmla="*/ 0 w 1808585"/>
              <a:gd name="connsiteY5" fmla="*/ 4431148 h 8862294"/>
              <a:gd name="connsiteX6" fmla="*/ 769369 w 1808585"/>
              <a:gd name="connsiteY6" fmla="*/ 11387 h 8862294"/>
              <a:gd name="connsiteX7" fmla="*/ 780460 w 1808585"/>
              <a:gd name="connsiteY7" fmla="*/ 0 h 8862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08585" h="8862294">
                <a:moveTo>
                  <a:pt x="1808585" y="0"/>
                </a:moveTo>
                <a:cubicBezTo>
                  <a:pt x="1258271" y="0"/>
                  <a:pt x="812522" y="1984268"/>
                  <a:pt x="812522" y="4431147"/>
                </a:cubicBezTo>
                <a:cubicBezTo>
                  <a:pt x="812522" y="6878026"/>
                  <a:pt x="1258271" y="8862294"/>
                  <a:pt x="1808585" y="8862294"/>
                </a:cubicBezTo>
                <a:lnTo>
                  <a:pt x="780458" y="8862294"/>
                </a:lnTo>
                <a:lnTo>
                  <a:pt x="769369" y="8850908"/>
                </a:lnTo>
                <a:cubicBezTo>
                  <a:pt x="326809" y="8344372"/>
                  <a:pt x="0" y="6557347"/>
                  <a:pt x="0" y="4431148"/>
                </a:cubicBezTo>
                <a:cubicBezTo>
                  <a:pt x="0" y="2304949"/>
                  <a:pt x="326809" y="517924"/>
                  <a:pt x="769369" y="11387"/>
                </a:cubicBezTo>
                <a:lnTo>
                  <a:pt x="780460" y="0"/>
                </a:lnTo>
                <a:close/>
              </a:path>
            </a:pathLst>
          </a:custGeom>
          <a:gradFill flip="none" rotWithShape="1">
            <a:gsLst>
              <a:gs pos="49000">
                <a:schemeClr val="bg1"/>
              </a:gs>
              <a:gs pos="62000">
                <a:schemeClr val="bg1">
                  <a:lumMod val="9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outerShdw dist="38100" dir="8100000" algn="tr" rotWithShape="0">
              <a:schemeClr val="bg1">
                <a:lumMod val="9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1" name="자유형 20"/>
          <p:cNvSpPr/>
          <p:nvPr/>
        </p:nvSpPr>
        <p:spPr>
          <a:xfrm rot="1800000" flipH="1">
            <a:off x="5376597" y="-656936"/>
            <a:ext cx="5955081" cy="1326711"/>
          </a:xfrm>
          <a:custGeom>
            <a:avLst/>
            <a:gdLst>
              <a:gd name="connsiteX0" fmla="*/ 4312624 w 4312624"/>
              <a:gd name="connsiteY0" fmla="*/ 0 h 960794"/>
              <a:gd name="connsiteX1" fmla="*/ 3757909 w 4312624"/>
              <a:gd name="connsiteY1" fmla="*/ 960794 h 960794"/>
              <a:gd name="connsiteX2" fmla="*/ 0 w 4312624"/>
              <a:gd name="connsiteY2" fmla="*/ 960794 h 960794"/>
              <a:gd name="connsiteX3" fmla="*/ 0 w 4312624"/>
              <a:gd name="connsiteY3" fmla="*/ 182828 h 960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2624" h="960794">
                <a:moveTo>
                  <a:pt x="4312624" y="0"/>
                </a:moveTo>
                <a:lnTo>
                  <a:pt x="3757909" y="960794"/>
                </a:lnTo>
                <a:lnTo>
                  <a:pt x="0" y="960794"/>
                </a:lnTo>
                <a:lnTo>
                  <a:pt x="0" y="182828"/>
                </a:lnTo>
                <a:close/>
              </a:path>
            </a:pathLst>
          </a:custGeom>
          <a:gradFill flip="none" rotWithShape="1">
            <a:gsLst>
              <a:gs pos="0">
                <a:srgbClr val="A2685E">
                  <a:shade val="30000"/>
                  <a:satMod val="115000"/>
                </a:srgbClr>
              </a:gs>
              <a:gs pos="50000">
                <a:srgbClr val="A2685E">
                  <a:shade val="67500"/>
                  <a:satMod val="115000"/>
                </a:srgbClr>
              </a:gs>
              <a:gs pos="100000">
                <a:srgbClr val="A2685E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" name="자유형 9"/>
          <p:cNvSpPr/>
          <p:nvPr/>
        </p:nvSpPr>
        <p:spPr>
          <a:xfrm rot="12600000">
            <a:off x="6656744" y="149547"/>
            <a:ext cx="2497382" cy="12237487"/>
          </a:xfrm>
          <a:custGeom>
            <a:avLst/>
            <a:gdLst>
              <a:gd name="connsiteX0" fmla="*/ 1808585 w 1808585"/>
              <a:gd name="connsiteY0" fmla="*/ 0 h 8862294"/>
              <a:gd name="connsiteX1" fmla="*/ 812522 w 1808585"/>
              <a:gd name="connsiteY1" fmla="*/ 4431147 h 8862294"/>
              <a:gd name="connsiteX2" fmla="*/ 1808585 w 1808585"/>
              <a:gd name="connsiteY2" fmla="*/ 8862294 h 8862294"/>
              <a:gd name="connsiteX3" fmla="*/ 780458 w 1808585"/>
              <a:gd name="connsiteY3" fmla="*/ 8862294 h 8862294"/>
              <a:gd name="connsiteX4" fmla="*/ 769369 w 1808585"/>
              <a:gd name="connsiteY4" fmla="*/ 8850908 h 8862294"/>
              <a:gd name="connsiteX5" fmla="*/ 0 w 1808585"/>
              <a:gd name="connsiteY5" fmla="*/ 4431148 h 8862294"/>
              <a:gd name="connsiteX6" fmla="*/ 769369 w 1808585"/>
              <a:gd name="connsiteY6" fmla="*/ 11387 h 8862294"/>
              <a:gd name="connsiteX7" fmla="*/ 780460 w 1808585"/>
              <a:gd name="connsiteY7" fmla="*/ 0 h 8862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08585" h="8862294">
                <a:moveTo>
                  <a:pt x="1808585" y="0"/>
                </a:moveTo>
                <a:cubicBezTo>
                  <a:pt x="1258271" y="0"/>
                  <a:pt x="812522" y="1984268"/>
                  <a:pt x="812522" y="4431147"/>
                </a:cubicBezTo>
                <a:cubicBezTo>
                  <a:pt x="812522" y="6878026"/>
                  <a:pt x="1258271" y="8862294"/>
                  <a:pt x="1808585" y="8862294"/>
                </a:cubicBezTo>
                <a:lnTo>
                  <a:pt x="780458" y="8862294"/>
                </a:lnTo>
                <a:lnTo>
                  <a:pt x="769369" y="8850908"/>
                </a:lnTo>
                <a:cubicBezTo>
                  <a:pt x="326809" y="8344372"/>
                  <a:pt x="0" y="6557347"/>
                  <a:pt x="0" y="4431148"/>
                </a:cubicBezTo>
                <a:cubicBezTo>
                  <a:pt x="0" y="2304949"/>
                  <a:pt x="326809" y="517924"/>
                  <a:pt x="769369" y="11387"/>
                </a:cubicBezTo>
                <a:lnTo>
                  <a:pt x="780460" y="0"/>
                </a:lnTo>
                <a:close/>
              </a:path>
            </a:pathLst>
          </a:custGeom>
          <a:gradFill flip="none" rotWithShape="1">
            <a:gsLst>
              <a:gs pos="49000">
                <a:schemeClr val="bg1"/>
              </a:gs>
              <a:gs pos="62000">
                <a:schemeClr val="bg1">
                  <a:lumMod val="9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outerShdw dist="38100" dir="2700000" algn="tl" rotWithShape="0">
              <a:schemeClr val="bg1">
                <a:lumMod val="9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45" name="그룹 44"/>
          <p:cNvGrpSpPr/>
          <p:nvPr/>
        </p:nvGrpSpPr>
        <p:grpSpPr>
          <a:xfrm>
            <a:off x="5393034" y="4098983"/>
            <a:ext cx="1683066" cy="357775"/>
            <a:chOff x="5393034" y="4213283"/>
            <a:chExt cx="1683066" cy="357775"/>
          </a:xfrm>
        </p:grpSpPr>
        <p:sp>
          <p:nvSpPr>
            <p:cNvPr id="16" name="Freeform 5"/>
            <p:cNvSpPr>
              <a:spLocks noEditPoints="1"/>
            </p:cNvSpPr>
            <p:nvPr/>
          </p:nvSpPr>
          <p:spPr bwMode="auto">
            <a:xfrm>
              <a:off x="6030993" y="4213283"/>
              <a:ext cx="357658" cy="357775"/>
            </a:xfrm>
            <a:custGeom>
              <a:avLst/>
              <a:gdLst>
                <a:gd name="T0" fmla="*/ 5346 w 9213"/>
                <a:gd name="T1" fmla="*/ 645 h 9217"/>
                <a:gd name="T2" fmla="*/ 4465 w 9213"/>
                <a:gd name="T3" fmla="*/ 30 h 9217"/>
                <a:gd name="T4" fmla="*/ 4143 w 9213"/>
                <a:gd name="T5" fmla="*/ 1113 h 9217"/>
                <a:gd name="T6" fmla="*/ 5028 w 9213"/>
                <a:gd name="T7" fmla="*/ 484 h 9217"/>
                <a:gd name="T8" fmla="*/ 4625 w 9213"/>
                <a:gd name="T9" fmla="*/ 1089 h 9217"/>
                <a:gd name="T10" fmla="*/ 4406 w 9213"/>
                <a:gd name="T11" fmla="*/ 363 h 9217"/>
                <a:gd name="T12" fmla="*/ 3074 w 9213"/>
                <a:gd name="T13" fmla="*/ 3390 h 9217"/>
                <a:gd name="T14" fmla="*/ 2226 w 9213"/>
                <a:gd name="T15" fmla="*/ 2823 h 9217"/>
                <a:gd name="T16" fmla="*/ 2329 w 9213"/>
                <a:gd name="T17" fmla="*/ 3881 h 9217"/>
                <a:gd name="T18" fmla="*/ 2805 w 9213"/>
                <a:gd name="T19" fmla="*/ 3361 h 9217"/>
                <a:gd name="T20" fmla="*/ 2264 w 9213"/>
                <a:gd name="T21" fmla="*/ 3526 h 9217"/>
                <a:gd name="T22" fmla="*/ 2500 w 9213"/>
                <a:gd name="T23" fmla="*/ 3024 h 9217"/>
                <a:gd name="T24" fmla="*/ 6475 w 9213"/>
                <a:gd name="T25" fmla="*/ 7204 h 9217"/>
                <a:gd name="T26" fmla="*/ 6893 w 9213"/>
                <a:gd name="T27" fmla="*/ 6994 h 9217"/>
                <a:gd name="T28" fmla="*/ 6875 w 9213"/>
                <a:gd name="T29" fmla="*/ 7342 h 9217"/>
                <a:gd name="T30" fmla="*/ 6973 w 9213"/>
                <a:gd name="T31" fmla="*/ 7642 h 9217"/>
                <a:gd name="T32" fmla="*/ 6785 w 9213"/>
                <a:gd name="T33" fmla="*/ 7939 h 9217"/>
                <a:gd name="T34" fmla="*/ 6482 w 9213"/>
                <a:gd name="T35" fmla="*/ 7679 h 9217"/>
                <a:gd name="T36" fmla="*/ 6875 w 9213"/>
                <a:gd name="T37" fmla="*/ 8232 h 9217"/>
                <a:gd name="T38" fmla="*/ 7222 w 9213"/>
                <a:gd name="T39" fmla="*/ 7509 h 9217"/>
                <a:gd name="T40" fmla="*/ 7008 w 9213"/>
                <a:gd name="T41" fmla="*/ 6742 h 9217"/>
                <a:gd name="T42" fmla="*/ 8882 w 9213"/>
                <a:gd name="T43" fmla="*/ 4468 h 9217"/>
                <a:gd name="T44" fmla="*/ 8101 w 9213"/>
                <a:gd name="T45" fmla="*/ 4973 h 9217"/>
                <a:gd name="T46" fmla="*/ 6449 w 9213"/>
                <a:gd name="T47" fmla="*/ 5111 h 9217"/>
                <a:gd name="T48" fmla="*/ 4884 w 9213"/>
                <a:gd name="T49" fmla="*/ 4887 h 9217"/>
                <a:gd name="T50" fmla="*/ 3493 w 9213"/>
                <a:gd name="T51" fmla="*/ 4998 h 9217"/>
                <a:gd name="T52" fmla="*/ 1938 w 9213"/>
                <a:gd name="T53" fmla="*/ 5093 h 9217"/>
                <a:gd name="T54" fmla="*/ 1292 w 9213"/>
                <a:gd name="T55" fmla="*/ 5313 h 9217"/>
                <a:gd name="T56" fmla="*/ 2611 w 9213"/>
                <a:gd name="T57" fmla="*/ 5150 h 9217"/>
                <a:gd name="T58" fmla="*/ 4138 w 9213"/>
                <a:gd name="T59" fmla="*/ 5381 h 9217"/>
                <a:gd name="T60" fmla="*/ 5666 w 9213"/>
                <a:gd name="T61" fmla="*/ 5222 h 9217"/>
                <a:gd name="T62" fmla="*/ 7152 w 9213"/>
                <a:gd name="T63" fmla="*/ 5182 h 9217"/>
                <a:gd name="T64" fmla="*/ 8065 w 9213"/>
                <a:gd name="T65" fmla="*/ 5821 h 9217"/>
                <a:gd name="T66" fmla="*/ 6168 w 9213"/>
                <a:gd name="T67" fmla="*/ 6289 h 9217"/>
                <a:gd name="T68" fmla="*/ 5787 w 9213"/>
                <a:gd name="T69" fmla="*/ 7970 h 9217"/>
                <a:gd name="T70" fmla="*/ 1337 w 9213"/>
                <a:gd name="T71" fmla="*/ 8824 h 9217"/>
                <a:gd name="T72" fmla="*/ 477 w 9213"/>
                <a:gd name="T73" fmla="*/ 4738 h 9217"/>
                <a:gd name="T74" fmla="*/ 1744 w 9213"/>
                <a:gd name="T75" fmla="*/ 8640 h 9217"/>
                <a:gd name="T76" fmla="*/ 1718 w 9213"/>
                <a:gd name="T77" fmla="*/ 8369 h 9217"/>
                <a:gd name="T78" fmla="*/ 372 w 9213"/>
                <a:gd name="T79" fmla="*/ 4460 h 9217"/>
                <a:gd name="T80" fmla="*/ 807 w 9213"/>
                <a:gd name="T81" fmla="*/ 8559 h 9217"/>
                <a:gd name="T82" fmla="*/ 1614 w 9213"/>
                <a:gd name="T83" fmla="*/ 9209 h 9217"/>
                <a:gd name="T84" fmla="*/ 8760 w 9213"/>
                <a:gd name="T85" fmla="*/ 8643 h 9217"/>
                <a:gd name="T86" fmla="*/ 9103 w 9213"/>
                <a:gd name="T87" fmla="*/ 6854 h 9217"/>
                <a:gd name="T88" fmla="*/ 8793 w 9213"/>
                <a:gd name="T89" fmla="*/ 4727 h 9217"/>
                <a:gd name="T90" fmla="*/ 7386 w 9213"/>
                <a:gd name="T91" fmla="*/ 8947 h 9217"/>
                <a:gd name="T92" fmla="*/ 6029 w 9213"/>
                <a:gd name="T93" fmla="*/ 7836 h 9217"/>
                <a:gd name="T94" fmla="*/ 6577 w 9213"/>
                <a:gd name="T95" fmla="*/ 6281 h 9217"/>
                <a:gd name="T96" fmla="*/ 8230 w 9213"/>
                <a:gd name="T97" fmla="*/ 6200 h 9217"/>
                <a:gd name="T98" fmla="*/ 8927 w 9213"/>
                <a:gd name="T99" fmla="*/ 7692 h 9217"/>
                <a:gd name="T100" fmla="*/ 7689 w 9213"/>
                <a:gd name="T101" fmla="*/ 8931 h 9217"/>
                <a:gd name="T102" fmla="*/ 4852 w 9213"/>
                <a:gd name="T103" fmla="*/ 2463 h 9217"/>
                <a:gd name="T104" fmla="*/ 4016 w 9213"/>
                <a:gd name="T105" fmla="*/ 2211 h 9217"/>
                <a:gd name="T106" fmla="*/ 4382 w 9213"/>
                <a:gd name="T107" fmla="*/ 2984 h 9217"/>
                <a:gd name="T108" fmla="*/ 4560 w 9213"/>
                <a:gd name="T109" fmla="*/ 2608 h 9217"/>
                <a:gd name="T110" fmla="*/ 4187 w 9213"/>
                <a:gd name="T111" fmla="*/ 2572 h 9217"/>
                <a:gd name="T112" fmla="*/ 7962 w 9213"/>
                <a:gd name="T113" fmla="*/ 6703 h 9217"/>
                <a:gd name="T114" fmla="*/ 7637 w 9213"/>
                <a:gd name="T115" fmla="*/ 8055 h 9217"/>
                <a:gd name="T116" fmla="*/ 8495 w 9213"/>
                <a:gd name="T117" fmla="*/ 7796 h 9217"/>
                <a:gd name="T118" fmla="*/ 8226 w 9213"/>
                <a:gd name="T119" fmla="*/ 7769 h 9217"/>
                <a:gd name="T120" fmla="*/ 7846 w 9213"/>
                <a:gd name="T121" fmla="*/ 7884 h 9217"/>
                <a:gd name="T122" fmla="*/ 7990 w 9213"/>
                <a:gd name="T123" fmla="*/ 6972 h 9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9213" h="9217">
                  <a:moveTo>
                    <a:pt x="4668" y="1360"/>
                  </a:moveTo>
                  <a:lnTo>
                    <a:pt x="4703" y="1360"/>
                  </a:lnTo>
                  <a:lnTo>
                    <a:pt x="4770" y="1352"/>
                  </a:lnTo>
                  <a:lnTo>
                    <a:pt x="4870" y="1331"/>
                  </a:lnTo>
                  <a:lnTo>
                    <a:pt x="4992" y="1279"/>
                  </a:lnTo>
                  <a:lnTo>
                    <a:pt x="5100" y="1205"/>
                  </a:lnTo>
                  <a:lnTo>
                    <a:pt x="5192" y="1113"/>
                  </a:lnTo>
                  <a:lnTo>
                    <a:pt x="5266" y="1005"/>
                  </a:lnTo>
                  <a:lnTo>
                    <a:pt x="5317" y="883"/>
                  </a:lnTo>
                  <a:lnTo>
                    <a:pt x="5340" y="783"/>
                  </a:lnTo>
                  <a:lnTo>
                    <a:pt x="5346" y="716"/>
                  </a:lnTo>
                  <a:lnTo>
                    <a:pt x="5348" y="680"/>
                  </a:lnTo>
                  <a:lnTo>
                    <a:pt x="5346" y="645"/>
                  </a:lnTo>
                  <a:lnTo>
                    <a:pt x="5340" y="576"/>
                  </a:lnTo>
                  <a:lnTo>
                    <a:pt x="5317" y="478"/>
                  </a:lnTo>
                  <a:lnTo>
                    <a:pt x="5266" y="356"/>
                  </a:lnTo>
                  <a:lnTo>
                    <a:pt x="5192" y="248"/>
                  </a:lnTo>
                  <a:lnTo>
                    <a:pt x="5100" y="154"/>
                  </a:lnTo>
                  <a:lnTo>
                    <a:pt x="4992" y="81"/>
                  </a:lnTo>
                  <a:lnTo>
                    <a:pt x="4870" y="30"/>
                  </a:lnTo>
                  <a:lnTo>
                    <a:pt x="4770" y="7"/>
                  </a:lnTo>
                  <a:lnTo>
                    <a:pt x="4703" y="0"/>
                  </a:lnTo>
                  <a:lnTo>
                    <a:pt x="4668" y="0"/>
                  </a:lnTo>
                  <a:lnTo>
                    <a:pt x="4632" y="0"/>
                  </a:lnTo>
                  <a:lnTo>
                    <a:pt x="4564" y="7"/>
                  </a:lnTo>
                  <a:lnTo>
                    <a:pt x="4465" y="30"/>
                  </a:lnTo>
                  <a:lnTo>
                    <a:pt x="4343" y="81"/>
                  </a:lnTo>
                  <a:lnTo>
                    <a:pt x="4235" y="154"/>
                  </a:lnTo>
                  <a:lnTo>
                    <a:pt x="4143" y="248"/>
                  </a:lnTo>
                  <a:lnTo>
                    <a:pt x="4069" y="356"/>
                  </a:lnTo>
                  <a:lnTo>
                    <a:pt x="4017" y="478"/>
                  </a:lnTo>
                  <a:lnTo>
                    <a:pt x="3996" y="576"/>
                  </a:lnTo>
                  <a:lnTo>
                    <a:pt x="3989" y="645"/>
                  </a:lnTo>
                  <a:lnTo>
                    <a:pt x="3987" y="680"/>
                  </a:lnTo>
                  <a:lnTo>
                    <a:pt x="3989" y="716"/>
                  </a:lnTo>
                  <a:lnTo>
                    <a:pt x="3996" y="783"/>
                  </a:lnTo>
                  <a:lnTo>
                    <a:pt x="4017" y="883"/>
                  </a:lnTo>
                  <a:lnTo>
                    <a:pt x="4069" y="1004"/>
                  </a:lnTo>
                  <a:lnTo>
                    <a:pt x="4143" y="1113"/>
                  </a:lnTo>
                  <a:lnTo>
                    <a:pt x="4235" y="1205"/>
                  </a:lnTo>
                  <a:lnTo>
                    <a:pt x="4343" y="1279"/>
                  </a:lnTo>
                  <a:lnTo>
                    <a:pt x="4465" y="1331"/>
                  </a:lnTo>
                  <a:lnTo>
                    <a:pt x="4564" y="1352"/>
                  </a:lnTo>
                  <a:lnTo>
                    <a:pt x="4632" y="1360"/>
                  </a:lnTo>
                  <a:lnTo>
                    <a:pt x="4668" y="1360"/>
                  </a:lnTo>
                  <a:close/>
                  <a:moveTo>
                    <a:pt x="4668" y="271"/>
                  </a:moveTo>
                  <a:lnTo>
                    <a:pt x="4710" y="271"/>
                  </a:lnTo>
                  <a:lnTo>
                    <a:pt x="4789" y="288"/>
                  </a:lnTo>
                  <a:lnTo>
                    <a:pt x="4862" y="320"/>
                  </a:lnTo>
                  <a:lnTo>
                    <a:pt x="4929" y="363"/>
                  </a:lnTo>
                  <a:lnTo>
                    <a:pt x="4985" y="419"/>
                  </a:lnTo>
                  <a:lnTo>
                    <a:pt x="5028" y="484"/>
                  </a:lnTo>
                  <a:lnTo>
                    <a:pt x="5060" y="557"/>
                  </a:lnTo>
                  <a:lnTo>
                    <a:pt x="5076" y="638"/>
                  </a:lnTo>
                  <a:lnTo>
                    <a:pt x="5077" y="680"/>
                  </a:lnTo>
                  <a:lnTo>
                    <a:pt x="5076" y="722"/>
                  </a:lnTo>
                  <a:lnTo>
                    <a:pt x="5060" y="802"/>
                  </a:lnTo>
                  <a:lnTo>
                    <a:pt x="5028" y="876"/>
                  </a:lnTo>
                  <a:lnTo>
                    <a:pt x="4985" y="940"/>
                  </a:lnTo>
                  <a:lnTo>
                    <a:pt x="4929" y="997"/>
                  </a:lnTo>
                  <a:lnTo>
                    <a:pt x="4862" y="1041"/>
                  </a:lnTo>
                  <a:lnTo>
                    <a:pt x="4789" y="1073"/>
                  </a:lnTo>
                  <a:lnTo>
                    <a:pt x="4710" y="1089"/>
                  </a:lnTo>
                  <a:lnTo>
                    <a:pt x="4668" y="1090"/>
                  </a:lnTo>
                  <a:lnTo>
                    <a:pt x="4625" y="1089"/>
                  </a:lnTo>
                  <a:lnTo>
                    <a:pt x="4546" y="1073"/>
                  </a:lnTo>
                  <a:lnTo>
                    <a:pt x="4472" y="1041"/>
                  </a:lnTo>
                  <a:lnTo>
                    <a:pt x="4406" y="997"/>
                  </a:lnTo>
                  <a:lnTo>
                    <a:pt x="4351" y="940"/>
                  </a:lnTo>
                  <a:lnTo>
                    <a:pt x="4307" y="876"/>
                  </a:lnTo>
                  <a:lnTo>
                    <a:pt x="4275" y="802"/>
                  </a:lnTo>
                  <a:lnTo>
                    <a:pt x="4259" y="722"/>
                  </a:lnTo>
                  <a:lnTo>
                    <a:pt x="4258" y="680"/>
                  </a:lnTo>
                  <a:lnTo>
                    <a:pt x="4259" y="638"/>
                  </a:lnTo>
                  <a:lnTo>
                    <a:pt x="4275" y="557"/>
                  </a:lnTo>
                  <a:lnTo>
                    <a:pt x="4307" y="484"/>
                  </a:lnTo>
                  <a:lnTo>
                    <a:pt x="4351" y="419"/>
                  </a:lnTo>
                  <a:lnTo>
                    <a:pt x="4406" y="363"/>
                  </a:lnTo>
                  <a:lnTo>
                    <a:pt x="4472" y="320"/>
                  </a:lnTo>
                  <a:lnTo>
                    <a:pt x="4546" y="288"/>
                  </a:lnTo>
                  <a:lnTo>
                    <a:pt x="4625" y="271"/>
                  </a:lnTo>
                  <a:lnTo>
                    <a:pt x="4668" y="271"/>
                  </a:lnTo>
                  <a:close/>
                  <a:moveTo>
                    <a:pt x="2500" y="3907"/>
                  </a:moveTo>
                  <a:lnTo>
                    <a:pt x="2560" y="3904"/>
                  </a:lnTo>
                  <a:lnTo>
                    <a:pt x="2673" y="3881"/>
                  </a:lnTo>
                  <a:lnTo>
                    <a:pt x="2775" y="3838"/>
                  </a:lnTo>
                  <a:lnTo>
                    <a:pt x="2867" y="3776"/>
                  </a:lnTo>
                  <a:lnTo>
                    <a:pt x="2946" y="3697"/>
                  </a:lnTo>
                  <a:lnTo>
                    <a:pt x="3008" y="3605"/>
                  </a:lnTo>
                  <a:lnTo>
                    <a:pt x="3051" y="3503"/>
                  </a:lnTo>
                  <a:lnTo>
                    <a:pt x="3074" y="3390"/>
                  </a:lnTo>
                  <a:lnTo>
                    <a:pt x="3076" y="3331"/>
                  </a:lnTo>
                  <a:lnTo>
                    <a:pt x="3074" y="3271"/>
                  </a:lnTo>
                  <a:lnTo>
                    <a:pt x="3051" y="3158"/>
                  </a:lnTo>
                  <a:lnTo>
                    <a:pt x="3008" y="3056"/>
                  </a:lnTo>
                  <a:lnTo>
                    <a:pt x="2946" y="2964"/>
                  </a:lnTo>
                  <a:lnTo>
                    <a:pt x="2867" y="2885"/>
                  </a:lnTo>
                  <a:lnTo>
                    <a:pt x="2775" y="2823"/>
                  </a:lnTo>
                  <a:lnTo>
                    <a:pt x="2673" y="2780"/>
                  </a:lnTo>
                  <a:lnTo>
                    <a:pt x="2560" y="2757"/>
                  </a:lnTo>
                  <a:lnTo>
                    <a:pt x="2500" y="2755"/>
                  </a:lnTo>
                  <a:lnTo>
                    <a:pt x="2441" y="2757"/>
                  </a:lnTo>
                  <a:lnTo>
                    <a:pt x="2329" y="2780"/>
                  </a:lnTo>
                  <a:lnTo>
                    <a:pt x="2226" y="2823"/>
                  </a:lnTo>
                  <a:lnTo>
                    <a:pt x="2134" y="2885"/>
                  </a:lnTo>
                  <a:lnTo>
                    <a:pt x="2055" y="2964"/>
                  </a:lnTo>
                  <a:lnTo>
                    <a:pt x="1993" y="3056"/>
                  </a:lnTo>
                  <a:lnTo>
                    <a:pt x="1950" y="3158"/>
                  </a:lnTo>
                  <a:lnTo>
                    <a:pt x="1927" y="3271"/>
                  </a:lnTo>
                  <a:lnTo>
                    <a:pt x="1924" y="3331"/>
                  </a:lnTo>
                  <a:lnTo>
                    <a:pt x="1927" y="3390"/>
                  </a:lnTo>
                  <a:lnTo>
                    <a:pt x="1950" y="3503"/>
                  </a:lnTo>
                  <a:lnTo>
                    <a:pt x="1993" y="3605"/>
                  </a:lnTo>
                  <a:lnTo>
                    <a:pt x="2055" y="3697"/>
                  </a:lnTo>
                  <a:lnTo>
                    <a:pt x="2134" y="3776"/>
                  </a:lnTo>
                  <a:lnTo>
                    <a:pt x="2226" y="3838"/>
                  </a:lnTo>
                  <a:lnTo>
                    <a:pt x="2329" y="3881"/>
                  </a:lnTo>
                  <a:lnTo>
                    <a:pt x="2441" y="3904"/>
                  </a:lnTo>
                  <a:lnTo>
                    <a:pt x="2500" y="3907"/>
                  </a:lnTo>
                  <a:close/>
                  <a:moveTo>
                    <a:pt x="2500" y="3024"/>
                  </a:moveTo>
                  <a:lnTo>
                    <a:pt x="2532" y="3026"/>
                  </a:lnTo>
                  <a:lnTo>
                    <a:pt x="2592" y="3037"/>
                  </a:lnTo>
                  <a:lnTo>
                    <a:pt x="2647" y="3060"/>
                  </a:lnTo>
                  <a:lnTo>
                    <a:pt x="2696" y="3094"/>
                  </a:lnTo>
                  <a:lnTo>
                    <a:pt x="2737" y="3135"/>
                  </a:lnTo>
                  <a:lnTo>
                    <a:pt x="2771" y="3184"/>
                  </a:lnTo>
                  <a:lnTo>
                    <a:pt x="2794" y="3239"/>
                  </a:lnTo>
                  <a:lnTo>
                    <a:pt x="2805" y="3300"/>
                  </a:lnTo>
                  <a:lnTo>
                    <a:pt x="2807" y="3331"/>
                  </a:lnTo>
                  <a:lnTo>
                    <a:pt x="2805" y="3361"/>
                  </a:lnTo>
                  <a:lnTo>
                    <a:pt x="2794" y="3422"/>
                  </a:lnTo>
                  <a:lnTo>
                    <a:pt x="2771" y="3477"/>
                  </a:lnTo>
                  <a:lnTo>
                    <a:pt x="2737" y="3526"/>
                  </a:lnTo>
                  <a:lnTo>
                    <a:pt x="2696" y="3567"/>
                  </a:lnTo>
                  <a:lnTo>
                    <a:pt x="2647" y="3601"/>
                  </a:lnTo>
                  <a:lnTo>
                    <a:pt x="2592" y="3624"/>
                  </a:lnTo>
                  <a:lnTo>
                    <a:pt x="2532" y="3635"/>
                  </a:lnTo>
                  <a:lnTo>
                    <a:pt x="2500" y="3637"/>
                  </a:lnTo>
                  <a:lnTo>
                    <a:pt x="2470" y="3635"/>
                  </a:lnTo>
                  <a:lnTo>
                    <a:pt x="2409" y="3624"/>
                  </a:lnTo>
                  <a:lnTo>
                    <a:pt x="2354" y="3601"/>
                  </a:lnTo>
                  <a:lnTo>
                    <a:pt x="2305" y="3567"/>
                  </a:lnTo>
                  <a:lnTo>
                    <a:pt x="2264" y="3526"/>
                  </a:lnTo>
                  <a:lnTo>
                    <a:pt x="2231" y="3477"/>
                  </a:lnTo>
                  <a:lnTo>
                    <a:pt x="2208" y="3422"/>
                  </a:lnTo>
                  <a:lnTo>
                    <a:pt x="2196" y="3361"/>
                  </a:lnTo>
                  <a:lnTo>
                    <a:pt x="2195" y="3331"/>
                  </a:lnTo>
                  <a:lnTo>
                    <a:pt x="2196" y="3300"/>
                  </a:lnTo>
                  <a:lnTo>
                    <a:pt x="2208" y="3239"/>
                  </a:lnTo>
                  <a:lnTo>
                    <a:pt x="2231" y="3184"/>
                  </a:lnTo>
                  <a:lnTo>
                    <a:pt x="2264" y="3135"/>
                  </a:lnTo>
                  <a:lnTo>
                    <a:pt x="2305" y="3094"/>
                  </a:lnTo>
                  <a:lnTo>
                    <a:pt x="2354" y="3060"/>
                  </a:lnTo>
                  <a:lnTo>
                    <a:pt x="2409" y="3037"/>
                  </a:lnTo>
                  <a:lnTo>
                    <a:pt x="2470" y="3026"/>
                  </a:lnTo>
                  <a:lnTo>
                    <a:pt x="2500" y="3024"/>
                  </a:lnTo>
                  <a:close/>
                  <a:moveTo>
                    <a:pt x="6875" y="6723"/>
                  </a:moveTo>
                  <a:lnTo>
                    <a:pt x="6835" y="6724"/>
                  </a:lnTo>
                  <a:lnTo>
                    <a:pt x="6759" y="6737"/>
                  </a:lnTo>
                  <a:lnTo>
                    <a:pt x="6688" y="6763"/>
                  </a:lnTo>
                  <a:lnTo>
                    <a:pt x="6622" y="6801"/>
                  </a:lnTo>
                  <a:lnTo>
                    <a:pt x="6564" y="6850"/>
                  </a:lnTo>
                  <a:lnTo>
                    <a:pt x="6514" y="6906"/>
                  </a:lnTo>
                  <a:lnTo>
                    <a:pt x="6475" y="6971"/>
                  </a:lnTo>
                  <a:lnTo>
                    <a:pt x="6448" y="7043"/>
                  </a:lnTo>
                  <a:lnTo>
                    <a:pt x="6439" y="7082"/>
                  </a:lnTo>
                  <a:lnTo>
                    <a:pt x="6435" y="7109"/>
                  </a:lnTo>
                  <a:lnTo>
                    <a:pt x="6446" y="7161"/>
                  </a:lnTo>
                  <a:lnTo>
                    <a:pt x="6475" y="7204"/>
                  </a:lnTo>
                  <a:lnTo>
                    <a:pt x="6518" y="7233"/>
                  </a:lnTo>
                  <a:lnTo>
                    <a:pt x="6544" y="7240"/>
                  </a:lnTo>
                  <a:lnTo>
                    <a:pt x="6571" y="7244"/>
                  </a:lnTo>
                  <a:lnTo>
                    <a:pt x="6623" y="7233"/>
                  </a:lnTo>
                  <a:lnTo>
                    <a:pt x="6667" y="7204"/>
                  </a:lnTo>
                  <a:lnTo>
                    <a:pt x="6697" y="7161"/>
                  </a:lnTo>
                  <a:lnTo>
                    <a:pt x="6704" y="7133"/>
                  </a:lnTo>
                  <a:lnTo>
                    <a:pt x="6711" y="7105"/>
                  </a:lnTo>
                  <a:lnTo>
                    <a:pt x="6741" y="7053"/>
                  </a:lnTo>
                  <a:lnTo>
                    <a:pt x="6787" y="7015"/>
                  </a:lnTo>
                  <a:lnTo>
                    <a:pt x="6844" y="6995"/>
                  </a:lnTo>
                  <a:lnTo>
                    <a:pt x="6875" y="6992"/>
                  </a:lnTo>
                  <a:lnTo>
                    <a:pt x="6893" y="6994"/>
                  </a:lnTo>
                  <a:lnTo>
                    <a:pt x="6927" y="7001"/>
                  </a:lnTo>
                  <a:lnTo>
                    <a:pt x="6973" y="7023"/>
                  </a:lnTo>
                  <a:lnTo>
                    <a:pt x="7021" y="7070"/>
                  </a:lnTo>
                  <a:lnTo>
                    <a:pt x="7042" y="7116"/>
                  </a:lnTo>
                  <a:lnTo>
                    <a:pt x="7049" y="7149"/>
                  </a:lnTo>
                  <a:lnTo>
                    <a:pt x="7049" y="7168"/>
                  </a:lnTo>
                  <a:lnTo>
                    <a:pt x="7049" y="7185"/>
                  </a:lnTo>
                  <a:lnTo>
                    <a:pt x="7042" y="7220"/>
                  </a:lnTo>
                  <a:lnTo>
                    <a:pt x="7021" y="7266"/>
                  </a:lnTo>
                  <a:lnTo>
                    <a:pt x="6973" y="7313"/>
                  </a:lnTo>
                  <a:lnTo>
                    <a:pt x="6927" y="7335"/>
                  </a:lnTo>
                  <a:lnTo>
                    <a:pt x="6893" y="7342"/>
                  </a:lnTo>
                  <a:lnTo>
                    <a:pt x="6875" y="7342"/>
                  </a:lnTo>
                  <a:lnTo>
                    <a:pt x="6848" y="7345"/>
                  </a:lnTo>
                  <a:lnTo>
                    <a:pt x="6799" y="7365"/>
                  </a:lnTo>
                  <a:lnTo>
                    <a:pt x="6762" y="7401"/>
                  </a:lnTo>
                  <a:lnTo>
                    <a:pt x="6741" y="7450"/>
                  </a:lnTo>
                  <a:lnTo>
                    <a:pt x="6740" y="7478"/>
                  </a:lnTo>
                  <a:lnTo>
                    <a:pt x="6741" y="7505"/>
                  </a:lnTo>
                  <a:lnTo>
                    <a:pt x="6762" y="7554"/>
                  </a:lnTo>
                  <a:lnTo>
                    <a:pt x="6799" y="7590"/>
                  </a:lnTo>
                  <a:lnTo>
                    <a:pt x="6848" y="7612"/>
                  </a:lnTo>
                  <a:lnTo>
                    <a:pt x="6875" y="7613"/>
                  </a:lnTo>
                  <a:lnTo>
                    <a:pt x="6893" y="7613"/>
                  </a:lnTo>
                  <a:lnTo>
                    <a:pt x="6927" y="7620"/>
                  </a:lnTo>
                  <a:lnTo>
                    <a:pt x="6973" y="7642"/>
                  </a:lnTo>
                  <a:lnTo>
                    <a:pt x="7021" y="7689"/>
                  </a:lnTo>
                  <a:lnTo>
                    <a:pt x="7042" y="7735"/>
                  </a:lnTo>
                  <a:lnTo>
                    <a:pt x="7049" y="7770"/>
                  </a:lnTo>
                  <a:lnTo>
                    <a:pt x="7049" y="7787"/>
                  </a:lnTo>
                  <a:lnTo>
                    <a:pt x="7049" y="7806"/>
                  </a:lnTo>
                  <a:lnTo>
                    <a:pt x="7042" y="7841"/>
                  </a:lnTo>
                  <a:lnTo>
                    <a:pt x="7021" y="7887"/>
                  </a:lnTo>
                  <a:lnTo>
                    <a:pt x="6973" y="7934"/>
                  </a:lnTo>
                  <a:lnTo>
                    <a:pt x="6927" y="7956"/>
                  </a:lnTo>
                  <a:lnTo>
                    <a:pt x="6893" y="7962"/>
                  </a:lnTo>
                  <a:lnTo>
                    <a:pt x="6875" y="7963"/>
                  </a:lnTo>
                  <a:lnTo>
                    <a:pt x="6842" y="7960"/>
                  </a:lnTo>
                  <a:lnTo>
                    <a:pt x="6785" y="7939"/>
                  </a:lnTo>
                  <a:lnTo>
                    <a:pt x="6738" y="7898"/>
                  </a:lnTo>
                  <a:lnTo>
                    <a:pt x="6708" y="7843"/>
                  </a:lnTo>
                  <a:lnTo>
                    <a:pt x="6701" y="7812"/>
                  </a:lnTo>
                  <a:lnTo>
                    <a:pt x="6697" y="7782"/>
                  </a:lnTo>
                  <a:lnTo>
                    <a:pt x="6681" y="7725"/>
                  </a:lnTo>
                  <a:lnTo>
                    <a:pt x="6659" y="7691"/>
                  </a:lnTo>
                  <a:lnTo>
                    <a:pt x="6639" y="7674"/>
                  </a:lnTo>
                  <a:lnTo>
                    <a:pt x="6615" y="7661"/>
                  </a:lnTo>
                  <a:lnTo>
                    <a:pt x="6583" y="7653"/>
                  </a:lnTo>
                  <a:lnTo>
                    <a:pt x="6564" y="7653"/>
                  </a:lnTo>
                  <a:lnTo>
                    <a:pt x="6544" y="7653"/>
                  </a:lnTo>
                  <a:lnTo>
                    <a:pt x="6511" y="7663"/>
                  </a:lnTo>
                  <a:lnTo>
                    <a:pt x="6482" y="7679"/>
                  </a:lnTo>
                  <a:lnTo>
                    <a:pt x="6462" y="7702"/>
                  </a:lnTo>
                  <a:lnTo>
                    <a:pt x="6440" y="7747"/>
                  </a:lnTo>
                  <a:lnTo>
                    <a:pt x="6430" y="7815"/>
                  </a:lnTo>
                  <a:lnTo>
                    <a:pt x="6435" y="7849"/>
                  </a:lnTo>
                  <a:lnTo>
                    <a:pt x="6440" y="7891"/>
                  </a:lnTo>
                  <a:lnTo>
                    <a:pt x="6466" y="7966"/>
                  </a:lnTo>
                  <a:lnTo>
                    <a:pt x="6505" y="8036"/>
                  </a:lnTo>
                  <a:lnTo>
                    <a:pt x="6554" y="8097"/>
                  </a:lnTo>
                  <a:lnTo>
                    <a:pt x="6613" y="8147"/>
                  </a:lnTo>
                  <a:lnTo>
                    <a:pt x="6681" y="8189"/>
                  </a:lnTo>
                  <a:lnTo>
                    <a:pt x="6754" y="8216"/>
                  </a:lnTo>
                  <a:lnTo>
                    <a:pt x="6834" y="8232"/>
                  </a:lnTo>
                  <a:lnTo>
                    <a:pt x="6875" y="8232"/>
                  </a:lnTo>
                  <a:lnTo>
                    <a:pt x="6920" y="8231"/>
                  </a:lnTo>
                  <a:lnTo>
                    <a:pt x="7008" y="8214"/>
                  </a:lnTo>
                  <a:lnTo>
                    <a:pt x="7087" y="8179"/>
                  </a:lnTo>
                  <a:lnTo>
                    <a:pt x="7157" y="8132"/>
                  </a:lnTo>
                  <a:lnTo>
                    <a:pt x="7218" y="8071"/>
                  </a:lnTo>
                  <a:lnTo>
                    <a:pt x="7267" y="8000"/>
                  </a:lnTo>
                  <a:lnTo>
                    <a:pt x="7300" y="7920"/>
                  </a:lnTo>
                  <a:lnTo>
                    <a:pt x="7319" y="7833"/>
                  </a:lnTo>
                  <a:lnTo>
                    <a:pt x="7320" y="7787"/>
                  </a:lnTo>
                  <a:lnTo>
                    <a:pt x="7319" y="7743"/>
                  </a:lnTo>
                  <a:lnTo>
                    <a:pt x="7301" y="7658"/>
                  </a:lnTo>
                  <a:lnTo>
                    <a:pt x="7268" y="7578"/>
                  </a:lnTo>
                  <a:lnTo>
                    <a:pt x="7222" y="7509"/>
                  </a:lnTo>
                  <a:lnTo>
                    <a:pt x="7193" y="7478"/>
                  </a:lnTo>
                  <a:lnTo>
                    <a:pt x="7222" y="7447"/>
                  </a:lnTo>
                  <a:lnTo>
                    <a:pt x="7268" y="7377"/>
                  </a:lnTo>
                  <a:lnTo>
                    <a:pt x="7301" y="7298"/>
                  </a:lnTo>
                  <a:lnTo>
                    <a:pt x="7319" y="7213"/>
                  </a:lnTo>
                  <a:lnTo>
                    <a:pt x="7320" y="7168"/>
                  </a:lnTo>
                  <a:lnTo>
                    <a:pt x="7319" y="7122"/>
                  </a:lnTo>
                  <a:lnTo>
                    <a:pt x="7300" y="7035"/>
                  </a:lnTo>
                  <a:lnTo>
                    <a:pt x="7267" y="6956"/>
                  </a:lnTo>
                  <a:lnTo>
                    <a:pt x="7218" y="6884"/>
                  </a:lnTo>
                  <a:lnTo>
                    <a:pt x="7157" y="6824"/>
                  </a:lnTo>
                  <a:lnTo>
                    <a:pt x="7087" y="6776"/>
                  </a:lnTo>
                  <a:lnTo>
                    <a:pt x="7008" y="6742"/>
                  </a:lnTo>
                  <a:lnTo>
                    <a:pt x="6920" y="6724"/>
                  </a:lnTo>
                  <a:lnTo>
                    <a:pt x="6875" y="6723"/>
                  </a:lnTo>
                  <a:close/>
                  <a:moveTo>
                    <a:pt x="8881" y="6441"/>
                  </a:moveTo>
                  <a:lnTo>
                    <a:pt x="9203" y="4972"/>
                  </a:lnTo>
                  <a:lnTo>
                    <a:pt x="9212" y="4930"/>
                  </a:lnTo>
                  <a:lnTo>
                    <a:pt x="9212" y="4845"/>
                  </a:lnTo>
                  <a:lnTo>
                    <a:pt x="9198" y="4764"/>
                  </a:lnTo>
                  <a:lnTo>
                    <a:pt x="9167" y="4688"/>
                  </a:lnTo>
                  <a:lnTo>
                    <a:pt x="9124" y="4620"/>
                  </a:lnTo>
                  <a:lnTo>
                    <a:pt x="9068" y="4561"/>
                  </a:lnTo>
                  <a:lnTo>
                    <a:pt x="9002" y="4512"/>
                  </a:lnTo>
                  <a:lnTo>
                    <a:pt x="8924" y="4479"/>
                  </a:lnTo>
                  <a:lnTo>
                    <a:pt x="8882" y="4468"/>
                  </a:lnTo>
                  <a:lnTo>
                    <a:pt x="8841" y="4460"/>
                  </a:lnTo>
                  <a:lnTo>
                    <a:pt x="8756" y="4459"/>
                  </a:lnTo>
                  <a:lnTo>
                    <a:pt x="8675" y="4473"/>
                  </a:lnTo>
                  <a:lnTo>
                    <a:pt x="8599" y="4504"/>
                  </a:lnTo>
                  <a:lnTo>
                    <a:pt x="8531" y="4548"/>
                  </a:lnTo>
                  <a:lnTo>
                    <a:pt x="8471" y="4604"/>
                  </a:lnTo>
                  <a:lnTo>
                    <a:pt x="8423" y="4672"/>
                  </a:lnTo>
                  <a:lnTo>
                    <a:pt x="8390" y="4748"/>
                  </a:lnTo>
                  <a:lnTo>
                    <a:pt x="8378" y="4790"/>
                  </a:lnTo>
                  <a:lnTo>
                    <a:pt x="8319" y="5061"/>
                  </a:lnTo>
                  <a:lnTo>
                    <a:pt x="8236" y="5032"/>
                  </a:lnTo>
                  <a:lnTo>
                    <a:pt x="8157" y="4998"/>
                  </a:lnTo>
                  <a:lnTo>
                    <a:pt x="8101" y="4973"/>
                  </a:lnTo>
                  <a:lnTo>
                    <a:pt x="7975" y="4926"/>
                  </a:lnTo>
                  <a:lnTo>
                    <a:pt x="7826" y="4887"/>
                  </a:lnTo>
                  <a:lnTo>
                    <a:pt x="7635" y="4862"/>
                  </a:lnTo>
                  <a:lnTo>
                    <a:pt x="7520" y="4861"/>
                  </a:lnTo>
                  <a:lnTo>
                    <a:pt x="7405" y="4862"/>
                  </a:lnTo>
                  <a:lnTo>
                    <a:pt x="7216" y="4887"/>
                  </a:lnTo>
                  <a:lnTo>
                    <a:pt x="7065" y="4926"/>
                  </a:lnTo>
                  <a:lnTo>
                    <a:pt x="6940" y="4973"/>
                  </a:lnTo>
                  <a:lnTo>
                    <a:pt x="6884" y="4998"/>
                  </a:lnTo>
                  <a:lnTo>
                    <a:pt x="6832" y="5021"/>
                  </a:lnTo>
                  <a:lnTo>
                    <a:pt x="6724" y="5061"/>
                  </a:lnTo>
                  <a:lnTo>
                    <a:pt x="6602" y="5093"/>
                  </a:lnTo>
                  <a:lnTo>
                    <a:pt x="6449" y="5111"/>
                  </a:lnTo>
                  <a:lnTo>
                    <a:pt x="6356" y="5113"/>
                  </a:lnTo>
                  <a:lnTo>
                    <a:pt x="6260" y="5111"/>
                  </a:lnTo>
                  <a:lnTo>
                    <a:pt x="6108" y="5093"/>
                  </a:lnTo>
                  <a:lnTo>
                    <a:pt x="5986" y="5061"/>
                  </a:lnTo>
                  <a:lnTo>
                    <a:pt x="5879" y="5021"/>
                  </a:lnTo>
                  <a:lnTo>
                    <a:pt x="5826" y="4998"/>
                  </a:lnTo>
                  <a:lnTo>
                    <a:pt x="5770" y="4973"/>
                  </a:lnTo>
                  <a:lnTo>
                    <a:pt x="5644" y="4926"/>
                  </a:lnTo>
                  <a:lnTo>
                    <a:pt x="5493" y="4887"/>
                  </a:lnTo>
                  <a:lnTo>
                    <a:pt x="5305" y="4862"/>
                  </a:lnTo>
                  <a:lnTo>
                    <a:pt x="5189" y="4861"/>
                  </a:lnTo>
                  <a:lnTo>
                    <a:pt x="5074" y="4862"/>
                  </a:lnTo>
                  <a:lnTo>
                    <a:pt x="4884" y="4887"/>
                  </a:lnTo>
                  <a:lnTo>
                    <a:pt x="4734" y="4926"/>
                  </a:lnTo>
                  <a:lnTo>
                    <a:pt x="4609" y="4973"/>
                  </a:lnTo>
                  <a:lnTo>
                    <a:pt x="4553" y="4998"/>
                  </a:lnTo>
                  <a:lnTo>
                    <a:pt x="4500" y="5021"/>
                  </a:lnTo>
                  <a:lnTo>
                    <a:pt x="4392" y="5061"/>
                  </a:lnTo>
                  <a:lnTo>
                    <a:pt x="4269" y="5093"/>
                  </a:lnTo>
                  <a:lnTo>
                    <a:pt x="4118" y="5111"/>
                  </a:lnTo>
                  <a:lnTo>
                    <a:pt x="4023" y="5113"/>
                  </a:lnTo>
                  <a:lnTo>
                    <a:pt x="3928" y="5111"/>
                  </a:lnTo>
                  <a:lnTo>
                    <a:pt x="3775" y="5093"/>
                  </a:lnTo>
                  <a:lnTo>
                    <a:pt x="3653" y="5061"/>
                  </a:lnTo>
                  <a:lnTo>
                    <a:pt x="3547" y="5021"/>
                  </a:lnTo>
                  <a:lnTo>
                    <a:pt x="3493" y="4998"/>
                  </a:lnTo>
                  <a:lnTo>
                    <a:pt x="3437" y="4973"/>
                  </a:lnTo>
                  <a:lnTo>
                    <a:pt x="3312" y="4926"/>
                  </a:lnTo>
                  <a:lnTo>
                    <a:pt x="3162" y="4887"/>
                  </a:lnTo>
                  <a:lnTo>
                    <a:pt x="2972" y="4862"/>
                  </a:lnTo>
                  <a:lnTo>
                    <a:pt x="2857" y="4861"/>
                  </a:lnTo>
                  <a:lnTo>
                    <a:pt x="2742" y="4862"/>
                  </a:lnTo>
                  <a:lnTo>
                    <a:pt x="2553" y="4887"/>
                  </a:lnTo>
                  <a:lnTo>
                    <a:pt x="2402" y="4926"/>
                  </a:lnTo>
                  <a:lnTo>
                    <a:pt x="2277" y="4973"/>
                  </a:lnTo>
                  <a:lnTo>
                    <a:pt x="2221" y="4998"/>
                  </a:lnTo>
                  <a:lnTo>
                    <a:pt x="2169" y="5021"/>
                  </a:lnTo>
                  <a:lnTo>
                    <a:pt x="2061" y="5061"/>
                  </a:lnTo>
                  <a:lnTo>
                    <a:pt x="1938" y="5093"/>
                  </a:lnTo>
                  <a:lnTo>
                    <a:pt x="1786" y="5111"/>
                  </a:lnTo>
                  <a:lnTo>
                    <a:pt x="1692" y="5113"/>
                  </a:lnTo>
                  <a:lnTo>
                    <a:pt x="1616" y="5111"/>
                  </a:lnTo>
                  <a:lnTo>
                    <a:pt x="1479" y="5098"/>
                  </a:lnTo>
                  <a:lnTo>
                    <a:pt x="1419" y="5087"/>
                  </a:lnTo>
                  <a:lnTo>
                    <a:pt x="1391" y="5083"/>
                  </a:lnTo>
                  <a:lnTo>
                    <a:pt x="1339" y="5093"/>
                  </a:lnTo>
                  <a:lnTo>
                    <a:pt x="1296" y="5120"/>
                  </a:lnTo>
                  <a:lnTo>
                    <a:pt x="1266" y="5163"/>
                  </a:lnTo>
                  <a:lnTo>
                    <a:pt x="1257" y="5191"/>
                  </a:lnTo>
                  <a:lnTo>
                    <a:pt x="1253" y="5218"/>
                  </a:lnTo>
                  <a:lnTo>
                    <a:pt x="1263" y="5270"/>
                  </a:lnTo>
                  <a:lnTo>
                    <a:pt x="1292" y="5313"/>
                  </a:lnTo>
                  <a:lnTo>
                    <a:pt x="1335" y="5343"/>
                  </a:lnTo>
                  <a:lnTo>
                    <a:pt x="1361" y="5350"/>
                  </a:lnTo>
                  <a:lnTo>
                    <a:pt x="1437" y="5365"/>
                  </a:lnTo>
                  <a:lnTo>
                    <a:pt x="1601" y="5381"/>
                  </a:lnTo>
                  <a:lnTo>
                    <a:pt x="1692" y="5382"/>
                  </a:lnTo>
                  <a:lnTo>
                    <a:pt x="1806" y="5381"/>
                  </a:lnTo>
                  <a:lnTo>
                    <a:pt x="1996" y="5356"/>
                  </a:lnTo>
                  <a:lnTo>
                    <a:pt x="2147" y="5317"/>
                  </a:lnTo>
                  <a:lnTo>
                    <a:pt x="2272" y="5270"/>
                  </a:lnTo>
                  <a:lnTo>
                    <a:pt x="2329" y="5245"/>
                  </a:lnTo>
                  <a:lnTo>
                    <a:pt x="2380" y="5222"/>
                  </a:lnTo>
                  <a:lnTo>
                    <a:pt x="2488" y="5182"/>
                  </a:lnTo>
                  <a:lnTo>
                    <a:pt x="2611" y="5150"/>
                  </a:lnTo>
                  <a:lnTo>
                    <a:pt x="2763" y="5132"/>
                  </a:lnTo>
                  <a:lnTo>
                    <a:pt x="2857" y="5130"/>
                  </a:lnTo>
                  <a:lnTo>
                    <a:pt x="2952" y="5132"/>
                  </a:lnTo>
                  <a:lnTo>
                    <a:pt x="3105" y="5150"/>
                  </a:lnTo>
                  <a:lnTo>
                    <a:pt x="3227" y="5182"/>
                  </a:lnTo>
                  <a:lnTo>
                    <a:pt x="3333" y="5222"/>
                  </a:lnTo>
                  <a:lnTo>
                    <a:pt x="3387" y="5245"/>
                  </a:lnTo>
                  <a:lnTo>
                    <a:pt x="3443" y="5270"/>
                  </a:lnTo>
                  <a:lnTo>
                    <a:pt x="3568" y="5317"/>
                  </a:lnTo>
                  <a:lnTo>
                    <a:pt x="3719" y="5356"/>
                  </a:lnTo>
                  <a:lnTo>
                    <a:pt x="3908" y="5381"/>
                  </a:lnTo>
                  <a:lnTo>
                    <a:pt x="4023" y="5382"/>
                  </a:lnTo>
                  <a:lnTo>
                    <a:pt x="4138" y="5381"/>
                  </a:lnTo>
                  <a:lnTo>
                    <a:pt x="4327" y="5356"/>
                  </a:lnTo>
                  <a:lnTo>
                    <a:pt x="4478" y="5317"/>
                  </a:lnTo>
                  <a:lnTo>
                    <a:pt x="4603" y="5270"/>
                  </a:lnTo>
                  <a:lnTo>
                    <a:pt x="4659" y="5245"/>
                  </a:lnTo>
                  <a:lnTo>
                    <a:pt x="4713" y="5222"/>
                  </a:lnTo>
                  <a:lnTo>
                    <a:pt x="4819" y="5182"/>
                  </a:lnTo>
                  <a:lnTo>
                    <a:pt x="4942" y="5150"/>
                  </a:lnTo>
                  <a:lnTo>
                    <a:pt x="5094" y="5132"/>
                  </a:lnTo>
                  <a:lnTo>
                    <a:pt x="5189" y="5130"/>
                  </a:lnTo>
                  <a:lnTo>
                    <a:pt x="5283" y="5132"/>
                  </a:lnTo>
                  <a:lnTo>
                    <a:pt x="5436" y="5150"/>
                  </a:lnTo>
                  <a:lnTo>
                    <a:pt x="5558" y="5182"/>
                  </a:lnTo>
                  <a:lnTo>
                    <a:pt x="5666" y="5222"/>
                  </a:lnTo>
                  <a:lnTo>
                    <a:pt x="5718" y="5245"/>
                  </a:lnTo>
                  <a:lnTo>
                    <a:pt x="5775" y="5270"/>
                  </a:lnTo>
                  <a:lnTo>
                    <a:pt x="5899" y="5317"/>
                  </a:lnTo>
                  <a:lnTo>
                    <a:pt x="6050" y="5356"/>
                  </a:lnTo>
                  <a:lnTo>
                    <a:pt x="6240" y="5381"/>
                  </a:lnTo>
                  <a:lnTo>
                    <a:pt x="6354" y="5382"/>
                  </a:lnTo>
                  <a:lnTo>
                    <a:pt x="6469" y="5381"/>
                  </a:lnTo>
                  <a:lnTo>
                    <a:pt x="6659" y="5356"/>
                  </a:lnTo>
                  <a:lnTo>
                    <a:pt x="6810" y="5317"/>
                  </a:lnTo>
                  <a:lnTo>
                    <a:pt x="6936" y="5270"/>
                  </a:lnTo>
                  <a:lnTo>
                    <a:pt x="6992" y="5245"/>
                  </a:lnTo>
                  <a:lnTo>
                    <a:pt x="7044" y="5222"/>
                  </a:lnTo>
                  <a:lnTo>
                    <a:pt x="7152" y="5182"/>
                  </a:lnTo>
                  <a:lnTo>
                    <a:pt x="7274" y="5150"/>
                  </a:lnTo>
                  <a:lnTo>
                    <a:pt x="7427" y="5132"/>
                  </a:lnTo>
                  <a:lnTo>
                    <a:pt x="7520" y="5130"/>
                  </a:lnTo>
                  <a:lnTo>
                    <a:pt x="7615" y="5132"/>
                  </a:lnTo>
                  <a:lnTo>
                    <a:pt x="7768" y="5150"/>
                  </a:lnTo>
                  <a:lnTo>
                    <a:pt x="7890" y="5182"/>
                  </a:lnTo>
                  <a:lnTo>
                    <a:pt x="7997" y="5222"/>
                  </a:lnTo>
                  <a:lnTo>
                    <a:pt x="8050" y="5245"/>
                  </a:lnTo>
                  <a:lnTo>
                    <a:pt x="8099" y="5267"/>
                  </a:lnTo>
                  <a:lnTo>
                    <a:pt x="8203" y="5307"/>
                  </a:lnTo>
                  <a:lnTo>
                    <a:pt x="8260" y="5326"/>
                  </a:lnTo>
                  <a:lnTo>
                    <a:pt x="8144" y="5855"/>
                  </a:lnTo>
                  <a:lnTo>
                    <a:pt x="8065" y="5821"/>
                  </a:lnTo>
                  <a:lnTo>
                    <a:pt x="7900" y="5771"/>
                  </a:lnTo>
                  <a:lnTo>
                    <a:pt x="7730" y="5735"/>
                  </a:lnTo>
                  <a:lnTo>
                    <a:pt x="7553" y="5718"/>
                  </a:lnTo>
                  <a:lnTo>
                    <a:pt x="7463" y="5716"/>
                  </a:lnTo>
                  <a:lnTo>
                    <a:pt x="7373" y="5718"/>
                  </a:lnTo>
                  <a:lnTo>
                    <a:pt x="7196" y="5735"/>
                  </a:lnTo>
                  <a:lnTo>
                    <a:pt x="7026" y="5771"/>
                  </a:lnTo>
                  <a:lnTo>
                    <a:pt x="6862" y="5821"/>
                  </a:lnTo>
                  <a:lnTo>
                    <a:pt x="6705" y="5889"/>
                  </a:lnTo>
                  <a:lnTo>
                    <a:pt x="6556" y="5970"/>
                  </a:lnTo>
                  <a:lnTo>
                    <a:pt x="6416" y="6063"/>
                  </a:lnTo>
                  <a:lnTo>
                    <a:pt x="6286" y="6171"/>
                  </a:lnTo>
                  <a:lnTo>
                    <a:pt x="6168" y="6289"/>
                  </a:lnTo>
                  <a:lnTo>
                    <a:pt x="6060" y="6419"/>
                  </a:lnTo>
                  <a:lnTo>
                    <a:pt x="5967" y="6559"/>
                  </a:lnTo>
                  <a:lnTo>
                    <a:pt x="5886" y="6709"/>
                  </a:lnTo>
                  <a:lnTo>
                    <a:pt x="5818" y="6866"/>
                  </a:lnTo>
                  <a:lnTo>
                    <a:pt x="5768" y="7030"/>
                  </a:lnTo>
                  <a:lnTo>
                    <a:pt x="5732" y="7200"/>
                  </a:lnTo>
                  <a:lnTo>
                    <a:pt x="5715" y="7377"/>
                  </a:lnTo>
                  <a:lnTo>
                    <a:pt x="5713" y="7466"/>
                  </a:lnTo>
                  <a:lnTo>
                    <a:pt x="5713" y="7525"/>
                  </a:lnTo>
                  <a:lnTo>
                    <a:pt x="5722" y="7640"/>
                  </a:lnTo>
                  <a:lnTo>
                    <a:pt x="5736" y="7753"/>
                  </a:lnTo>
                  <a:lnTo>
                    <a:pt x="5758" y="7864"/>
                  </a:lnTo>
                  <a:lnTo>
                    <a:pt x="5787" y="7970"/>
                  </a:lnTo>
                  <a:lnTo>
                    <a:pt x="5823" y="8075"/>
                  </a:lnTo>
                  <a:lnTo>
                    <a:pt x="5863" y="8178"/>
                  </a:lnTo>
                  <a:lnTo>
                    <a:pt x="5912" y="8277"/>
                  </a:lnTo>
                  <a:lnTo>
                    <a:pt x="5993" y="8418"/>
                  </a:lnTo>
                  <a:lnTo>
                    <a:pt x="6122" y="8592"/>
                  </a:lnTo>
                  <a:lnTo>
                    <a:pt x="6272" y="8749"/>
                  </a:lnTo>
                  <a:lnTo>
                    <a:pt x="6440" y="8888"/>
                  </a:lnTo>
                  <a:lnTo>
                    <a:pt x="6531" y="8948"/>
                  </a:lnTo>
                  <a:lnTo>
                    <a:pt x="1744" y="8948"/>
                  </a:lnTo>
                  <a:lnTo>
                    <a:pt x="1681" y="8945"/>
                  </a:lnTo>
                  <a:lnTo>
                    <a:pt x="1557" y="8924"/>
                  </a:lnTo>
                  <a:lnTo>
                    <a:pt x="1442" y="8883"/>
                  </a:lnTo>
                  <a:lnTo>
                    <a:pt x="1337" y="8824"/>
                  </a:lnTo>
                  <a:lnTo>
                    <a:pt x="1243" y="8748"/>
                  </a:lnTo>
                  <a:lnTo>
                    <a:pt x="1162" y="8657"/>
                  </a:lnTo>
                  <a:lnTo>
                    <a:pt x="1098" y="8553"/>
                  </a:lnTo>
                  <a:lnTo>
                    <a:pt x="1050" y="8437"/>
                  </a:lnTo>
                  <a:lnTo>
                    <a:pt x="1034" y="8375"/>
                  </a:lnTo>
                  <a:lnTo>
                    <a:pt x="273" y="4914"/>
                  </a:lnTo>
                  <a:lnTo>
                    <a:pt x="268" y="4884"/>
                  </a:lnTo>
                  <a:lnTo>
                    <a:pt x="278" y="4825"/>
                  </a:lnTo>
                  <a:lnTo>
                    <a:pt x="310" y="4774"/>
                  </a:lnTo>
                  <a:lnTo>
                    <a:pt x="359" y="4740"/>
                  </a:lnTo>
                  <a:lnTo>
                    <a:pt x="389" y="4731"/>
                  </a:lnTo>
                  <a:lnTo>
                    <a:pt x="419" y="4727"/>
                  </a:lnTo>
                  <a:lnTo>
                    <a:pt x="477" y="4738"/>
                  </a:lnTo>
                  <a:lnTo>
                    <a:pt x="527" y="4770"/>
                  </a:lnTo>
                  <a:lnTo>
                    <a:pt x="562" y="4818"/>
                  </a:lnTo>
                  <a:lnTo>
                    <a:pt x="571" y="4848"/>
                  </a:lnTo>
                  <a:lnTo>
                    <a:pt x="1332" y="8309"/>
                  </a:lnTo>
                  <a:lnTo>
                    <a:pt x="1341" y="8345"/>
                  </a:lnTo>
                  <a:lnTo>
                    <a:pt x="1368" y="8412"/>
                  </a:lnTo>
                  <a:lnTo>
                    <a:pt x="1407" y="8473"/>
                  </a:lnTo>
                  <a:lnTo>
                    <a:pt x="1453" y="8525"/>
                  </a:lnTo>
                  <a:lnTo>
                    <a:pt x="1508" y="8569"/>
                  </a:lnTo>
                  <a:lnTo>
                    <a:pt x="1568" y="8604"/>
                  </a:lnTo>
                  <a:lnTo>
                    <a:pt x="1636" y="8627"/>
                  </a:lnTo>
                  <a:lnTo>
                    <a:pt x="1708" y="8640"/>
                  </a:lnTo>
                  <a:lnTo>
                    <a:pt x="1744" y="8640"/>
                  </a:lnTo>
                  <a:lnTo>
                    <a:pt x="5542" y="8640"/>
                  </a:lnTo>
                  <a:lnTo>
                    <a:pt x="5569" y="8638"/>
                  </a:lnTo>
                  <a:lnTo>
                    <a:pt x="5618" y="8618"/>
                  </a:lnTo>
                  <a:lnTo>
                    <a:pt x="5654" y="8581"/>
                  </a:lnTo>
                  <a:lnTo>
                    <a:pt x="5675" y="8533"/>
                  </a:lnTo>
                  <a:lnTo>
                    <a:pt x="5677" y="8506"/>
                  </a:lnTo>
                  <a:lnTo>
                    <a:pt x="5675" y="8479"/>
                  </a:lnTo>
                  <a:lnTo>
                    <a:pt x="5654" y="8430"/>
                  </a:lnTo>
                  <a:lnTo>
                    <a:pt x="5618" y="8392"/>
                  </a:lnTo>
                  <a:lnTo>
                    <a:pt x="5569" y="8372"/>
                  </a:lnTo>
                  <a:lnTo>
                    <a:pt x="5542" y="8371"/>
                  </a:lnTo>
                  <a:lnTo>
                    <a:pt x="1744" y="8371"/>
                  </a:lnTo>
                  <a:lnTo>
                    <a:pt x="1718" y="8369"/>
                  </a:lnTo>
                  <a:lnTo>
                    <a:pt x="1669" y="8352"/>
                  </a:lnTo>
                  <a:lnTo>
                    <a:pt x="1630" y="8320"/>
                  </a:lnTo>
                  <a:lnTo>
                    <a:pt x="1603" y="8276"/>
                  </a:lnTo>
                  <a:lnTo>
                    <a:pt x="1596" y="8250"/>
                  </a:lnTo>
                  <a:lnTo>
                    <a:pt x="834" y="4790"/>
                  </a:lnTo>
                  <a:lnTo>
                    <a:pt x="823" y="4748"/>
                  </a:lnTo>
                  <a:lnTo>
                    <a:pt x="789" y="4672"/>
                  </a:lnTo>
                  <a:lnTo>
                    <a:pt x="740" y="4604"/>
                  </a:lnTo>
                  <a:lnTo>
                    <a:pt x="681" y="4548"/>
                  </a:lnTo>
                  <a:lnTo>
                    <a:pt x="612" y="4505"/>
                  </a:lnTo>
                  <a:lnTo>
                    <a:pt x="537" y="4475"/>
                  </a:lnTo>
                  <a:lnTo>
                    <a:pt x="455" y="4459"/>
                  </a:lnTo>
                  <a:lnTo>
                    <a:pt x="372" y="4460"/>
                  </a:lnTo>
                  <a:lnTo>
                    <a:pt x="330" y="4468"/>
                  </a:lnTo>
                  <a:lnTo>
                    <a:pt x="288" y="4478"/>
                  </a:lnTo>
                  <a:lnTo>
                    <a:pt x="212" y="4512"/>
                  </a:lnTo>
                  <a:lnTo>
                    <a:pt x="144" y="4561"/>
                  </a:lnTo>
                  <a:lnTo>
                    <a:pt x="88" y="4620"/>
                  </a:lnTo>
                  <a:lnTo>
                    <a:pt x="45" y="4688"/>
                  </a:lnTo>
                  <a:lnTo>
                    <a:pt x="15" y="4764"/>
                  </a:lnTo>
                  <a:lnTo>
                    <a:pt x="0" y="4845"/>
                  </a:lnTo>
                  <a:lnTo>
                    <a:pt x="0" y="4930"/>
                  </a:lnTo>
                  <a:lnTo>
                    <a:pt x="9" y="4972"/>
                  </a:lnTo>
                  <a:lnTo>
                    <a:pt x="771" y="8433"/>
                  </a:lnTo>
                  <a:lnTo>
                    <a:pt x="781" y="8476"/>
                  </a:lnTo>
                  <a:lnTo>
                    <a:pt x="807" y="8559"/>
                  </a:lnTo>
                  <a:lnTo>
                    <a:pt x="840" y="8638"/>
                  </a:lnTo>
                  <a:lnTo>
                    <a:pt x="879" y="8715"/>
                  </a:lnTo>
                  <a:lnTo>
                    <a:pt x="922" y="8785"/>
                  </a:lnTo>
                  <a:lnTo>
                    <a:pt x="972" y="8853"/>
                  </a:lnTo>
                  <a:lnTo>
                    <a:pt x="1027" y="8915"/>
                  </a:lnTo>
                  <a:lnTo>
                    <a:pt x="1087" y="8973"/>
                  </a:lnTo>
                  <a:lnTo>
                    <a:pt x="1152" y="9024"/>
                  </a:lnTo>
                  <a:lnTo>
                    <a:pt x="1220" y="9071"/>
                  </a:lnTo>
                  <a:lnTo>
                    <a:pt x="1293" y="9111"/>
                  </a:lnTo>
                  <a:lnTo>
                    <a:pt x="1368" y="9145"/>
                  </a:lnTo>
                  <a:lnTo>
                    <a:pt x="1447" y="9173"/>
                  </a:lnTo>
                  <a:lnTo>
                    <a:pt x="1529" y="9194"/>
                  </a:lnTo>
                  <a:lnTo>
                    <a:pt x="1614" y="9209"/>
                  </a:lnTo>
                  <a:lnTo>
                    <a:pt x="1701" y="9217"/>
                  </a:lnTo>
                  <a:lnTo>
                    <a:pt x="1744" y="9217"/>
                  </a:lnTo>
                  <a:lnTo>
                    <a:pt x="7463" y="9217"/>
                  </a:lnTo>
                  <a:lnTo>
                    <a:pt x="7466" y="9217"/>
                  </a:lnTo>
                  <a:lnTo>
                    <a:pt x="7555" y="9216"/>
                  </a:lnTo>
                  <a:lnTo>
                    <a:pt x="7732" y="9197"/>
                  </a:lnTo>
                  <a:lnTo>
                    <a:pt x="7902" y="9163"/>
                  </a:lnTo>
                  <a:lnTo>
                    <a:pt x="8066" y="9111"/>
                  </a:lnTo>
                  <a:lnTo>
                    <a:pt x="8223" y="9045"/>
                  </a:lnTo>
                  <a:lnTo>
                    <a:pt x="8371" y="8964"/>
                  </a:lnTo>
                  <a:lnTo>
                    <a:pt x="8511" y="8869"/>
                  </a:lnTo>
                  <a:lnTo>
                    <a:pt x="8640" y="8762"/>
                  </a:lnTo>
                  <a:lnTo>
                    <a:pt x="8760" y="8643"/>
                  </a:lnTo>
                  <a:lnTo>
                    <a:pt x="8866" y="8513"/>
                  </a:lnTo>
                  <a:lnTo>
                    <a:pt x="8960" y="8373"/>
                  </a:lnTo>
                  <a:lnTo>
                    <a:pt x="9042" y="8225"/>
                  </a:lnTo>
                  <a:lnTo>
                    <a:pt x="9108" y="8068"/>
                  </a:lnTo>
                  <a:lnTo>
                    <a:pt x="9159" y="7904"/>
                  </a:lnTo>
                  <a:lnTo>
                    <a:pt x="9193" y="7733"/>
                  </a:lnTo>
                  <a:lnTo>
                    <a:pt x="9212" y="7557"/>
                  </a:lnTo>
                  <a:lnTo>
                    <a:pt x="9213" y="7466"/>
                  </a:lnTo>
                  <a:lnTo>
                    <a:pt x="9212" y="7396"/>
                  </a:lnTo>
                  <a:lnTo>
                    <a:pt x="9200" y="7254"/>
                  </a:lnTo>
                  <a:lnTo>
                    <a:pt x="9179" y="7118"/>
                  </a:lnTo>
                  <a:lnTo>
                    <a:pt x="9146" y="6984"/>
                  </a:lnTo>
                  <a:lnTo>
                    <a:pt x="9103" y="6854"/>
                  </a:lnTo>
                  <a:lnTo>
                    <a:pt x="9051" y="6729"/>
                  </a:lnTo>
                  <a:lnTo>
                    <a:pt x="8989" y="6609"/>
                  </a:lnTo>
                  <a:lnTo>
                    <a:pt x="8918" y="6495"/>
                  </a:lnTo>
                  <a:lnTo>
                    <a:pt x="8881" y="6441"/>
                  </a:lnTo>
                  <a:close/>
                  <a:moveTo>
                    <a:pt x="8554" y="5251"/>
                  </a:moveTo>
                  <a:lnTo>
                    <a:pt x="8554" y="5251"/>
                  </a:lnTo>
                  <a:lnTo>
                    <a:pt x="8554" y="5250"/>
                  </a:lnTo>
                  <a:lnTo>
                    <a:pt x="8554" y="5250"/>
                  </a:lnTo>
                  <a:lnTo>
                    <a:pt x="8642" y="4848"/>
                  </a:lnTo>
                  <a:lnTo>
                    <a:pt x="8650" y="4818"/>
                  </a:lnTo>
                  <a:lnTo>
                    <a:pt x="8685" y="4770"/>
                  </a:lnTo>
                  <a:lnTo>
                    <a:pt x="8735" y="4738"/>
                  </a:lnTo>
                  <a:lnTo>
                    <a:pt x="8793" y="4727"/>
                  </a:lnTo>
                  <a:lnTo>
                    <a:pt x="8823" y="4731"/>
                  </a:lnTo>
                  <a:lnTo>
                    <a:pt x="8854" y="4740"/>
                  </a:lnTo>
                  <a:lnTo>
                    <a:pt x="8902" y="4774"/>
                  </a:lnTo>
                  <a:lnTo>
                    <a:pt x="8934" y="4825"/>
                  </a:lnTo>
                  <a:lnTo>
                    <a:pt x="8944" y="4884"/>
                  </a:lnTo>
                  <a:lnTo>
                    <a:pt x="8940" y="4914"/>
                  </a:lnTo>
                  <a:lnTo>
                    <a:pt x="8659" y="6190"/>
                  </a:lnTo>
                  <a:lnTo>
                    <a:pt x="8597" y="6132"/>
                  </a:lnTo>
                  <a:lnTo>
                    <a:pt x="8463" y="6030"/>
                  </a:lnTo>
                  <a:lnTo>
                    <a:pt x="8393" y="5984"/>
                  </a:lnTo>
                  <a:lnTo>
                    <a:pt x="8554" y="5251"/>
                  </a:lnTo>
                  <a:close/>
                  <a:moveTo>
                    <a:pt x="7463" y="8948"/>
                  </a:moveTo>
                  <a:lnTo>
                    <a:pt x="7386" y="8947"/>
                  </a:lnTo>
                  <a:lnTo>
                    <a:pt x="7238" y="8931"/>
                  </a:lnTo>
                  <a:lnTo>
                    <a:pt x="7094" y="8901"/>
                  </a:lnTo>
                  <a:lnTo>
                    <a:pt x="6954" y="8857"/>
                  </a:lnTo>
                  <a:lnTo>
                    <a:pt x="6822" y="8801"/>
                  </a:lnTo>
                  <a:lnTo>
                    <a:pt x="6697" y="8734"/>
                  </a:lnTo>
                  <a:lnTo>
                    <a:pt x="6577" y="8653"/>
                  </a:lnTo>
                  <a:lnTo>
                    <a:pt x="6468" y="8562"/>
                  </a:lnTo>
                  <a:lnTo>
                    <a:pt x="6367" y="8463"/>
                  </a:lnTo>
                  <a:lnTo>
                    <a:pt x="6278" y="8352"/>
                  </a:lnTo>
                  <a:lnTo>
                    <a:pt x="6197" y="8234"/>
                  </a:lnTo>
                  <a:lnTo>
                    <a:pt x="6129" y="8108"/>
                  </a:lnTo>
                  <a:lnTo>
                    <a:pt x="6072" y="7976"/>
                  </a:lnTo>
                  <a:lnTo>
                    <a:pt x="6029" y="7836"/>
                  </a:lnTo>
                  <a:lnTo>
                    <a:pt x="6000" y="7692"/>
                  </a:lnTo>
                  <a:lnTo>
                    <a:pt x="5984" y="7542"/>
                  </a:lnTo>
                  <a:lnTo>
                    <a:pt x="5983" y="7466"/>
                  </a:lnTo>
                  <a:lnTo>
                    <a:pt x="5984" y="7390"/>
                  </a:lnTo>
                  <a:lnTo>
                    <a:pt x="6000" y="7241"/>
                  </a:lnTo>
                  <a:lnTo>
                    <a:pt x="6029" y="7097"/>
                  </a:lnTo>
                  <a:lnTo>
                    <a:pt x="6072" y="6958"/>
                  </a:lnTo>
                  <a:lnTo>
                    <a:pt x="6129" y="6825"/>
                  </a:lnTo>
                  <a:lnTo>
                    <a:pt x="6197" y="6700"/>
                  </a:lnTo>
                  <a:lnTo>
                    <a:pt x="6278" y="6582"/>
                  </a:lnTo>
                  <a:lnTo>
                    <a:pt x="6367" y="6471"/>
                  </a:lnTo>
                  <a:lnTo>
                    <a:pt x="6468" y="6372"/>
                  </a:lnTo>
                  <a:lnTo>
                    <a:pt x="6577" y="6281"/>
                  </a:lnTo>
                  <a:lnTo>
                    <a:pt x="6697" y="6200"/>
                  </a:lnTo>
                  <a:lnTo>
                    <a:pt x="6822" y="6132"/>
                  </a:lnTo>
                  <a:lnTo>
                    <a:pt x="6954" y="6076"/>
                  </a:lnTo>
                  <a:lnTo>
                    <a:pt x="7094" y="6032"/>
                  </a:lnTo>
                  <a:lnTo>
                    <a:pt x="7238" y="6003"/>
                  </a:lnTo>
                  <a:lnTo>
                    <a:pt x="7386" y="5987"/>
                  </a:lnTo>
                  <a:lnTo>
                    <a:pt x="7463" y="5986"/>
                  </a:lnTo>
                  <a:lnTo>
                    <a:pt x="7539" y="5987"/>
                  </a:lnTo>
                  <a:lnTo>
                    <a:pt x="7689" y="6003"/>
                  </a:lnTo>
                  <a:lnTo>
                    <a:pt x="7833" y="6032"/>
                  </a:lnTo>
                  <a:lnTo>
                    <a:pt x="7972" y="6076"/>
                  </a:lnTo>
                  <a:lnTo>
                    <a:pt x="8105" y="6132"/>
                  </a:lnTo>
                  <a:lnTo>
                    <a:pt x="8230" y="6200"/>
                  </a:lnTo>
                  <a:lnTo>
                    <a:pt x="8348" y="6281"/>
                  </a:lnTo>
                  <a:lnTo>
                    <a:pt x="8459" y="6372"/>
                  </a:lnTo>
                  <a:lnTo>
                    <a:pt x="8558" y="6471"/>
                  </a:lnTo>
                  <a:lnTo>
                    <a:pt x="8649" y="6582"/>
                  </a:lnTo>
                  <a:lnTo>
                    <a:pt x="8730" y="6700"/>
                  </a:lnTo>
                  <a:lnTo>
                    <a:pt x="8797" y="6825"/>
                  </a:lnTo>
                  <a:lnTo>
                    <a:pt x="8854" y="6958"/>
                  </a:lnTo>
                  <a:lnTo>
                    <a:pt x="8897" y="7097"/>
                  </a:lnTo>
                  <a:lnTo>
                    <a:pt x="8927" y="7241"/>
                  </a:lnTo>
                  <a:lnTo>
                    <a:pt x="8943" y="7391"/>
                  </a:lnTo>
                  <a:lnTo>
                    <a:pt x="8943" y="7466"/>
                  </a:lnTo>
                  <a:lnTo>
                    <a:pt x="8943" y="7542"/>
                  </a:lnTo>
                  <a:lnTo>
                    <a:pt x="8927" y="7692"/>
                  </a:lnTo>
                  <a:lnTo>
                    <a:pt x="8897" y="7836"/>
                  </a:lnTo>
                  <a:lnTo>
                    <a:pt x="8854" y="7976"/>
                  </a:lnTo>
                  <a:lnTo>
                    <a:pt x="8797" y="8108"/>
                  </a:lnTo>
                  <a:lnTo>
                    <a:pt x="8730" y="8234"/>
                  </a:lnTo>
                  <a:lnTo>
                    <a:pt x="8649" y="8352"/>
                  </a:lnTo>
                  <a:lnTo>
                    <a:pt x="8558" y="8463"/>
                  </a:lnTo>
                  <a:lnTo>
                    <a:pt x="8459" y="8562"/>
                  </a:lnTo>
                  <a:lnTo>
                    <a:pt x="8348" y="8653"/>
                  </a:lnTo>
                  <a:lnTo>
                    <a:pt x="8230" y="8734"/>
                  </a:lnTo>
                  <a:lnTo>
                    <a:pt x="8105" y="8801"/>
                  </a:lnTo>
                  <a:lnTo>
                    <a:pt x="7972" y="8857"/>
                  </a:lnTo>
                  <a:lnTo>
                    <a:pt x="7833" y="8901"/>
                  </a:lnTo>
                  <a:lnTo>
                    <a:pt x="7689" y="8931"/>
                  </a:lnTo>
                  <a:lnTo>
                    <a:pt x="7539" y="8947"/>
                  </a:lnTo>
                  <a:lnTo>
                    <a:pt x="7463" y="8948"/>
                  </a:lnTo>
                  <a:close/>
                  <a:moveTo>
                    <a:pt x="4382" y="2984"/>
                  </a:moveTo>
                  <a:lnTo>
                    <a:pt x="4429" y="2983"/>
                  </a:lnTo>
                  <a:lnTo>
                    <a:pt x="4521" y="2964"/>
                  </a:lnTo>
                  <a:lnTo>
                    <a:pt x="4606" y="2928"/>
                  </a:lnTo>
                  <a:lnTo>
                    <a:pt x="4683" y="2876"/>
                  </a:lnTo>
                  <a:lnTo>
                    <a:pt x="4746" y="2813"/>
                  </a:lnTo>
                  <a:lnTo>
                    <a:pt x="4798" y="2736"/>
                  </a:lnTo>
                  <a:lnTo>
                    <a:pt x="4834" y="2651"/>
                  </a:lnTo>
                  <a:lnTo>
                    <a:pt x="4852" y="2559"/>
                  </a:lnTo>
                  <a:lnTo>
                    <a:pt x="4854" y="2512"/>
                  </a:lnTo>
                  <a:lnTo>
                    <a:pt x="4852" y="2463"/>
                  </a:lnTo>
                  <a:lnTo>
                    <a:pt x="4834" y="2371"/>
                  </a:lnTo>
                  <a:lnTo>
                    <a:pt x="4798" y="2286"/>
                  </a:lnTo>
                  <a:lnTo>
                    <a:pt x="4746" y="2211"/>
                  </a:lnTo>
                  <a:lnTo>
                    <a:pt x="4683" y="2146"/>
                  </a:lnTo>
                  <a:lnTo>
                    <a:pt x="4606" y="2096"/>
                  </a:lnTo>
                  <a:lnTo>
                    <a:pt x="4521" y="2060"/>
                  </a:lnTo>
                  <a:lnTo>
                    <a:pt x="4429" y="2041"/>
                  </a:lnTo>
                  <a:lnTo>
                    <a:pt x="4382" y="2039"/>
                  </a:lnTo>
                  <a:lnTo>
                    <a:pt x="4333" y="2041"/>
                  </a:lnTo>
                  <a:lnTo>
                    <a:pt x="4241" y="2060"/>
                  </a:lnTo>
                  <a:lnTo>
                    <a:pt x="4156" y="2096"/>
                  </a:lnTo>
                  <a:lnTo>
                    <a:pt x="4081" y="2146"/>
                  </a:lnTo>
                  <a:lnTo>
                    <a:pt x="4016" y="2211"/>
                  </a:lnTo>
                  <a:lnTo>
                    <a:pt x="3966" y="2286"/>
                  </a:lnTo>
                  <a:lnTo>
                    <a:pt x="3930" y="2371"/>
                  </a:lnTo>
                  <a:lnTo>
                    <a:pt x="3911" y="2463"/>
                  </a:lnTo>
                  <a:lnTo>
                    <a:pt x="3909" y="2512"/>
                  </a:lnTo>
                  <a:lnTo>
                    <a:pt x="3911" y="2559"/>
                  </a:lnTo>
                  <a:lnTo>
                    <a:pt x="3930" y="2651"/>
                  </a:lnTo>
                  <a:lnTo>
                    <a:pt x="3966" y="2736"/>
                  </a:lnTo>
                  <a:lnTo>
                    <a:pt x="4016" y="2813"/>
                  </a:lnTo>
                  <a:lnTo>
                    <a:pt x="4081" y="2876"/>
                  </a:lnTo>
                  <a:lnTo>
                    <a:pt x="4156" y="2928"/>
                  </a:lnTo>
                  <a:lnTo>
                    <a:pt x="4241" y="2964"/>
                  </a:lnTo>
                  <a:lnTo>
                    <a:pt x="4333" y="2983"/>
                  </a:lnTo>
                  <a:lnTo>
                    <a:pt x="4382" y="2984"/>
                  </a:lnTo>
                  <a:close/>
                  <a:moveTo>
                    <a:pt x="4382" y="2309"/>
                  </a:moveTo>
                  <a:lnTo>
                    <a:pt x="4402" y="2310"/>
                  </a:lnTo>
                  <a:lnTo>
                    <a:pt x="4442" y="2317"/>
                  </a:lnTo>
                  <a:lnTo>
                    <a:pt x="4478" y="2333"/>
                  </a:lnTo>
                  <a:lnTo>
                    <a:pt x="4510" y="2355"/>
                  </a:lnTo>
                  <a:lnTo>
                    <a:pt x="4537" y="2382"/>
                  </a:lnTo>
                  <a:lnTo>
                    <a:pt x="4560" y="2415"/>
                  </a:lnTo>
                  <a:lnTo>
                    <a:pt x="4575" y="2451"/>
                  </a:lnTo>
                  <a:lnTo>
                    <a:pt x="4583" y="2490"/>
                  </a:lnTo>
                  <a:lnTo>
                    <a:pt x="4583" y="2512"/>
                  </a:lnTo>
                  <a:lnTo>
                    <a:pt x="4583" y="2532"/>
                  </a:lnTo>
                  <a:lnTo>
                    <a:pt x="4575" y="2572"/>
                  </a:lnTo>
                  <a:lnTo>
                    <a:pt x="4560" y="2608"/>
                  </a:lnTo>
                  <a:lnTo>
                    <a:pt x="4537" y="2640"/>
                  </a:lnTo>
                  <a:lnTo>
                    <a:pt x="4510" y="2667"/>
                  </a:lnTo>
                  <a:lnTo>
                    <a:pt x="4478" y="2690"/>
                  </a:lnTo>
                  <a:lnTo>
                    <a:pt x="4442" y="2705"/>
                  </a:lnTo>
                  <a:lnTo>
                    <a:pt x="4402" y="2713"/>
                  </a:lnTo>
                  <a:lnTo>
                    <a:pt x="4382" y="2713"/>
                  </a:lnTo>
                  <a:lnTo>
                    <a:pt x="4360" y="2713"/>
                  </a:lnTo>
                  <a:lnTo>
                    <a:pt x="4321" y="2705"/>
                  </a:lnTo>
                  <a:lnTo>
                    <a:pt x="4285" y="2690"/>
                  </a:lnTo>
                  <a:lnTo>
                    <a:pt x="4252" y="2667"/>
                  </a:lnTo>
                  <a:lnTo>
                    <a:pt x="4225" y="2640"/>
                  </a:lnTo>
                  <a:lnTo>
                    <a:pt x="4203" y="2608"/>
                  </a:lnTo>
                  <a:lnTo>
                    <a:pt x="4187" y="2572"/>
                  </a:lnTo>
                  <a:lnTo>
                    <a:pt x="4180" y="2532"/>
                  </a:lnTo>
                  <a:lnTo>
                    <a:pt x="4179" y="2512"/>
                  </a:lnTo>
                  <a:lnTo>
                    <a:pt x="4180" y="2490"/>
                  </a:lnTo>
                  <a:lnTo>
                    <a:pt x="4187" y="2451"/>
                  </a:lnTo>
                  <a:lnTo>
                    <a:pt x="4203" y="2415"/>
                  </a:lnTo>
                  <a:lnTo>
                    <a:pt x="4225" y="2382"/>
                  </a:lnTo>
                  <a:lnTo>
                    <a:pt x="4252" y="2355"/>
                  </a:lnTo>
                  <a:lnTo>
                    <a:pt x="4285" y="2333"/>
                  </a:lnTo>
                  <a:lnTo>
                    <a:pt x="4321" y="2317"/>
                  </a:lnTo>
                  <a:lnTo>
                    <a:pt x="4360" y="2310"/>
                  </a:lnTo>
                  <a:lnTo>
                    <a:pt x="4382" y="2309"/>
                  </a:lnTo>
                  <a:close/>
                  <a:moveTo>
                    <a:pt x="8011" y="6701"/>
                  </a:moveTo>
                  <a:lnTo>
                    <a:pt x="7962" y="6703"/>
                  </a:lnTo>
                  <a:lnTo>
                    <a:pt x="7867" y="6722"/>
                  </a:lnTo>
                  <a:lnTo>
                    <a:pt x="7779" y="6759"/>
                  </a:lnTo>
                  <a:lnTo>
                    <a:pt x="7703" y="6811"/>
                  </a:lnTo>
                  <a:lnTo>
                    <a:pt x="7637" y="6877"/>
                  </a:lnTo>
                  <a:lnTo>
                    <a:pt x="7585" y="6955"/>
                  </a:lnTo>
                  <a:lnTo>
                    <a:pt x="7548" y="7041"/>
                  </a:lnTo>
                  <a:lnTo>
                    <a:pt x="7527" y="7136"/>
                  </a:lnTo>
                  <a:lnTo>
                    <a:pt x="7526" y="7187"/>
                  </a:lnTo>
                  <a:lnTo>
                    <a:pt x="7526" y="7747"/>
                  </a:lnTo>
                  <a:lnTo>
                    <a:pt x="7527" y="7796"/>
                  </a:lnTo>
                  <a:lnTo>
                    <a:pt x="7548" y="7891"/>
                  </a:lnTo>
                  <a:lnTo>
                    <a:pt x="7585" y="7977"/>
                  </a:lnTo>
                  <a:lnTo>
                    <a:pt x="7637" y="8055"/>
                  </a:lnTo>
                  <a:lnTo>
                    <a:pt x="7703" y="8121"/>
                  </a:lnTo>
                  <a:lnTo>
                    <a:pt x="7779" y="8173"/>
                  </a:lnTo>
                  <a:lnTo>
                    <a:pt x="7867" y="8211"/>
                  </a:lnTo>
                  <a:lnTo>
                    <a:pt x="7962" y="8229"/>
                  </a:lnTo>
                  <a:lnTo>
                    <a:pt x="8011" y="8232"/>
                  </a:lnTo>
                  <a:lnTo>
                    <a:pt x="8062" y="8229"/>
                  </a:lnTo>
                  <a:lnTo>
                    <a:pt x="8157" y="8211"/>
                  </a:lnTo>
                  <a:lnTo>
                    <a:pt x="8243" y="8173"/>
                  </a:lnTo>
                  <a:lnTo>
                    <a:pt x="8321" y="8121"/>
                  </a:lnTo>
                  <a:lnTo>
                    <a:pt x="8387" y="8055"/>
                  </a:lnTo>
                  <a:lnTo>
                    <a:pt x="8439" y="7977"/>
                  </a:lnTo>
                  <a:lnTo>
                    <a:pt x="8475" y="7891"/>
                  </a:lnTo>
                  <a:lnTo>
                    <a:pt x="8495" y="7796"/>
                  </a:lnTo>
                  <a:lnTo>
                    <a:pt x="8496" y="7747"/>
                  </a:lnTo>
                  <a:lnTo>
                    <a:pt x="8496" y="7187"/>
                  </a:lnTo>
                  <a:lnTo>
                    <a:pt x="8495" y="7136"/>
                  </a:lnTo>
                  <a:lnTo>
                    <a:pt x="8475" y="7041"/>
                  </a:lnTo>
                  <a:lnTo>
                    <a:pt x="8439" y="6955"/>
                  </a:lnTo>
                  <a:lnTo>
                    <a:pt x="8387" y="6877"/>
                  </a:lnTo>
                  <a:lnTo>
                    <a:pt x="8321" y="6811"/>
                  </a:lnTo>
                  <a:lnTo>
                    <a:pt x="8243" y="6759"/>
                  </a:lnTo>
                  <a:lnTo>
                    <a:pt x="8157" y="6722"/>
                  </a:lnTo>
                  <a:lnTo>
                    <a:pt x="8062" y="6703"/>
                  </a:lnTo>
                  <a:lnTo>
                    <a:pt x="8011" y="6701"/>
                  </a:lnTo>
                  <a:close/>
                  <a:moveTo>
                    <a:pt x="8227" y="7747"/>
                  </a:moveTo>
                  <a:lnTo>
                    <a:pt x="8226" y="7769"/>
                  </a:lnTo>
                  <a:lnTo>
                    <a:pt x="8217" y="7810"/>
                  </a:lnTo>
                  <a:lnTo>
                    <a:pt x="8201" y="7849"/>
                  </a:lnTo>
                  <a:lnTo>
                    <a:pt x="8178" y="7884"/>
                  </a:lnTo>
                  <a:lnTo>
                    <a:pt x="8148" y="7913"/>
                  </a:lnTo>
                  <a:lnTo>
                    <a:pt x="8115" y="7936"/>
                  </a:lnTo>
                  <a:lnTo>
                    <a:pt x="8076" y="7951"/>
                  </a:lnTo>
                  <a:lnTo>
                    <a:pt x="8034" y="7960"/>
                  </a:lnTo>
                  <a:lnTo>
                    <a:pt x="8011" y="7962"/>
                  </a:lnTo>
                  <a:lnTo>
                    <a:pt x="7990" y="7960"/>
                  </a:lnTo>
                  <a:lnTo>
                    <a:pt x="7948" y="7951"/>
                  </a:lnTo>
                  <a:lnTo>
                    <a:pt x="7909" y="7936"/>
                  </a:lnTo>
                  <a:lnTo>
                    <a:pt x="7874" y="7913"/>
                  </a:lnTo>
                  <a:lnTo>
                    <a:pt x="7846" y="7884"/>
                  </a:lnTo>
                  <a:lnTo>
                    <a:pt x="7823" y="7849"/>
                  </a:lnTo>
                  <a:lnTo>
                    <a:pt x="7805" y="7810"/>
                  </a:lnTo>
                  <a:lnTo>
                    <a:pt x="7797" y="7769"/>
                  </a:lnTo>
                  <a:lnTo>
                    <a:pt x="7797" y="7747"/>
                  </a:lnTo>
                  <a:lnTo>
                    <a:pt x="7797" y="7187"/>
                  </a:lnTo>
                  <a:lnTo>
                    <a:pt x="7797" y="7164"/>
                  </a:lnTo>
                  <a:lnTo>
                    <a:pt x="7805" y="7122"/>
                  </a:lnTo>
                  <a:lnTo>
                    <a:pt x="7823" y="7083"/>
                  </a:lnTo>
                  <a:lnTo>
                    <a:pt x="7846" y="7048"/>
                  </a:lnTo>
                  <a:lnTo>
                    <a:pt x="7874" y="7020"/>
                  </a:lnTo>
                  <a:lnTo>
                    <a:pt x="7909" y="6997"/>
                  </a:lnTo>
                  <a:lnTo>
                    <a:pt x="7948" y="6981"/>
                  </a:lnTo>
                  <a:lnTo>
                    <a:pt x="7990" y="6972"/>
                  </a:lnTo>
                  <a:lnTo>
                    <a:pt x="8011" y="6971"/>
                  </a:lnTo>
                  <a:lnTo>
                    <a:pt x="8034" y="6972"/>
                  </a:lnTo>
                  <a:lnTo>
                    <a:pt x="8076" y="6981"/>
                  </a:lnTo>
                  <a:lnTo>
                    <a:pt x="8115" y="6997"/>
                  </a:lnTo>
                  <a:lnTo>
                    <a:pt x="8148" y="7020"/>
                  </a:lnTo>
                  <a:lnTo>
                    <a:pt x="8178" y="7048"/>
                  </a:lnTo>
                  <a:lnTo>
                    <a:pt x="8201" y="7083"/>
                  </a:lnTo>
                  <a:lnTo>
                    <a:pt x="8217" y="7122"/>
                  </a:lnTo>
                  <a:lnTo>
                    <a:pt x="8226" y="7164"/>
                  </a:lnTo>
                  <a:lnTo>
                    <a:pt x="8227" y="7187"/>
                  </a:lnTo>
                  <a:lnTo>
                    <a:pt x="8227" y="7747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7" name="Group 8"/>
            <p:cNvGrpSpPr>
              <a:grpSpLocks noChangeAspect="1"/>
            </p:cNvGrpSpPr>
            <p:nvPr/>
          </p:nvGrpSpPr>
          <p:grpSpPr bwMode="auto">
            <a:xfrm>
              <a:off x="5393034" y="4348138"/>
              <a:ext cx="222920" cy="222920"/>
              <a:chOff x="6369" y="-2056"/>
              <a:chExt cx="3967" cy="3967"/>
            </a:xfrm>
            <a:solidFill>
              <a:schemeClr val="tx1">
                <a:lumMod val="65000"/>
                <a:lumOff val="35000"/>
              </a:schemeClr>
            </a:solidFill>
          </p:grpSpPr>
          <p:sp>
            <p:nvSpPr>
              <p:cNvPr id="19" name="Freeform 9"/>
              <p:cNvSpPr>
                <a:spLocks noEditPoints="1"/>
              </p:cNvSpPr>
              <p:nvPr/>
            </p:nvSpPr>
            <p:spPr bwMode="auto">
              <a:xfrm>
                <a:off x="6369" y="-2056"/>
                <a:ext cx="3967" cy="3967"/>
              </a:xfrm>
              <a:custGeom>
                <a:avLst/>
                <a:gdLst>
                  <a:gd name="T0" fmla="*/ 1777 w 11902"/>
                  <a:gd name="T1" fmla="*/ 7295 h 11902"/>
                  <a:gd name="T2" fmla="*/ 826 w 11902"/>
                  <a:gd name="T3" fmla="*/ 7924 h 11902"/>
                  <a:gd name="T4" fmla="*/ 405 w 11902"/>
                  <a:gd name="T5" fmla="*/ 8830 h 11902"/>
                  <a:gd name="T6" fmla="*/ 23 w 11902"/>
                  <a:gd name="T7" fmla="*/ 9882 h 11902"/>
                  <a:gd name="T8" fmla="*/ 579 w 11902"/>
                  <a:gd name="T9" fmla="*/ 11255 h 11902"/>
                  <a:gd name="T10" fmla="*/ 11767 w 11902"/>
                  <a:gd name="T11" fmla="*/ 11894 h 11902"/>
                  <a:gd name="T12" fmla="*/ 11802 w 11902"/>
                  <a:gd name="T13" fmla="*/ 23 h 11902"/>
                  <a:gd name="T14" fmla="*/ 1160 w 11902"/>
                  <a:gd name="T15" fmla="*/ 8330 h 11902"/>
                  <a:gd name="T16" fmla="*/ 1840 w 11902"/>
                  <a:gd name="T17" fmla="*/ 7690 h 11902"/>
                  <a:gd name="T18" fmla="*/ 2416 w 11902"/>
                  <a:gd name="T19" fmla="*/ 8054 h 11902"/>
                  <a:gd name="T20" fmla="*/ 3260 w 11902"/>
                  <a:gd name="T21" fmla="*/ 8017 h 11902"/>
                  <a:gd name="T22" fmla="*/ 3945 w 11902"/>
                  <a:gd name="T23" fmla="*/ 8398 h 11902"/>
                  <a:gd name="T24" fmla="*/ 4381 w 11902"/>
                  <a:gd name="T25" fmla="*/ 8631 h 11902"/>
                  <a:gd name="T26" fmla="*/ 5229 w 11902"/>
                  <a:gd name="T27" fmla="*/ 8643 h 11902"/>
                  <a:gd name="T28" fmla="*/ 3699 w 11902"/>
                  <a:gd name="T29" fmla="*/ 6142 h 11902"/>
                  <a:gd name="T30" fmla="*/ 4776 w 11902"/>
                  <a:gd name="T31" fmla="*/ 4252 h 11902"/>
                  <a:gd name="T32" fmla="*/ 6827 w 11902"/>
                  <a:gd name="T33" fmla="*/ 3455 h 11902"/>
                  <a:gd name="T34" fmla="*/ 8798 w 11902"/>
                  <a:gd name="T35" fmla="*/ 4059 h 11902"/>
                  <a:gd name="T36" fmla="*/ 10051 w 11902"/>
                  <a:gd name="T37" fmla="*/ 5827 h 11902"/>
                  <a:gd name="T38" fmla="*/ 9947 w 11902"/>
                  <a:gd name="T39" fmla="*/ 7914 h 11902"/>
                  <a:gd name="T40" fmla="*/ 8533 w 11902"/>
                  <a:gd name="T41" fmla="*/ 9550 h 11902"/>
                  <a:gd name="T42" fmla="*/ 6410 w 11902"/>
                  <a:gd name="T43" fmla="*/ 9941 h 11902"/>
                  <a:gd name="T44" fmla="*/ 7277 w 11902"/>
                  <a:gd name="T45" fmla="*/ 9576 h 11902"/>
                  <a:gd name="T46" fmla="*/ 9475 w 11902"/>
                  <a:gd name="T47" fmla="*/ 8028 h 11902"/>
                  <a:gd name="T48" fmla="*/ 9746 w 11902"/>
                  <a:gd name="T49" fmla="*/ 6210 h 11902"/>
                  <a:gd name="T50" fmla="*/ 8094 w 11902"/>
                  <a:gd name="T51" fmla="*/ 4093 h 11902"/>
                  <a:gd name="T52" fmla="*/ 6261 w 11902"/>
                  <a:gd name="T53" fmla="*/ 3913 h 11902"/>
                  <a:gd name="T54" fmla="*/ 4231 w 11902"/>
                  <a:gd name="T55" fmla="*/ 5664 h 11902"/>
                  <a:gd name="T56" fmla="*/ 4213 w 11902"/>
                  <a:gd name="T57" fmla="*/ 7726 h 11902"/>
                  <a:gd name="T58" fmla="*/ 3720 w 11902"/>
                  <a:gd name="T59" fmla="*/ 7399 h 11902"/>
                  <a:gd name="T60" fmla="*/ 4799 w 11902"/>
                  <a:gd name="T61" fmla="*/ 7268 h 11902"/>
                  <a:gd name="T62" fmla="*/ 5680 w 11902"/>
                  <a:gd name="T63" fmla="*/ 7102 h 11902"/>
                  <a:gd name="T64" fmla="*/ 6784 w 11902"/>
                  <a:gd name="T65" fmla="*/ 6942 h 11902"/>
                  <a:gd name="T66" fmla="*/ 7743 w 11902"/>
                  <a:gd name="T67" fmla="*/ 7287 h 11902"/>
                  <a:gd name="T68" fmla="*/ 8618 w 11902"/>
                  <a:gd name="T69" fmla="*/ 6973 h 11902"/>
                  <a:gd name="T70" fmla="*/ 8833 w 11902"/>
                  <a:gd name="T71" fmla="*/ 8307 h 11902"/>
                  <a:gd name="T72" fmla="*/ 6426 w 11902"/>
                  <a:gd name="T73" fmla="*/ 9165 h 11902"/>
                  <a:gd name="T74" fmla="*/ 5730 w 11902"/>
                  <a:gd name="T75" fmla="*/ 8790 h 11902"/>
                  <a:gd name="T76" fmla="*/ 4416 w 11902"/>
                  <a:gd name="T77" fmla="*/ 6719 h 11902"/>
                  <a:gd name="T78" fmla="*/ 6287 w 11902"/>
                  <a:gd name="T79" fmla="*/ 4301 h 11902"/>
                  <a:gd name="T80" fmla="*/ 9046 w 11902"/>
                  <a:gd name="T81" fmla="*/ 5425 h 11902"/>
                  <a:gd name="T82" fmla="*/ 9023 w 11902"/>
                  <a:gd name="T83" fmla="*/ 6832 h 11902"/>
                  <a:gd name="T84" fmla="*/ 7851 w 11902"/>
                  <a:gd name="T85" fmla="*/ 6849 h 11902"/>
                  <a:gd name="T86" fmla="*/ 6974 w 11902"/>
                  <a:gd name="T87" fmla="*/ 6535 h 11902"/>
                  <a:gd name="T88" fmla="*/ 6015 w 11902"/>
                  <a:gd name="T89" fmla="*/ 6879 h 11902"/>
                  <a:gd name="T90" fmla="*/ 4911 w 11902"/>
                  <a:gd name="T91" fmla="*/ 6719 h 11902"/>
                  <a:gd name="T92" fmla="*/ 384 w 11902"/>
                  <a:gd name="T93" fmla="*/ 9214 h 11902"/>
                  <a:gd name="T94" fmla="*/ 862 w 11902"/>
                  <a:gd name="T95" fmla="*/ 10974 h 11902"/>
                  <a:gd name="T96" fmla="*/ 5236 w 11902"/>
                  <a:gd name="T97" fmla="*/ 11056 h 11902"/>
                  <a:gd name="T98" fmla="*/ 5401 w 11902"/>
                  <a:gd name="T99" fmla="*/ 11472 h 11902"/>
                  <a:gd name="T100" fmla="*/ 6911 w 11902"/>
                  <a:gd name="T101" fmla="*/ 10366 h 11902"/>
                  <a:gd name="T102" fmla="*/ 9161 w 11902"/>
                  <a:gd name="T103" fmla="*/ 9587 h 11902"/>
                  <a:gd name="T104" fmla="*/ 10466 w 11902"/>
                  <a:gd name="T105" fmla="*/ 7541 h 11902"/>
                  <a:gd name="T106" fmla="*/ 10235 w 11902"/>
                  <a:gd name="T107" fmla="*/ 5219 h 11902"/>
                  <a:gd name="T108" fmla="*/ 8569 w 11902"/>
                  <a:gd name="T109" fmla="*/ 3471 h 11902"/>
                  <a:gd name="T110" fmla="*/ 6266 w 11902"/>
                  <a:gd name="T111" fmla="*/ 3129 h 11902"/>
                  <a:gd name="T112" fmla="*/ 4154 w 11902"/>
                  <a:gd name="T113" fmla="*/ 4334 h 11902"/>
                  <a:gd name="T114" fmla="*/ 3264 w 11902"/>
                  <a:gd name="T115" fmla="*/ 6624 h 11902"/>
                  <a:gd name="T116" fmla="*/ 2592 w 11902"/>
                  <a:gd name="T117" fmla="*/ 7531 h 11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1902" h="11902">
                    <a:moveTo>
                      <a:pt x="11710" y="0"/>
                    </a:moveTo>
                    <a:lnTo>
                      <a:pt x="2112" y="0"/>
                    </a:lnTo>
                    <a:lnTo>
                      <a:pt x="2092" y="0"/>
                    </a:lnTo>
                    <a:lnTo>
                      <a:pt x="2055" y="9"/>
                    </a:lnTo>
                    <a:lnTo>
                      <a:pt x="2020" y="23"/>
                    </a:lnTo>
                    <a:lnTo>
                      <a:pt x="1990" y="43"/>
                    </a:lnTo>
                    <a:lnTo>
                      <a:pt x="1964" y="69"/>
                    </a:lnTo>
                    <a:lnTo>
                      <a:pt x="1942" y="101"/>
                    </a:lnTo>
                    <a:lnTo>
                      <a:pt x="1928" y="135"/>
                    </a:lnTo>
                    <a:lnTo>
                      <a:pt x="1921" y="173"/>
                    </a:lnTo>
                    <a:lnTo>
                      <a:pt x="1919" y="191"/>
                    </a:lnTo>
                    <a:lnTo>
                      <a:pt x="1919" y="7315"/>
                    </a:lnTo>
                    <a:lnTo>
                      <a:pt x="1873" y="7305"/>
                    </a:lnTo>
                    <a:lnTo>
                      <a:pt x="1777" y="7295"/>
                    </a:lnTo>
                    <a:lnTo>
                      <a:pt x="1728" y="7295"/>
                    </a:lnTo>
                    <a:lnTo>
                      <a:pt x="1679" y="7295"/>
                    </a:lnTo>
                    <a:lnTo>
                      <a:pt x="1582" y="7305"/>
                    </a:lnTo>
                    <a:lnTo>
                      <a:pt x="1487" y="7324"/>
                    </a:lnTo>
                    <a:lnTo>
                      <a:pt x="1398" y="7353"/>
                    </a:lnTo>
                    <a:lnTo>
                      <a:pt x="1312" y="7389"/>
                    </a:lnTo>
                    <a:lnTo>
                      <a:pt x="1230" y="7433"/>
                    </a:lnTo>
                    <a:lnTo>
                      <a:pt x="1153" y="7485"/>
                    </a:lnTo>
                    <a:lnTo>
                      <a:pt x="1083" y="7544"/>
                    </a:lnTo>
                    <a:lnTo>
                      <a:pt x="1018" y="7609"/>
                    </a:lnTo>
                    <a:lnTo>
                      <a:pt x="959" y="7681"/>
                    </a:lnTo>
                    <a:lnTo>
                      <a:pt x="907" y="7757"/>
                    </a:lnTo>
                    <a:lnTo>
                      <a:pt x="862" y="7838"/>
                    </a:lnTo>
                    <a:lnTo>
                      <a:pt x="826" y="7924"/>
                    </a:lnTo>
                    <a:lnTo>
                      <a:pt x="798" y="8015"/>
                    </a:lnTo>
                    <a:lnTo>
                      <a:pt x="779" y="8109"/>
                    </a:lnTo>
                    <a:lnTo>
                      <a:pt x="769" y="8205"/>
                    </a:lnTo>
                    <a:lnTo>
                      <a:pt x="767" y="8254"/>
                    </a:lnTo>
                    <a:lnTo>
                      <a:pt x="767" y="8258"/>
                    </a:lnTo>
                    <a:lnTo>
                      <a:pt x="733" y="8286"/>
                    </a:lnTo>
                    <a:lnTo>
                      <a:pt x="668" y="8345"/>
                    </a:lnTo>
                    <a:lnTo>
                      <a:pt x="610" y="8408"/>
                    </a:lnTo>
                    <a:lnTo>
                      <a:pt x="557" y="8477"/>
                    </a:lnTo>
                    <a:lnTo>
                      <a:pt x="511" y="8549"/>
                    </a:lnTo>
                    <a:lnTo>
                      <a:pt x="472" y="8626"/>
                    </a:lnTo>
                    <a:lnTo>
                      <a:pt x="439" y="8706"/>
                    </a:lnTo>
                    <a:lnTo>
                      <a:pt x="415" y="8788"/>
                    </a:lnTo>
                    <a:lnTo>
                      <a:pt x="405" y="8830"/>
                    </a:lnTo>
                    <a:lnTo>
                      <a:pt x="191" y="8830"/>
                    </a:lnTo>
                    <a:lnTo>
                      <a:pt x="173" y="8831"/>
                    </a:lnTo>
                    <a:lnTo>
                      <a:pt x="135" y="8839"/>
                    </a:lnTo>
                    <a:lnTo>
                      <a:pt x="101" y="8853"/>
                    </a:lnTo>
                    <a:lnTo>
                      <a:pt x="69" y="8875"/>
                    </a:lnTo>
                    <a:lnTo>
                      <a:pt x="43" y="8901"/>
                    </a:lnTo>
                    <a:lnTo>
                      <a:pt x="23" y="8931"/>
                    </a:lnTo>
                    <a:lnTo>
                      <a:pt x="9" y="8965"/>
                    </a:lnTo>
                    <a:lnTo>
                      <a:pt x="0" y="9003"/>
                    </a:lnTo>
                    <a:lnTo>
                      <a:pt x="0" y="9023"/>
                    </a:lnTo>
                    <a:lnTo>
                      <a:pt x="0" y="9790"/>
                    </a:lnTo>
                    <a:lnTo>
                      <a:pt x="0" y="9810"/>
                    </a:lnTo>
                    <a:lnTo>
                      <a:pt x="9" y="9848"/>
                    </a:lnTo>
                    <a:lnTo>
                      <a:pt x="23" y="9882"/>
                    </a:lnTo>
                    <a:lnTo>
                      <a:pt x="43" y="9913"/>
                    </a:lnTo>
                    <a:lnTo>
                      <a:pt x="69" y="9939"/>
                    </a:lnTo>
                    <a:lnTo>
                      <a:pt x="101" y="9959"/>
                    </a:lnTo>
                    <a:lnTo>
                      <a:pt x="135" y="9975"/>
                    </a:lnTo>
                    <a:lnTo>
                      <a:pt x="173" y="9982"/>
                    </a:lnTo>
                    <a:lnTo>
                      <a:pt x="191" y="9982"/>
                    </a:lnTo>
                    <a:lnTo>
                      <a:pt x="384" y="9982"/>
                    </a:lnTo>
                    <a:lnTo>
                      <a:pt x="384" y="10558"/>
                    </a:lnTo>
                    <a:lnTo>
                      <a:pt x="384" y="10627"/>
                    </a:lnTo>
                    <a:lnTo>
                      <a:pt x="399" y="10762"/>
                    </a:lnTo>
                    <a:lnTo>
                      <a:pt x="426" y="10893"/>
                    </a:lnTo>
                    <a:lnTo>
                      <a:pt x="465" y="11020"/>
                    </a:lnTo>
                    <a:lnTo>
                      <a:pt x="517" y="11141"/>
                    </a:lnTo>
                    <a:lnTo>
                      <a:pt x="579" y="11255"/>
                    </a:lnTo>
                    <a:lnTo>
                      <a:pt x="651" y="11363"/>
                    </a:lnTo>
                    <a:lnTo>
                      <a:pt x="733" y="11462"/>
                    </a:lnTo>
                    <a:lnTo>
                      <a:pt x="825" y="11553"/>
                    </a:lnTo>
                    <a:lnTo>
                      <a:pt x="924" y="11635"/>
                    </a:lnTo>
                    <a:lnTo>
                      <a:pt x="1031" y="11708"/>
                    </a:lnTo>
                    <a:lnTo>
                      <a:pt x="1146" y="11770"/>
                    </a:lnTo>
                    <a:lnTo>
                      <a:pt x="1266" y="11820"/>
                    </a:lnTo>
                    <a:lnTo>
                      <a:pt x="1392" y="11861"/>
                    </a:lnTo>
                    <a:lnTo>
                      <a:pt x="1523" y="11887"/>
                    </a:lnTo>
                    <a:lnTo>
                      <a:pt x="1659" y="11901"/>
                    </a:lnTo>
                    <a:lnTo>
                      <a:pt x="1728" y="11902"/>
                    </a:lnTo>
                    <a:lnTo>
                      <a:pt x="11710" y="11902"/>
                    </a:lnTo>
                    <a:lnTo>
                      <a:pt x="11730" y="11901"/>
                    </a:lnTo>
                    <a:lnTo>
                      <a:pt x="11767" y="11894"/>
                    </a:lnTo>
                    <a:lnTo>
                      <a:pt x="11802" y="11879"/>
                    </a:lnTo>
                    <a:lnTo>
                      <a:pt x="11832" y="11858"/>
                    </a:lnTo>
                    <a:lnTo>
                      <a:pt x="11858" y="11832"/>
                    </a:lnTo>
                    <a:lnTo>
                      <a:pt x="11879" y="11802"/>
                    </a:lnTo>
                    <a:lnTo>
                      <a:pt x="11894" y="11767"/>
                    </a:lnTo>
                    <a:lnTo>
                      <a:pt x="11901" y="11730"/>
                    </a:lnTo>
                    <a:lnTo>
                      <a:pt x="11902" y="11710"/>
                    </a:lnTo>
                    <a:lnTo>
                      <a:pt x="11902" y="191"/>
                    </a:lnTo>
                    <a:lnTo>
                      <a:pt x="11901" y="173"/>
                    </a:lnTo>
                    <a:lnTo>
                      <a:pt x="11894" y="135"/>
                    </a:lnTo>
                    <a:lnTo>
                      <a:pt x="11879" y="101"/>
                    </a:lnTo>
                    <a:lnTo>
                      <a:pt x="11858" y="69"/>
                    </a:lnTo>
                    <a:lnTo>
                      <a:pt x="11832" y="43"/>
                    </a:lnTo>
                    <a:lnTo>
                      <a:pt x="11802" y="23"/>
                    </a:lnTo>
                    <a:lnTo>
                      <a:pt x="11767" y="9"/>
                    </a:lnTo>
                    <a:lnTo>
                      <a:pt x="11730" y="0"/>
                    </a:lnTo>
                    <a:lnTo>
                      <a:pt x="11710" y="0"/>
                    </a:lnTo>
                    <a:close/>
                    <a:moveTo>
                      <a:pt x="11518" y="2304"/>
                    </a:moveTo>
                    <a:lnTo>
                      <a:pt x="2304" y="2304"/>
                    </a:lnTo>
                    <a:lnTo>
                      <a:pt x="2304" y="384"/>
                    </a:lnTo>
                    <a:lnTo>
                      <a:pt x="11518" y="384"/>
                    </a:lnTo>
                    <a:lnTo>
                      <a:pt x="11518" y="2304"/>
                    </a:lnTo>
                    <a:close/>
                    <a:moveTo>
                      <a:pt x="1064" y="8523"/>
                    </a:moveTo>
                    <a:lnTo>
                      <a:pt x="1088" y="8508"/>
                    </a:lnTo>
                    <a:lnTo>
                      <a:pt x="1127" y="8466"/>
                    </a:lnTo>
                    <a:lnTo>
                      <a:pt x="1153" y="8415"/>
                    </a:lnTo>
                    <a:lnTo>
                      <a:pt x="1163" y="8359"/>
                    </a:lnTo>
                    <a:lnTo>
                      <a:pt x="1160" y="8330"/>
                    </a:lnTo>
                    <a:lnTo>
                      <a:pt x="1158" y="8309"/>
                    </a:lnTo>
                    <a:lnTo>
                      <a:pt x="1153" y="8281"/>
                    </a:lnTo>
                    <a:lnTo>
                      <a:pt x="1152" y="8254"/>
                    </a:lnTo>
                    <a:lnTo>
                      <a:pt x="1153" y="8195"/>
                    </a:lnTo>
                    <a:lnTo>
                      <a:pt x="1176" y="8083"/>
                    </a:lnTo>
                    <a:lnTo>
                      <a:pt x="1221" y="7981"/>
                    </a:lnTo>
                    <a:lnTo>
                      <a:pt x="1283" y="7888"/>
                    </a:lnTo>
                    <a:lnTo>
                      <a:pt x="1361" y="7809"/>
                    </a:lnTo>
                    <a:lnTo>
                      <a:pt x="1453" y="7747"/>
                    </a:lnTo>
                    <a:lnTo>
                      <a:pt x="1556" y="7704"/>
                    </a:lnTo>
                    <a:lnTo>
                      <a:pt x="1669" y="7681"/>
                    </a:lnTo>
                    <a:lnTo>
                      <a:pt x="1728" y="7678"/>
                    </a:lnTo>
                    <a:lnTo>
                      <a:pt x="1765" y="7680"/>
                    </a:lnTo>
                    <a:lnTo>
                      <a:pt x="1840" y="7690"/>
                    </a:lnTo>
                    <a:lnTo>
                      <a:pt x="1911" y="7708"/>
                    </a:lnTo>
                    <a:lnTo>
                      <a:pt x="1978" y="7736"/>
                    </a:lnTo>
                    <a:lnTo>
                      <a:pt x="2042" y="7773"/>
                    </a:lnTo>
                    <a:lnTo>
                      <a:pt x="2101" y="7818"/>
                    </a:lnTo>
                    <a:lnTo>
                      <a:pt x="2154" y="7870"/>
                    </a:lnTo>
                    <a:lnTo>
                      <a:pt x="2200" y="7929"/>
                    </a:lnTo>
                    <a:lnTo>
                      <a:pt x="2220" y="7962"/>
                    </a:lnTo>
                    <a:lnTo>
                      <a:pt x="2232" y="7979"/>
                    </a:lnTo>
                    <a:lnTo>
                      <a:pt x="2260" y="8009"/>
                    </a:lnTo>
                    <a:lnTo>
                      <a:pt x="2295" y="8032"/>
                    </a:lnTo>
                    <a:lnTo>
                      <a:pt x="2332" y="8048"/>
                    </a:lnTo>
                    <a:lnTo>
                      <a:pt x="2354" y="8053"/>
                    </a:lnTo>
                    <a:lnTo>
                      <a:pt x="2374" y="8055"/>
                    </a:lnTo>
                    <a:lnTo>
                      <a:pt x="2416" y="8054"/>
                    </a:lnTo>
                    <a:lnTo>
                      <a:pt x="2456" y="8042"/>
                    </a:lnTo>
                    <a:lnTo>
                      <a:pt x="2492" y="8022"/>
                    </a:lnTo>
                    <a:lnTo>
                      <a:pt x="2509" y="8009"/>
                    </a:lnTo>
                    <a:lnTo>
                      <a:pt x="2538" y="7986"/>
                    </a:lnTo>
                    <a:lnTo>
                      <a:pt x="2613" y="7937"/>
                    </a:lnTo>
                    <a:lnTo>
                      <a:pt x="2707" y="7897"/>
                    </a:lnTo>
                    <a:lnTo>
                      <a:pt x="2818" y="7873"/>
                    </a:lnTo>
                    <a:lnTo>
                      <a:pt x="2880" y="7871"/>
                    </a:lnTo>
                    <a:lnTo>
                      <a:pt x="2918" y="7871"/>
                    </a:lnTo>
                    <a:lnTo>
                      <a:pt x="2993" y="7881"/>
                    </a:lnTo>
                    <a:lnTo>
                      <a:pt x="3065" y="7903"/>
                    </a:lnTo>
                    <a:lnTo>
                      <a:pt x="3134" y="7932"/>
                    </a:lnTo>
                    <a:lnTo>
                      <a:pt x="3199" y="7970"/>
                    </a:lnTo>
                    <a:lnTo>
                      <a:pt x="3260" y="8017"/>
                    </a:lnTo>
                    <a:lnTo>
                      <a:pt x="3313" y="8071"/>
                    </a:lnTo>
                    <a:lnTo>
                      <a:pt x="3359" y="8133"/>
                    </a:lnTo>
                    <a:lnTo>
                      <a:pt x="3379" y="8166"/>
                    </a:lnTo>
                    <a:lnTo>
                      <a:pt x="3395" y="8192"/>
                    </a:lnTo>
                    <a:lnTo>
                      <a:pt x="3438" y="8233"/>
                    </a:lnTo>
                    <a:lnTo>
                      <a:pt x="3491" y="8257"/>
                    </a:lnTo>
                    <a:lnTo>
                      <a:pt x="3550" y="8266"/>
                    </a:lnTo>
                    <a:lnTo>
                      <a:pt x="3581" y="8261"/>
                    </a:lnTo>
                    <a:lnTo>
                      <a:pt x="3618" y="8257"/>
                    </a:lnTo>
                    <a:lnTo>
                      <a:pt x="3693" y="8258"/>
                    </a:lnTo>
                    <a:lnTo>
                      <a:pt x="3765" y="8276"/>
                    </a:lnTo>
                    <a:lnTo>
                      <a:pt x="3831" y="8304"/>
                    </a:lnTo>
                    <a:lnTo>
                      <a:pt x="3893" y="8346"/>
                    </a:lnTo>
                    <a:lnTo>
                      <a:pt x="3945" y="8398"/>
                    </a:lnTo>
                    <a:lnTo>
                      <a:pt x="3987" y="8460"/>
                    </a:lnTo>
                    <a:lnTo>
                      <a:pt x="4015" y="8529"/>
                    </a:lnTo>
                    <a:lnTo>
                      <a:pt x="4024" y="8568"/>
                    </a:lnTo>
                    <a:lnTo>
                      <a:pt x="4030" y="8594"/>
                    </a:lnTo>
                    <a:lnTo>
                      <a:pt x="4054" y="8643"/>
                    </a:lnTo>
                    <a:lnTo>
                      <a:pt x="4092" y="8682"/>
                    </a:lnTo>
                    <a:lnTo>
                      <a:pt x="4138" y="8709"/>
                    </a:lnTo>
                    <a:lnTo>
                      <a:pt x="4164" y="8718"/>
                    </a:lnTo>
                    <a:lnTo>
                      <a:pt x="4191" y="8723"/>
                    </a:lnTo>
                    <a:lnTo>
                      <a:pt x="4246" y="8722"/>
                    </a:lnTo>
                    <a:lnTo>
                      <a:pt x="4296" y="8706"/>
                    </a:lnTo>
                    <a:lnTo>
                      <a:pt x="4341" y="8676"/>
                    </a:lnTo>
                    <a:lnTo>
                      <a:pt x="4360" y="8656"/>
                    </a:lnTo>
                    <a:lnTo>
                      <a:pt x="4381" y="8631"/>
                    </a:lnTo>
                    <a:lnTo>
                      <a:pt x="4427" y="8587"/>
                    </a:lnTo>
                    <a:lnTo>
                      <a:pt x="4478" y="8548"/>
                    </a:lnTo>
                    <a:lnTo>
                      <a:pt x="4531" y="8515"/>
                    </a:lnTo>
                    <a:lnTo>
                      <a:pt x="4587" y="8489"/>
                    </a:lnTo>
                    <a:lnTo>
                      <a:pt x="4645" y="8469"/>
                    </a:lnTo>
                    <a:lnTo>
                      <a:pt x="4705" y="8454"/>
                    </a:lnTo>
                    <a:lnTo>
                      <a:pt x="4767" y="8447"/>
                    </a:lnTo>
                    <a:lnTo>
                      <a:pt x="4799" y="8447"/>
                    </a:lnTo>
                    <a:lnTo>
                      <a:pt x="4846" y="8448"/>
                    </a:lnTo>
                    <a:lnTo>
                      <a:pt x="4935" y="8463"/>
                    </a:lnTo>
                    <a:lnTo>
                      <a:pt x="5019" y="8490"/>
                    </a:lnTo>
                    <a:lnTo>
                      <a:pt x="5098" y="8531"/>
                    </a:lnTo>
                    <a:lnTo>
                      <a:pt x="5167" y="8581"/>
                    </a:lnTo>
                    <a:lnTo>
                      <a:pt x="5229" y="8643"/>
                    </a:lnTo>
                    <a:lnTo>
                      <a:pt x="5282" y="8712"/>
                    </a:lnTo>
                    <a:lnTo>
                      <a:pt x="5324" y="8790"/>
                    </a:lnTo>
                    <a:lnTo>
                      <a:pt x="5340" y="8830"/>
                    </a:lnTo>
                    <a:lnTo>
                      <a:pt x="806" y="8830"/>
                    </a:lnTo>
                    <a:lnTo>
                      <a:pt x="825" y="8784"/>
                    </a:lnTo>
                    <a:lnTo>
                      <a:pt x="875" y="8695"/>
                    </a:lnTo>
                    <a:lnTo>
                      <a:pt x="940" y="8617"/>
                    </a:lnTo>
                    <a:lnTo>
                      <a:pt x="1019" y="8551"/>
                    </a:lnTo>
                    <a:lnTo>
                      <a:pt x="1064" y="8523"/>
                    </a:lnTo>
                    <a:close/>
                    <a:moveTo>
                      <a:pt x="3647" y="6719"/>
                    </a:moveTo>
                    <a:lnTo>
                      <a:pt x="3648" y="6634"/>
                    </a:lnTo>
                    <a:lnTo>
                      <a:pt x="3657" y="6467"/>
                    </a:lnTo>
                    <a:lnTo>
                      <a:pt x="3673" y="6303"/>
                    </a:lnTo>
                    <a:lnTo>
                      <a:pt x="3699" y="6142"/>
                    </a:lnTo>
                    <a:lnTo>
                      <a:pt x="3730" y="5982"/>
                    </a:lnTo>
                    <a:lnTo>
                      <a:pt x="3771" y="5827"/>
                    </a:lnTo>
                    <a:lnTo>
                      <a:pt x="3818" y="5673"/>
                    </a:lnTo>
                    <a:lnTo>
                      <a:pt x="3874" y="5523"/>
                    </a:lnTo>
                    <a:lnTo>
                      <a:pt x="3936" y="5377"/>
                    </a:lnTo>
                    <a:lnTo>
                      <a:pt x="4004" y="5235"/>
                    </a:lnTo>
                    <a:lnTo>
                      <a:pt x="4080" y="5095"/>
                    </a:lnTo>
                    <a:lnTo>
                      <a:pt x="4162" y="4961"/>
                    </a:lnTo>
                    <a:lnTo>
                      <a:pt x="4250" y="4830"/>
                    </a:lnTo>
                    <a:lnTo>
                      <a:pt x="4344" y="4705"/>
                    </a:lnTo>
                    <a:lnTo>
                      <a:pt x="4445" y="4584"/>
                    </a:lnTo>
                    <a:lnTo>
                      <a:pt x="4550" y="4468"/>
                    </a:lnTo>
                    <a:lnTo>
                      <a:pt x="4660" y="4357"/>
                    </a:lnTo>
                    <a:lnTo>
                      <a:pt x="4776" y="4252"/>
                    </a:lnTo>
                    <a:lnTo>
                      <a:pt x="4897" y="4152"/>
                    </a:lnTo>
                    <a:lnTo>
                      <a:pt x="5023" y="4059"/>
                    </a:lnTo>
                    <a:lnTo>
                      <a:pt x="5153" y="3969"/>
                    </a:lnTo>
                    <a:lnTo>
                      <a:pt x="5288" y="3889"/>
                    </a:lnTo>
                    <a:lnTo>
                      <a:pt x="5426" y="3812"/>
                    </a:lnTo>
                    <a:lnTo>
                      <a:pt x="5569" y="3743"/>
                    </a:lnTo>
                    <a:lnTo>
                      <a:pt x="5716" y="3681"/>
                    </a:lnTo>
                    <a:lnTo>
                      <a:pt x="5866" y="3627"/>
                    </a:lnTo>
                    <a:lnTo>
                      <a:pt x="6018" y="3579"/>
                    </a:lnTo>
                    <a:lnTo>
                      <a:pt x="6175" y="3539"/>
                    </a:lnTo>
                    <a:lnTo>
                      <a:pt x="6333" y="3506"/>
                    </a:lnTo>
                    <a:lnTo>
                      <a:pt x="6496" y="3481"/>
                    </a:lnTo>
                    <a:lnTo>
                      <a:pt x="6660" y="3464"/>
                    </a:lnTo>
                    <a:lnTo>
                      <a:pt x="6827" y="3455"/>
                    </a:lnTo>
                    <a:lnTo>
                      <a:pt x="6911" y="3455"/>
                    </a:lnTo>
                    <a:lnTo>
                      <a:pt x="6994" y="3455"/>
                    </a:lnTo>
                    <a:lnTo>
                      <a:pt x="7161" y="3464"/>
                    </a:lnTo>
                    <a:lnTo>
                      <a:pt x="7325" y="3481"/>
                    </a:lnTo>
                    <a:lnTo>
                      <a:pt x="7488" y="3506"/>
                    </a:lnTo>
                    <a:lnTo>
                      <a:pt x="7647" y="3539"/>
                    </a:lnTo>
                    <a:lnTo>
                      <a:pt x="7803" y="3579"/>
                    </a:lnTo>
                    <a:lnTo>
                      <a:pt x="7956" y="3627"/>
                    </a:lnTo>
                    <a:lnTo>
                      <a:pt x="8106" y="3681"/>
                    </a:lnTo>
                    <a:lnTo>
                      <a:pt x="8253" y="3743"/>
                    </a:lnTo>
                    <a:lnTo>
                      <a:pt x="8395" y="3812"/>
                    </a:lnTo>
                    <a:lnTo>
                      <a:pt x="8533" y="3889"/>
                    </a:lnTo>
                    <a:lnTo>
                      <a:pt x="8669" y="3969"/>
                    </a:lnTo>
                    <a:lnTo>
                      <a:pt x="8798" y="4059"/>
                    </a:lnTo>
                    <a:lnTo>
                      <a:pt x="8925" y="4152"/>
                    </a:lnTo>
                    <a:lnTo>
                      <a:pt x="9046" y="4252"/>
                    </a:lnTo>
                    <a:lnTo>
                      <a:pt x="9161" y="4357"/>
                    </a:lnTo>
                    <a:lnTo>
                      <a:pt x="9272" y="4468"/>
                    </a:lnTo>
                    <a:lnTo>
                      <a:pt x="9377" y="4584"/>
                    </a:lnTo>
                    <a:lnTo>
                      <a:pt x="9478" y="4705"/>
                    </a:lnTo>
                    <a:lnTo>
                      <a:pt x="9571" y="4830"/>
                    </a:lnTo>
                    <a:lnTo>
                      <a:pt x="9659" y="4961"/>
                    </a:lnTo>
                    <a:lnTo>
                      <a:pt x="9741" y="5095"/>
                    </a:lnTo>
                    <a:lnTo>
                      <a:pt x="9818" y="5235"/>
                    </a:lnTo>
                    <a:lnTo>
                      <a:pt x="9885" y="5377"/>
                    </a:lnTo>
                    <a:lnTo>
                      <a:pt x="9947" y="5523"/>
                    </a:lnTo>
                    <a:lnTo>
                      <a:pt x="10003" y="5673"/>
                    </a:lnTo>
                    <a:lnTo>
                      <a:pt x="10051" y="5827"/>
                    </a:lnTo>
                    <a:lnTo>
                      <a:pt x="10091" y="5982"/>
                    </a:lnTo>
                    <a:lnTo>
                      <a:pt x="10123" y="6142"/>
                    </a:lnTo>
                    <a:lnTo>
                      <a:pt x="10149" y="6303"/>
                    </a:lnTo>
                    <a:lnTo>
                      <a:pt x="10165" y="6467"/>
                    </a:lnTo>
                    <a:lnTo>
                      <a:pt x="10173" y="6634"/>
                    </a:lnTo>
                    <a:lnTo>
                      <a:pt x="10175" y="6719"/>
                    </a:lnTo>
                    <a:lnTo>
                      <a:pt x="10173" y="6803"/>
                    </a:lnTo>
                    <a:lnTo>
                      <a:pt x="10165" y="6970"/>
                    </a:lnTo>
                    <a:lnTo>
                      <a:pt x="10149" y="7134"/>
                    </a:lnTo>
                    <a:lnTo>
                      <a:pt x="10123" y="7295"/>
                    </a:lnTo>
                    <a:lnTo>
                      <a:pt x="10091" y="7455"/>
                    </a:lnTo>
                    <a:lnTo>
                      <a:pt x="10051" y="7612"/>
                    </a:lnTo>
                    <a:lnTo>
                      <a:pt x="10003" y="7765"/>
                    </a:lnTo>
                    <a:lnTo>
                      <a:pt x="9947" y="7914"/>
                    </a:lnTo>
                    <a:lnTo>
                      <a:pt x="9885" y="8061"/>
                    </a:lnTo>
                    <a:lnTo>
                      <a:pt x="9818" y="8204"/>
                    </a:lnTo>
                    <a:lnTo>
                      <a:pt x="9741" y="8342"/>
                    </a:lnTo>
                    <a:lnTo>
                      <a:pt x="9659" y="8477"/>
                    </a:lnTo>
                    <a:lnTo>
                      <a:pt x="9571" y="8607"/>
                    </a:lnTo>
                    <a:lnTo>
                      <a:pt x="9478" y="8732"/>
                    </a:lnTo>
                    <a:lnTo>
                      <a:pt x="9377" y="8853"/>
                    </a:lnTo>
                    <a:lnTo>
                      <a:pt x="9272" y="8970"/>
                    </a:lnTo>
                    <a:lnTo>
                      <a:pt x="9161" y="9081"/>
                    </a:lnTo>
                    <a:lnTo>
                      <a:pt x="9046" y="9186"/>
                    </a:lnTo>
                    <a:lnTo>
                      <a:pt x="8925" y="9285"/>
                    </a:lnTo>
                    <a:lnTo>
                      <a:pt x="8798" y="9380"/>
                    </a:lnTo>
                    <a:lnTo>
                      <a:pt x="8669" y="9468"/>
                    </a:lnTo>
                    <a:lnTo>
                      <a:pt x="8533" y="9550"/>
                    </a:lnTo>
                    <a:lnTo>
                      <a:pt x="8395" y="9625"/>
                    </a:lnTo>
                    <a:lnTo>
                      <a:pt x="8253" y="9694"/>
                    </a:lnTo>
                    <a:lnTo>
                      <a:pt x="8106" y="9756"/>
                    </a:lnTo>
                    <a:lnTo>
                      <a:pt x="7956" y="9810"/>
                    </a:lnTo>
                    <a:lnTo>
                      <a:pt x="7803" y="9858"/>
                    </a:lnTo>
                    <a:lnTo>
                      <a:pt x="7647" y="9898"/>
                    </a:lnTo>
                    <a:lnTo>
                      <a:pt x="7488" y="9931"/>
                    </a:lnTo>
                    <a:lnTo>
                      <a:pt x="7325" y="9956"/>
                    </a:lnTo>
                    <a:lnTo>
                      <a:pt x="7161" y="9973"/>
                    </a:lnTo>
                    <a:lnTo>
                      <a:pt x="6994" y="9982"/>
                    </a:lnTo>
                    <a:lnTo>
                      <a:pt x="6911" y="9982"/>
                    </a:lnTo>
                    <a:lnTo>
                      <a:pt x="6810" y="9982"/>
                    </a:lnTo>
                    <a:lnTo>
                      <a:pt x="6608" y="9967"/>
                    </a:lnTo>
                    <a:lnTo>
                      <a:pt x="6410" y="9941"/>
                    </a:lnTo>
                    <a:lnTo>
                      <a:pt x="6214" y="9904"/>
                    </a:lnTo>
                    <a:lnTo>
                      <a:pt x="6118" y="9881"/>
                    </a:lnTo>
                    <a:lnTo>
                      <a:pt x="6128" y="9861"/>
                    </a:lnTo>
                    <a:lnTo>
                      <a:pt x="6142" y="9815"/>
                    </a:lnTo>
                    <a:lnTo>
                      <a:pt x="6143" y="9790"/>
                    </a:lnTo>
                    <a:lnTo>
                      <a:pt x="6143" y="9494"/>
                    </a:lnTo>
                    <a:lnTo>
                      <a:pt x="6237" y="9520"/>
                    </a:lnTo>
                    <a:lnTo>
                      <a:pt x="6426" y="9559"/>
                    </a:lnTo>
                    <a:lnTo>
                      <a:pt x="6619" y="9584"/>
                    </a:lnTo>
                    <a:lnTo>
                      <a:pt x="6813" y="9597"/>
                    </a:lnTo>
                    <a:lnTo>
                      <a:pt x="6911" y="9599"/>
                    </a:lnTo>
                    <a:lnTo>
                      <a:pt x="6986" y="9597"/>
                    </a:lnTo>
                    <a:lnTo>
                      <a:pt x="7133" y="9590"/>
                    </a:lnTo>
                    <a:lnTo>
                      <a:pt x="7277" y="9576"/>
                    </a:lnTo>
                    <a:lnTo>
                      <a:pt x="7420" y="9554"/>
                    </a:lnTo>
                    <a:lnTo>
                      <a:pt x="7560" y="9525"/>
                    </a:lnTo>
                    <a:lnTo>
                      <a:pt x="7698" y="9489"/>
                    </a:lnTo>
                    <a:lnTo>
                      <a:pt x="7834" y="9448"/>
                    </a:lnTo>
                    <a:lnTo>
                      <a:pt x="7966" y="9399"/>
                    </a:lnTo>
                    <a:lnTo>
                      <a:pt x="8094" y="9344"/>
                    </a:lnTo>
                    <a:lnTo>
                      <a:pt x="8221" y="9284"/>
                    </a:lnTo>
                    <a:lnTo>
                      <a:pt x="8404" y="9181"/>
                    </a:lnTo>
                    <a:lnTo>
                      <a:pt x="8633" y="9026"/>
                    </a:lnTo>
                    <a:lnTo>
                      <a:pt x="8847" y="8850"/>
                    </a:lnTo>
                    <a:lnTo>
                      <a:pt x="9042" y="8654"/>
                    </a:lnTo>
                    <a:lnTo>
                      <a:pt x="9219" y="8441"/>
                    </a:lnTo>
                    <a:lnTo>
                      <a:pt x="9374" y="8211"/>
                    </a:lnTo>
                    <a:lnTo>
                      <a:pt x="9475" y="8028"/>
                    </a:lnTo>
                    <a:lnTo>
                      <a:pt x="9535" y="7903"/>
                    </a:lnTo>
                    <a:lnTo>
                      <a:pt x="9590" y="7773"/>
                    </a:lnTo>
                    <a:lnTo>
                      <a:pt x="9639" y="7642"/>
                    </a:lnTo>
                    <a:lnTo>
                      <a:pt x="9681" y="7507"/>
                    </a:lnTo>
                    <a:lnTo>
                      <a:pt x="9717" y="7369"/>
                    </a:lnTo>
                    <a:lnTo>
                      <a:pt x="9746" y="7228"/>
                    </a:lnTo>
                    <a:lnTo>
                      <a:pt x="9767" y="7085"/>
                    </a:lnTo>
                    <a:lnTo>
                      <a:pt x="9782" y="6940"/>
                    </a:lnTo>
                    <a:lnTo>
                      <a:pt x="9790" y="6793"/>
                    </a:lnTo>
                    <a:lnTo>
                      <a:pt x="9790" y="6719"/>
                    </a:lnTo>
                    <a:lnTo>
                      <a:pt x="9790" y="6644"/>
                    </a:lnTo>
                    <a:lnTo>
                      <a:pt x="9782" y="6498"/>
                    </a:lnTo>
                    <a:lnTo>
                      <a:pt x="9767" y="6352"/>
                    </a:lnTo>
                    <a:lnTo>
                      <a:pt x="9746" y="6210"/>
                    </a:lnTo>
                    <a:lnTo>
                      <a:pt x="9717" y="6069"/>
                    </a:lnTo>
                    <a:lnTo>
                      <a:pt x="9681" y="5932"/>
                    </a:lnTo>
                    <a:lnTo>
                      <a:pt x="9639" y="5796"/>
                    </a:lnTo>
                    <a:lnTo>
                      <a:pt x="9590" y="5664"/>
                    </a:lnTo>
                    <a:lnTo>
                      <a:pt x="9535" y="5534"/>
                    </a:lnTo>
                    <a:lnTo>
                      <a:pt x="9475" y="5409"/>
                    </a:lnTo>
                    <a:lnTo>
                      <a:pt x="9374" y="5226"/>
                    </a:lnTo>
                    <a:lnTo>
                      <a:pt x="9219" y="4996"/>
                    </a:lnTo>
                    <a:lnTo>
                      <a:pt x="9042" y="4783"/>
                    </a:lnTo>
                    <a:lnTo>
                      <a:pt x="8847" y="4587"/>
                    </a:lnTo>
                    <a:lnTo>
                      <a:pt x="8633" y="4411"/>
                    </a:lnTo>
                    <a:lnTo>
                      <a:pt x="8404" y="4256"/>
                    </a:lnTo>
                    <a:lnTo>
                      <a:pt x="8221" y="4155"/>
                    </a:lnTo>
                    <a:lnTo>
                      <a:pt x="8094" y="4093"/>
                    </a:lnTo>
                    <a:lnTo>
                      <a:pt x="7966" y="4039"/>
                    </a:lnTo>
                    <a:lnTo>
                      <a:pt x="7834" y="3991"/>
                    </a:lnTo>
                    <a:lnTo>
                      <a:pt x="7698" y="3948"/>
                    </a:lnTo>
                    <a:lnTo>
                      <a:pt x="7560" y="3913"/>
                    </a:lnTo>
                    <a:lnTo>
                      <a:pt x="7420" y="3884"/>
                    </a:lnTo>
                    <a:lnTo>
                      <a:pt x="7277" y="3863"/>
                    </a:lnTo>
                    <a:lnTo>
                      <a:pt x="7133" y="3847"/>
                    </a:lnTo>
                    <a:lnTo>
                      <a:pt x="6986" y="3840"/>
                    </a:lnTo>
                    <a:lnTo>
                      <a:pt x="6911" y="3840"/>
                    </a:lnTo>
                    <a:lnTo>
                      <a:pt x="6836" y="3840"/>
                    </a:lnTo>
                    <a:lnTo>
                      <a:pt x="6689" y="3847"/>
                    </a:lnTo>
                    <a:lnTo>
                      <a:pt x="6545" y="3863"/>
                    </a:lnTo>
                    <a:lnTo>
                      <a:pt x="6401" y="3884"/>
                    </a:lnTo>
                    <a:lnTo>
                      <a:pt x="6261" y="3913"/>
                    </a:lnTo>
                    <a:lnTo>
                      <a:pt x="6123" y="3948"/>
                    </a:lnTo>
                    <a:lnTo>
                      <a:pt x="5988" y="3991"/>
                    </a:lnTo>
                    <a:lnTo>
                      <a:pt x="5855" y="4039"/>
                    </a:lnTo>
                    <a:lnTo>
                      <a:pt x="5727" y="4093"/>
                    </a:lnTo>
                    <a:lnTo>
                      <a:pt x="5601" y="4155"/>
                    </a:lnTo>
                    <a:lnTo>
                      <a:pt x="5418" y="4256"/>
                    </a:lnTo>
                    <a:lnTo>
                      <a:pt x="5189" y="4411"/>
                    </a:lnTo>
                    <a:lnTo>
                      <a:pt x="4974" y="4587"/>
                    </a:lnTo>
                    <a:lnTo>
                      <a:pt x="4780" y="4783"/>
                    </a:lnTo>
                    <a:lnTo>
                      <a:pt x="4603" y="4996"/>
                    </a:lnTo>
                    <a:lnTo>
                      <a:pt x="4447" y="5226"/>
                    </a:lnTo>
                    <a:lnTo>
                      <a:pt x="4347" y="5409"/>
                    </a:lnTo>
                    <a:lnTo>
                      <a:pt x="4286" y="5534"/>
                    </a:lnTo>
                    <a:lnTo>
                      <a:pt x="4231" y="5664"/>
                    </a:lnTo>
                    <a:lnTo>
                      <a:pt x="4182" y="5796"/>
                    </a:lnTo>
                    <a:lnTo>
                      <a:pt x="4141" y="5932"/>
                    </a:lnTo>
                    <a:lnTo>
                      <a:pt x="4105" y="6069"/>
                    </a:lnTo>
                    <a:lnTo>
                      <a:pt x="4076" y="6210"/>
                    </a:lnTo>
                    <a:lnTo>
                      <a:pt x="4054" y="6352"/>
                    </a:lnTo>
                    <a:lnTo>
                      <a:pt x="4040" y="6498"/>
                    </a:lnTo>
                    <a:lnTo>
                      <a:pt x="4031" y="6644"/>
                    </a:lnTo>
                    <a:lnTo>
                      <a:pt x="4031" y="6719"/>
                    </a:lnTo>
                    <a:lnTo>
                      <a:pt x="4033" y="6813"/>
                    </a:lnTo>
                    <a:lnTo>
                      <a:pt x="4044" y="7002"/>
                    </a:lnTo>
                    <a:lnTo>
                      <a:pt x="4069" y="7187"/>
                    </a:lnTo>
                    <a:lnTo>
                      <a:pt x="4105" y="7370"/>
                    </a:lnTo>
                    <a:lnTo>
                      <a:pt x="4154" y="7550"/>
                    </a:lnTo>
                    <a:lnTo>
                      <a:pt x="4213" y="7726"/>
                    </a:lnTo>
                    <a:lnTo>
                      <a:pt x="4283" y="7897"/>
                    </a:lnTo>
                    <a:lnTo>
                      <a:pt x="4365" y="8065"/>
                    </a:lnTo>
                    <a:lnTo>
                      <a:pt x="4411" y="8146"/>
                    </a:lnTo>
                    <a:lnTo>
                      <a:pt x="4347" y="8178"/>
                    </a:lnTo>
                    <a:lnTo>
                      <a:pt x="4286" y="8214"/>
                    </a:lnTo>
                    <a:lnTo>
                      <a:pt x="4249" y="8161"/>
                    </a:lnTo>
                    <a:lnTo>
                      <a:pt x="4158" y="8065"/>
                    </a:lnTo>
                    <a:lnTo>
                      <a:pt x="4053" y="7988"/>
                    </a:lnTo>
                    <a:lnTo>
                      <a:pt x="3936" y="7927"/>
                    </a:lnTo>
                    <a:lnTo>
                      <a:pt x="3873" y="7906"/>
                    </a:lnTo>
                    <a:lnTo>
                      <a:pt x="3847" y="7835"/>
                    </a:lnTo>
                    <a:lnTo>
                      <a:pt x="3798" y="7691"/>
                    </a:lnTo>
                    <a:lnTo>
                      <a:pt x="3755" y="7546"/>
                    </a:lnTo>
                    <a:lnTo>
                      <a:pt x="3720" y="7399"/>
                    </a:lnTo>
                    <a:lnTo>
                      <a:pt x="3692" y="7251"/>
                    </a:lnTo>
                    <a:lnTo>
                      <a:pt x="3670" y="7101"/>
                    </a:lnTo>
                    <a:lnTo>
                      <a:pt x="3656" y="6948"/>
                    </a:lnTo>
                    <a:lnTo>
                      <a:pt x="3648" y="6796"/>
                    </a:lnTo>
                    <a:lnTo>
                      <a:pt x="3647" y="6719"/>
                    </a:lnTo>
                    <a:close/>
                    <a:moveTo>
                      <a:pt x="4810" y="8064"/>
                    </a:moveTo>
                    <a:lnTo>
                      <a:pt x="4754" y="7973"/>
                    </a:lnTo>
                    <a:lnTo>
                      <a:pt x="4656" y="7788"/>
                    </a:lnTo>
                    <a:lnTo>
                      <a:pt x="4573" y="7595"/>
                    </a:lnTo>
                    <a:lnTo>
                      <a:pt x="4508" y="7396"/>
                    </a:lnTo>
                    <a:lnTo>
                      <a:pt x="4482" y="7295"/>
                    </a:lnTo>
                    <a:lnTo>
                      <a:pt x="4607" y="7295"/>
                    </a:lnTo>
                    <a:lnTo>
                      <a:pt x="4672" y="7292"/>
                    </a:lnTo>
                    <a:lnTo>
                      <a:pt x="4799" y="7268"/>
                    </a:lnTo>
                    <a:lnTo>
                      <a:pt x="4917" y="7219"/>
                    </a:lnTo>
                    <a:lnTo>
                      <a:pt x="5023" y="7147"/>
                    </a:lnTo>
                    <a:lnTo>
                      <a:pt x="5071" y="7102"/>
                    </a:lnTo>
                    <a:lnTo>
                      <a:pt x="5183" y="6990"/>
                    </a:lnTo>
                    <a:lnTo>
                      <a:pt x="5203" y="6973"/>
                    </a:lnTo>
                    <a:lnTo>
                      <a:pt x="5248" y="6942"/>
                    </a:lnTo>
                    <a:lnTo>
                      <a:pt x="5297" y="6924"/>
                    </a:lnTo>
                    <a:lnTo>
                      <a:pt x="5349" y="6914"/>
                    </a:lnTo>
                    <a:lnTo>
                      <a:pt x="5402" y="6914"/>
                    </a:lnTo>
                    <a:lnTo>
                      <a:pt x="5454" y="6924"/>
                    </a:lnTo>
                    <a:lnTo>
                      <a:pt x="5503" y="6942"/>
                    </a:lnTo>
                    <a:lnTo>
                      <a:pt x="5547" y="6973"/>
                    </a:lnTo>
                    <a:lnTo>
                      <a:pt x="5568" y="6990"/>
                    </a:lnTo>
                    <a:lnTo>
                      <a:pt x="5680" y="7102"/>
                    </a:lnTo>
                    <a:lnTo>
                      <a:pt x="5703" y="7125"/>
                    </a:lnTo>
                    <a:lnTo>
                      <a:pt x="5753" y="7166"/>
                    </a:lnTo>
                    <a:lnTo>
                      <a:pt x="5835" y="7217"/>
                    </a:lnTo>
                    <a:lnTo>
                      <a:pt x="5955" y="7264"/>
                    </a:lnTo>
                    <a:lnTo>
                      <a:pt x="6079" y="7287"/>
                    </a:lnTo>
                    <a:lnTo>
                      <a:pt x="6207" y="7287"/>
                    </a:lnTo>
                    <a:lnTo>
                      <a:pt x="6332" y="7264"/>
                    </a:lnTo>
                    <a:lnTo>
                      <a:pt x="6450" y="7217"/>
                    </a:lnTo>
                    <a:lnTo>
                      <a:pt x="6532" y="7166"/>
                    </a:lnTo>
                    <a:lnTo>
                      <a:pt x="6583" y="7125"/>
                    </a:lnTo>
                    <a:lnTo>
                      <a:pt x="6607" y="7102"/>
                    </a:lnTo>
                    <a:lnTo>
                      <a:pt x="6719" y="6990"/>
                    </a:lnTo>
                    <a:lnTo>
                      <a:pt x="6738" y="6973"/>
                    </a:lnTo>
                    <a:lnTo>
                      <a:pt x="6784" y="6942"/>
                    </a:lnTo>
                    <a:lnTo>
                      <a:pt x="6833" y="6924"/>
                    </a:lnTo>
                    <a:lnTo>
                      <a:pt x="6885" y="6914"/>
                    </a:lnTo>
                    <a:lnTo>
                      <a:pt x="6937" y="6914"/>
                    </a:lnTo>
                    <a:lnTo>
                      <a:pt x="6989" y="6924"/>
                    </a:lnTo>
                    <a:lnTo>
                      <a:pt x="7038" y="6942"/>
                    </a:lnTo>
                    <a:lnTo>
                      <a:pt x="7084" y="6973"/>
                    </a:lnTo>
                    <a:lnTo>
                      <a:pt x="7102" y="6990"/>
                    </a:lnTo>
                    <a:lnTo>
                      <a:pt x="7215" y="7102"/>
                    </a:lnTo>
                    <a:lnTo>
                      <a:pt x="7239" y="7125"/>
                    </a:lnTo>
                    <a:lnTo>
                      <a:pt x="7289" y="7166"/>
                    </a:lnTo>
                    <a:lnTo>
                      <a:pt x="7372" y="7217"/>
                    </a:lnTo>
                    <a:lnTo>
                      <a:pt x="7490" y="7264"/>
                    </a:lnTo>
                    <a:lnTo>
                      <a:pt x="7615" y="7287"/>
                    </a:lnTo>
                    <a:lnTo>
                      <a:pt x="7743" y="7287"/>
                    </a:lnTo>
                    <a:lnTo>
                      <a:pt x="7867" y="7264"/>
                    </a:lnTo>
                    <a:lnTo>
                      <a:pt x="7986" y="7217"/>
                    </a:lnTo>
                    <a:lnTo>
                      <a:pt x="8068" y="7166"/>
                    </a:lnTo>
                    <a:lnTo>
                      <a:pt x="8119" y="7125"/>
                    </a:lnTo>
                    <a:lnTo>
                      <a:pt x="8142" y="7102"/>
                    </a:lnTo>
                    <a:lnTo>
                      <a:pt x="8254" y="6990"/>
                    </a:lnTo>
                    <a:lnTo>
                      <a:pt x="8274" y="6973"/>
                    </a:lnTo>
                    <a:lnTo>
                      <a:pt x="8319" y="6942"/>
                    </a:lnTo>
                    <a:lnTo>
                      <a:pt x="8368" y="6924"/>
                    </a:lnTo>
                    <a:lnTo>
                      <a:pt x="8420" y="6914"/>
                    </a:lnTo>
                    <a:lnTo>
                      <a:pt x="8473" y="6914"/>
                    </a:lnTo>
                    <a:lnTo>
                      <a:pt x="8525" y="6924"/>
                    </a:lnTo>
                    <a:lnTo>
                      <a:pt x="8574" y="6942"/>
                    </a:lnTo>
                    <a:lnTo>
                      <a:pt x="8618" y="6973"/>
                    </a:lnTo>
                    <a:lnTo>
                      <a:pt x="8639" y="6990"/>
                    </a:lnTo>
                    <a:lnTo>
                      <a:pt x="8751" y="7102"/>
                    </a:lnTo>
                    <a:lnTo>
                      <a:pt x="8798" y="7147"/>
                    </a:lnTo>
                    <a:lnTo>
                      <a:pt x="8905" y="7219"/>
                    </a:lnTo>
                    <a:lnTo>
                      <a:pt x="9023" y="7268"/>
                    </a:lnTo>
                    <a:lnTo>
                      <a:pt x="9150" y="7292"/>
                    </a:lnTo>
                    <a:lnTo>
                      <a:pt x="9214" y="7295"/>
                    </a:lnTo>
                    <a:lnTo>
                      <a:pt x="9337" y="7295"/>
                    </a:lnTo>
                    <a:lnTo>
                      <a:pt x="9311" y="7397"/>
                    </a:lnTo>
                    <a:lnTo>
                      <a:pt x="9245" y="7596"/>
                    </a:lnTo>
                    <a:lnTo>
                      <a:pt x="9164" y="7788"/>
                    </a:lnTo>
                    <a:lnTo>
                      <a:pt x="9068" y="7970"/>
                    </a:lnTo>
                    <a:lnTo>
                      <a:pt x="8957" y="8145"/>
                    </a:lnTo>
                    <a:lnTo>
                      <a:pt x="8833" y="8307"/>
                    </a:lnTo>
                    <a:lnTo>
                      <a:pt x="8695" y="8460"/>
                    </a:lnTo>
                    <a:lnTo>
                      <a:pt x="8546" y="8601"/>
                    </a:lnTo>
                    <a:lnTo>
                      <a:pt x="8387" y="8729"/>
                    </a:lnTo>
                    <a:lnTo>
                      <a:pt x="8217" y="8844"/>
                    </a:lnTo>
                    <a:lnTo>
                      <a:pt x="8037" y="8947"/>
                    </a:lnTo>
                    <a:lnTo>
                      <a:pt x="7848" y="9033"/>
                    </a:lnTo>
                    <a:lnTo>
                      <a:pt x="7651" y="9104"/>
                    </a:lnTo>
                    <a:lnTo>
                      <a:pt x="7446" y="9157"/>
                    </a:lnTo>
                    <a:lnTo>
                      <a:pt x="7236" y="9194"/>
                    </a:lnTo>
                    <a:lnTo>
                      <a:pt x="7020" y="9213"/>
                    </a:lnTo>
                    <a:lnTo>
                      <a:pt x="6911" y="9214"/>
                    </a:lnTo>
                    <a:lnTo>
                      <a:pt x="6813" y="9213"/>
                    </a:lnTo>
                    <a:lnTo>
                      <a:pt x="6617" y="9197"/>
                    </a:lnTo>
                    <a:lnTo>
                      <a:pt x="6426" y="9165"/>
                    </a:lnTo>
                    <a:lnTo>
                      <a:pt x="6236" y="9121"/>
                    </a:lnTo>
                    <a:lnTo>
                      <a:pt x="6143" y="9092"/>
                    </a:lnTo>
                    <a:lnTo>
                      <a:pt x="6143" y="9023"/>
                    </a:lnTo>
                    <a:lnTo>
                      <a:pt x="6142" y="9003"/>
                    </a:lnTo>
                    <a:lnTo>
                      <a:pt x="6135" y="8965"/>
                    </a:lnTo>
                    <a:lnTo>
                      <a:pt x="6120" y="8931"/>
                    </a:lnTo>
                    <a:lnTo>
                      <a:pt x="6099" y="8901"/>
                    </a:lnTo>
                    <a:lnTo>
                      <a:pt x="6073" y="8875"/>
                    </a:lnTo>
                    <a:lnTo>
                      <a:pt x="6043" y="8853"/>
                    </a:lnTo>
                    <a:lnTo>
                      <a:pt x="6008" y="8839"/>
                    </a:lnTo>
                    <a:lnTo>
                      <a:pt x="5971" y="8831"/>
                    </a:lnTo>
                    <a:lnTo>
                      <a:pt x="5951" y="8830"/>
                    </a:lnTo>
                    <a:lnTo>
                      <a:pt x="5740" y="8830"/>
                    </a:lnTo>
                    <a:lnTo>
                      <a:pt x="5730" y="8790"/>
                    </a:lnTo>
                    <a:lnTo>
                      <a:pt x="5707" y="8712"/>
                    </a:lnTo>
                    <a:lnTo>
                      <a:pt x="5678" y="8636"/>
                    </a:lnTo>
                    <a:lnTo>
                      <a:pt x="5642" y="8564"/>
                    </a:lnTo>
                    <a:lnTo>
                      <a:pt x="5578" y="8461"/>
                    </a:lnTo>
                    <a:lnTo>
                      <a:pt x="5474" y="8339"/>
                    </a:lnTo>
                    <a:lnTo>
                      <a:pt x="5350" y="8237"/>
                    </a:lnTo>
                    <a:lnTo>
                      <a:pt x="5248" y="8175"/>
                    </a:lnTo>
                    <a:lnTo>
                      <a:pt x="5174" y="8140"/>
                    </a:lnTo>
                    <a:lnTo>
                      <a:pt x="5098" y="8112"/>
                    </a:lnTo>
                    <a:lnTo>
                      <a:pt x="5019" y="8089"/>
                    </a:lnTo>
                    <a:lnTo>
                      <a:pt x="4937" y="8073"/>
                    </a:lnTo>
                    <a:lnTo>
                      <a:pt x="4853" y="8065"/>
                    </a:lnTo>
                    <a:lnTo>
                      <a:pt x="4810" y="8064"/>
                    </a:lnTo>
                    <a:close/>
                    <a:moveTo>
                      <a:pt x="4416" y="6719"/>
                    </a:moveTo>
                    <a:lnTo>
                      <a:pt x="4417" y="6590"/>
                    </a:lnTo>
                    <a:lnTo>
                      <a:pt x="4443" y="6339"/>
                    </a:lnTo>
                    <a:lnTo>
                      <a:pt x="4493" y="6096"/>
                    </a:lnTo>
                    <a:lnTo>
                      <a:pt x="4565" y="5861"/>
                    </a:lnTo>
                    <a:lnTo>
                      <a:pt x="4660" y="5638"/>
                    </a:lnTo>
                    <a:lnTo>
                      <a:pt x="4776" y="5425"/>
                    </a:lnTo>
                    <a:lnTo>
                      <a:pt x="4911" y="5226"/>
                    </a:lnTo>
                    <a:lnTo>
                      <a:pt x="5064" y="5041"/>
                    </a:lnTo>
                    <a:lnTo>
                      <a:pt x="5234" y="4872"/>
                    </a:lnTo>
                    <a:lnTo>
                      <a:pt x="5418" y="4720"/>
                    </a:lnTo>
                    <a:lnTo>
                      <a:pt x="5618" y="4584"/>
                    </a:lnTo>
                    <a:lnTo>
                      <a:pt x="5830" y="4469"/>
                    </a:lnTo>
                    <a:lnTo>
                      <a:pt x="6053" y="4374"/>
                    </a:lnTo>
                    <a:lnTo>
                      <a:pt x="6287" y="4301"/>
                    </a:lnTo>
                    <a:lnTo>
                      <a:pt x="6531" y="4252"/>
                    </a:lnTo>
                    <a:lnTo>
                      <a:pt x="6783" y="4226"/>
                    </a:lnTo>
                    <a:lnTo>
                      <a:pt x="6911" y="4223"/>
                    </a:lnTo>
                    <a:lnTo>
                      <a:pt x="7039" y="4226"/>
                    </a:lnTo>
                    <a:lnTo>
                      <a:pt x="7291" y="4252"/>
                    </a:lnTo>
                    <a:lnTo>
                      <a:pt x="7534" y="4301"/>
                    </a:lnTo>
                    <a:lnTo>
                      <a:pt x="7769" y="4374"/>
                    </a:lnTo>
                    <a:lnTo>
                      <a:pt x="7992" y="4469"/>
                    </a:lnTo>
                    <a:lnTo>
                      <a:pt x="8204" y="4584"/>
                    </a:lnTo>
                    <a:lnTo>
                      <a:pt x="8404" y="4720"/>
                    </a:lnTo>
                    <a:lnTo>
                      <a:pt x="8588" y="4872"/>
                    </a:lnTo>
                    <a:lnTo>
                      <a:pt x="8758" y="5041"/>
                    </a:lnTo>
                    <a:lnTo>
                      <a:pt x="8911" y="5226"/>
                    </a:lnTo>
                    <a:lnTo>
                      <a:pt x="9046" y="5425"/>
                    </a:lnTo>
                    <a:lnTo>
                      <a:pt x="9161" y="5638"/>
                    </a:lnTo>
                    <a:lnTo>
                      <a:pt x="9256" y="5861"/>
                    </a:lnTo>
                    <a:lnTo>
                      <a:pt x="9328" y="6096"/>
                    </a:lnTo>
                    <a:lnTo>
                      <a:pt x="9379" y="6339"/>
                    </a:lnTo>
                    <a:lnTo>
                      <a:pt x="9404" y="6590"/>
                    </a:lnTo>
                    <a:lnTo>
                      <a:pt x="9406" y="6719"/>
                    </a:lnTo>
                    <a:lnTo>
                      <a:pt x="9404" y="6816"/>
                    </a:lnTo>
                    <a:lnTo>
                      <a:pt x="9397" y="6911"/>
                    </a:lnTo>
                    <a:lnTo>
                      <a:pt x="9214" y="6911"/>
                    </a:lnTo>
                    <a:lnTo>
                      <a:pt x="9187" y="6909"/>
                    </a:lnTo>
                    <a:lnTo>
                      <a:pt x="9135" y="6899"/>
                    </a:lnTo>
                    <a:lnTo>
                      <a:pt x="9086" y="6879"/>
                    </a:lnTo>
                    <a:lnTo>
                      <a:pt x="9042" y="6850"/>
                    </a:lnTo>
                    <a:lnTo>
                      <a:pt x="9023" y="6832"/>
                    </a:lnTo>
                    <a:lnTo>
                      <a:pt x="8911" y="6719"/>
                    </a:lnTo>
                    <a:lnTo>
                      <a:pt x="8886" y="6696"/>
                    </a:lnTo>
                    <a:lnTo>
                      <a:pt x="8836" y="6656"/>
                    </a:lnTo>
                    <a:lnTo>
                      <a:pt x="8754" y="6604"/>
                    </a:lnTo>
                    <a:lnTo>
                      <a:pt x="8636" y="6558"/>
                    </a:lnTo>
                    <a:lnTo>
                      <a:pt x="8510" y="6535"/>
                    </a:lnTo>
                    <a:lnTo>
                      <a:pt x="8382" y="6535"/>
                    </a:lnTo>
                    <a:lnTo>
                      <a:pt x="8258" y="6558"/>
                    </a:lnTo>
                    <a:lnTo>
                      <a:pt x="8139" y="6604"/>
                    </a:lnTo>
                    <a:lnTo>
                      <a:pt x="8057" y="6656"/>
                    </a:lnTo>
                    <a:lnTo>
                      <a:pt x="8006" y="6696"/>
                    </a:lnTo>
                    <a:lnTo>
                      <a:pt x="7983" y="6719"/>
                    </a:lnTo>
                    <a:lnTo>
                      <a:pt x="7871" y="6832"/>
                    </a:lnTo>
                    <a:lnTo>
                      <a:pt x="7851" y="6849"/>
                    </a:lnTo>
                    <a:lnTo>
                      <a:pt x="7806" y="6879"/>
                    </a:lnTo>
                    <a:lnTo>
                      <a:pt x="7757" y="6898"/>
                    </a:lnTo>
                    <a:lnTo>
                      <a:pt x="7706" y="6908"/>
                    </a:lnTo>
                    <a:lnTo>
                      <a:pt x="7652" y="6908"/>
                    </a:lnTo>
                    <a:lnTo>
                      <a:pt x="7600" y="6898"/>
                    </a:lnTo>
                    <a:lnTo>
                      <a:pt x="7552" y="6879"/>
                    </a:lnTo>
                    <a:lnTo>
                      <a:pt x="7507" y="6849"/>
                    </a:lnTo>
                    <a:lnTo>
                      <a:pt x="7487" y="6832"/>
                    </a:lnTo>
                    <a:lnTo>
                      <a:pt x="7374" y="6719"/>
                    </a:lnTo>
                    <a:lnTo>
                      <a:pt x="7350" y="6696"/>
                    </a:lnTo>
                    <a:lnTo>
                      <a:pt x="7300" y="6656"/>
                    </a:lnTo>
                    <a:lnTo>
                      <a:pt x="7219" y="6604"/>
                    </a:lnTo>
                    <a:lnTo>
                      <a:pt x="7099" y="6558"/>
                    </a:lnTo>
                    <a:lnTo>
                      <a:pt x="6974" y="6535"/>
                    </a:lnTo>
                    <a:lnTo>
                      <a:pt x="6847" y="6535"/>
                    </a:lnTo>
                    <a:lnTo>
                      <a:pt x="6722" y="6558"/>
                    </a:lnTo>
                    <a:lnTo>
                      <a:pt x="6603" y="6604"/>
                    </a:lnTo>
                    <a:lnTo>
                      <a:pt x="6522" y="6656"/>
                    </a:lnTo>
                    <a:lnTo>
                      <a:pt x="6472" y="6696"/>
                    </a:lnTo>
                    <a:lnTo>
                      <a:pt x="6447" y="6719"/>
                    </a:lnTo>
                    <a:lnTo>
                      <a:pt x="6335" y="6832"/>
                    </a:lnTo>
                    <a:lnTo>
                      <a:pt x="6315" y="6849"/>
                    </a:lnTo>
                    <a:lnTo>
                      <a:pt x="6270" y="6879"/>
                    </a:lnTo>
                    <a:lnTo>
                      <a:pt x="6221" y="6898"/>
                    </a:lnTo>
                    <a:lnTo>
                      <a:pt x="6169" y="6908"/>
                    </a:lnTo>
                    <a:lnTo>
                      <a:pt x="6116" y="6908"/>
                    </a:lnTo>
                    <a:lnTo>
                      <a:pt x="6064" y="6898"/>
                    </a:lnTo>
                    <a:lnTo>
                      <a:pt x="6015" y="6879"/>
                    </a:lnTo>
                    <a:lnTo>
                      <a:pt x="5971" y="6849"/>
                    </a:lnTo>
                    <a:lnTo>
                      <a:pt x="5951" y="6832"/>
                    </a:lnTo>
                    <a:lnTo>
                      <a:pt x="5838" y="6719"/>
                    </a:lnTo>
                    <a:lnTo>
                      <a:pt x="5815" y="6696"/>
                    </a:lnTo>
                    <a:lnTo>
                      <a:pt x="5765" y="6656"/>
                    </a:lnTo>
                    <a:lnTo>
                      <a:pt x="5683" y="6604"/>
                    </a:lnTo>
                    <a:lnTo>
                      <a:pt x="5563" y="6558"/>
                    </a:lnTo>
                    <a:lnTo>
                      <a:pt x="5439" y="6535"/>
                    </a:lnTo>
                    <a:lnTo>
                      <a:pt x="5311" y="6535"/>
                    </a:lnTo>
                    <a:lnTo>
                      <a:pt x="5186" y="6558"/>
                    </a:lnTo>
                    <a:lnTo>
                      <a:pt x="5068" y="6604"/>
                    </a:lnTo>
                    <a:lnTo>
                      <a:pt x="4986" y="6656"/>
                    </a:lnTo>
                    <a:lnTo>
                      <a:pt x="4935" y="6696"/>
                    </a:lnTo>
                    <a:lnTo>
                      <a:pt x="4911" y="6719"/>
                    </a:lnTo>
                    <a:lnTo>
                      <a:pt x="4799" y="6832"/>
                    </a:lnTo>
                    <a:lnTo>
                      <a:pt x="4780" y="6850"/>
                    </a:lnTo>
                    <a:lnTo>
                      <a:pt x="4735" y="6879"/>
                    </a:lnTo>
                    <a:lnTo>
                      <a:pt x="4686" y="6899"/>
                    </a:lnTo>
                    <a:lnTo>
                      <a:pt x="4635" y="6909"/>
                    </a:lnTo>
                    <a:lnTo>
                      <a:pt x="4607" y="6911"/>
                    </a:lnTo>
                    <a:lnTo>
                      <a:pt x="4423" y="6911"/>
                    </a:lnTo>
                    <a:lnTo>
                      <a:pt x="4417" y="6816"/>
                    </a:lnTo>
                    <a:lnTo>
                      <a:pt x="4416" y="6719"/>
                    </a:lnTo>
                    <a:close/>
                    <a:moveTo>
                      <a:pt x="384" y="9214"/>
                    </a:moveTo>
                    <a:lnTo>
                      <a:pt x="5759" y="9214"/>
                    </a:lnTo>
                    <a:lnTo>
                      <a:pt x="5759" y="9599"/>
                    </a:lnTo>
                    <a:lnTo>
                      <a:pt x="384" y="9599"/>
                    </a:lnTo>
                    <a:lnTo>
                      <a:pt x="384" y="9214"/>
                    </a:lnTo>
                    <a:close/>
                    <a:moveTo>
                      <a:pt x="4223" y="11518"/>
                    </a:moveTo>
                    <a:lnTo>
                      <a:pt x="1728" y="11518"/>
                    </a:lnTo>
                    <a:lnTo>
                      <a:pt x="1679" y="11517"/>
                    </a:lnTo>
                    <a:lnTo>
                      <a:pt x="1582" y="11508"/>
                    </a:lnTo>
                    <a:lnTo>
                      <a:pt x="1487" y="11488"/>
                    </a:lnTo>
                    <a:lnTo>
                      <a:pt x="1398" y="11460"/>
                    </a:lnTo>
                    <a:lnTo>
                      <a:pt x="1312" y="11423"/>
                    </a:lnTo>
                    <a:lnTo>
                      <a:pt x="1230" y="11380"/>
                    </a:lnTo>
                    <a:lnTo>
                      <a:pt x="1153" y="11328"/>
                    </a:lnTo>
                    <a:lnTo>
                      <a:pt x="1083" y="11269"/>
                    </a:lnTo>
                    <a:lnTo>
                      <a:pt x="1018" y="11204"/>
                    </a:lnTo>
                    <a:lnTo>
                      <a:pt x="959" y="11132"/>
                    </a:lnTo>
                    <a:lnTo>
                      <a:pt x="907" y="11056"/>
                    </a:lnTo>
                    <a:lnTo>
                      <a:pt x="862" y="10974"/>
                    </a:lnTo>
                    <a:lnTo>
                      <a:pt x="826" y="10887"/>
                    </a:lnTo>
                    <a:lnTo>
                      <a:pt x="798" y="10798"/>
                    </a:lnTo>
                    <a:lnTo>
                      <a:pt x="779" y="10705"/>
                    </a:lnTo>
                    <a:lnTo>
                      <a:pt x="769" y="10608"/>
                    </a:lnTo>
                    <a:lnTo>
                      <a:pt x="767" y="10558"/>
                    </a:lnTo>
                    <a:lnTo>
                      <a:pt x="767" y="9982"/>
                    </a:lnTo>
                    <a:lnTo>
                      <a:pt x="5375" y="9982"/>
                    </a:lnTo>
                    <a:lnTo>
                      <a:pt x="5375" y="10558"/>
                    </a:lnTo>
                    <a:lnTo>
                      <a:pt x="5375" y="10608"/>
                    </a:lnTo>
                    <a:lnTo>
                      <a:pt x="5365" y="10705"/>
                    </a:lnTo>
                    <a:lnTo>
                      <a:pt x="5346" y="10798"/>
                    </a:lnTo>
                    <a:lnTo>
                      <a:pt x="5317" y="10887"/>
                    </a:lnTo>
                    <a:lnTo>
                      <a:pt x="5281" y="10974"/>
                    </a:lnTo>
                    <a:lnTo>
                      <a:pt x="5236" y="11056"/>
                    </a:lnTo>
                    <a:lnTo>
                      <a:pt x="5185" y="11132"/>
                    </a:lnTo>
                    <a:lnTo>
                      <a:pt x="5126" y="11204"/>
                    </a:lnTo>
                    <a:lnTo>
                      <a:pt x="5061" y="11269"/>
                    </a:lnTo>
                    <a:lnTo>
                      <a:pt x="4989" y="11328"/>
                    </a:lnTo>
                    <a:lnTo>
                      <a:pt x="4912" y="11380"/>
                    </a:lnTo>
                    <a:lnTo>
                      <a:pt x="4832" y="11423"/>
                    </a:lnTo>
                    <a:lnTo>
                      <a:pt x="4745" y="11460"/>
                    </a:lnTo>
                    <a:lnTo>
                      <a:pt x="4655" y="11488"/>
                    </a:lnTo>
                    <a:lnTo>
                      <a:pt x="4561" y="11508"/>
                    </a:lnTo>
                    <a:lnTo>
                      <a:pt x="4465" y="11517"/>
                    </a:lnTo>
                    <a:lnTo>
                      <a:pt x="4416" y="11518"/>
                    </a:lnTo>
                    <a:lnTo>
                      <a:pt x="4223" y="11518"/>
                    </a:lnTo>
                    <a:close/>
                    <a:moveTo>
                      <a:pt x="5354" y="11518"/>
                    </a:moveTo>
                    <a:lnTo>
                      <a:pt x="5401" y="11472"/>
                    </a:lnTo>
                    <a:lnTo>
                      <a:pt x="5484" y="11371"/>
                    </a:lnTo>
                    <a:lnTo>
                      <a:pt x="5559" y="11263"/>
                    </a:lnTo>
                    <a:lnTo>
                      <a:pt x="5622" y="11148"/>
                    </a:lnTo>
                    <a:lnTo>
                      <a:pt x="5676" y="11026"/>
                    </a:lnTo>
                    <a:lnTo>
                      <a:pt x="5716" y="10899"/>
                    </a:lnTo>
                    <a:lnTo>
                      <a:pt x="5743" y="10765"/>
                    </a:lnTo>
                    <a:lnTo>
                      <a:pt x="5758" y="10628"/>
                    </a:lnTo>
                    <a:lnTo>
                      <a:pt x="5759" y="10558"/>
                    </a:lnTo>
                    <a:lnTo>
                      <a:pt x="5759" y="10178"/>
                    </a:lnTo>
                    <a:lnTo>
                      <a:pt x="5899" y="10222"/>
                    </a:lnTo>
                    <a:lnTo>
                      <a:pt x="6181" y="10293"/>
                    </a:lnTo>
                    <a:lnTo>
                      <a:pt x="6470" y="10340"/>
                    </a:lnTo>
                    <a:lnTo>
                      <a:pt x="6763" y="10365"/>
                    </a:lnTo>
                    <a:lnTo>
                      <a:pt x="6911" y="10366"/>
                    </a:lnTo>
                    <a:lnTo>
                      <a:pt x="7004" y="10365"/>
                    </a:lnTo>
                    <a:lnTo>
                      <a:pt x="7192" y="10356"/>
                    </a:lnTo>
                    <a:lnTo>
                      <a:pt x="7374" y="10337"/>
                    </a:lnTo>
                    <a:lnTo>
                      <a:pt x="7556" y="10310"/>
                    </a:lnTo>
                    <a:lnTo>
                      <a:pt x="7734" y="10273"/>
                    </a:lnTo>
                    <a:lnTo>
                      <a:pt x="7909" y="10228"/>
                    </a:lnTo>
                    <a:lnTo>
                      <a:pt x="8080" y="10175"/>
                    </a:lnTo>
                    <a:lnTo>
                      <a:pt x="8247" y="10113"/>
                    </a:lnTo>
                    <a:lnTo>
                      <a:pt x="8411" y="10044"/>
                    </a:lnTo>
                    <a:lnTo>
                      <a:pt x="8569" y="9967"/>
                    </a:lnTo>
                    <a:lnTo>
                      <a:pt x="8725" y="9882"/>
                    </a:lnTo>
                    <a:lnTo>
                      <a:pt x="8876" y="9792"/>
                    </a:lnTo>
                    <a:lnTo>
                      <a:pt x="9021" y="9692"/>
                    </a:lnTo>
                    <a:lnTo>
                      <a:pt x="9161" y="9587"/>
                    </a:lnTo>
                    <a:lnTo>
                      <a:pt x="9296" y="9476"/>
                    </a:lnTo>
                    <a:lnTo>
                      <a:pt x="9426" y="9358"/>
                    </a:lnTo>
                    <a:lnTo>
                      <a:pt x="9550" y="9235"/>
                    </a:lnTo>
                    <a:lnTo>
                      <a:pt x="9668" y="9105"/>
                    </a:lnTo>
                    <a:lnTo>
                      <a:pt x="9780" y="8970"/>
                    </a:lnTo>
                    <a:lnTo>
                      <a:pt x="9885" y="8829"/>
                    </a:lnTo>
                    <a:lnTo>
                      <a:pt x="9983" y="8683"/>
                    </a:lnTo>
                    <a:lnTo>
                      <a:pt x="10074" y="8533"/>
                    </a:lnTo>
                    <a:lnTo>
                      <a:pt x="10159" y="8378"/>
                    </a:lnTo>
                    <a:lnTo>
                      <a:pt x="10235" y="8218"/>
                    </a:lnTo>
                    <a:lnTo>
                      <a:pt x="10306" y="8055"/>
                    </a:lnTo>
                    <a:lnTo>
                      <a:pt x="10366" y="7887"/>
                    </a:lnTo>
                    <a:lnTo>
                      <a:pt x="10419" y="7717"/>
                    </a:lnTo>
                    <a:lnTo>
                      <a:pt x="10466" y="7541"/>
                    </a:lnTo>
                    <a:lnTo>
                      <a:pt x="10502" y="7364"/>
                    </a:lnTo>
                    <a:lnTo>
                      <a:pt x="10529" y="7183"/>
                    </a:lnTo>
                    <a:lnTo>
                      <a:pt x="10548" y="6999"/>
                    </a:lnTo>
                    <a:lnTo>
                      <a:pt x="10558" y="6813"/>
                    </a:lnTo>
                    <a:lnTo>
                      <a:pt x="10558" y="6719"/>
                    </a:lnTo>
                    <a:lnTo>
                      <a:pt x="10558" y="6624"/>
                    </a:lnTo>
                    <a:lnTo>
                      <a:pt x="10548" y="6439"/>
                    </a:lnTo>
                    <a:lnTo>
                      <a:pt x="10529" y="6254"/>
                    </a:lnTo>
                    <a:lnTo>
                      <a:pt x="10502" y="6074"/>
                    </a:lnTo>
                    <a:lnTo>
                      <a:pt x="10466" y="5896"/>
                    </a:lnTo>
                    <a:lnTo>
                      <a:pt x="10419" y="5722"/>
                    </a:lnTo>
                    <a:lnTo>
                      <a:pt x="10366" y="5550"/>
                    </a:lnTo>
                    <a:lnTo>
                      <a:pt x="10306" y="5383"/>
                    </a:lnTo>
                    <a:lnTo>
                      <a:pt x="10235" y="5219"/>
                    </a:lnTo>
                    <a:lnTo>
                      <a:pt x="10159" y="5059"/>
                    </a:lnTo>
                    <a:lnTo>
                      <a:pt x="10074" y="4905"/>
                    </a:lnTo>
                    <a:lnTo>
                      <a:pt x="9983" y="4754"/>
                    </a:lnTo>
                    <a:lnTo>
                      <a:pt x="9885" y="4609"/>
                    </a:lnTo>
                    <a:lnTo>
                      <a:pt x="9780" y="4468"/>
                    </a:lnTo>
                    <a:lnTo>
                      <a:pt x="9668" y="4334"/>
                    </a:lnTo>
                    <a:lnTo>
                      <a:pt x="9550" y="4203"/>
                    </a:lnTo>
                    <a:lnTo>
                      <a:pt x="9426" y="4079"/>
                    </a:lnTo>
                    <a:lnTo>
                      <a:pt x="9296" y="3962"/>
                    </a:lnTo>
                    <a:lnTo>
                      <a:pt x="9161" y="3850"/>
                    </a:lnTo>
                    <a:lnTo>
                      <a:pt x="9021" y="3745"/>
                    </a:lnTo>
                    <a:lnTo>
                      <a:pt x="8876" y="3647"/>
                    </a:lnTo>
                    <a:lnTo>
                      <a:pt x="8725" y="3555"/>
                    </a:lnTo>
                    <a:lnTo>
                      <a:pt x="8569" y="3471"/>
                    </a:lnTo>
                    <a:lnTo>
                      <a:pt x="8411" y="3393"/>
                    </a:lnTo>
                    <a:lnTo>
                      <a:pt x="8247" y="3324"/>
                    </a:lnTo>
                    <a:lnTo>
                      <a:pt x="8080" y="3262"/>
                    </a:lnTo>
                    <a:lnTo>
                      <a:pt x="7909" y="3209"/>
                    </a:lnTo>
                    <a:lnTo>
                      <a:pt x="7734" y="3165"/>
                    </a:lnTo>
                    <a:lnTo>
                      <a:pt x="7556" y="3129"/>
                    </a:lnTo>
                    <a:lnTo>
                      <a:pt x="7374" y="3100"/>
                    </a:lnTo>
                    <a:lnTo>
                      <a:pt x="7192" y="3081"/>
                    </a:lnTo>
                    <a:lnTo>
                      <a:pt x="7004" y="3072"/>
                    </a:lnTo>
                    <a:lnTo>
                      <a:pt x="6911" y="3071"/>
                    </a:lnTo>
                    <a:lnTo>
                      <a:pt x="6817" y="3072"/>
                    </a:lnTo>
                    <a:lnTo>
                      <a:pt x="6630" y="3081"/>
                    </a:lnTo>
                    <a:lnTo>
                      <a:pt x="6447" y="3100"/>
                    </a:lnTo>
                    <a:lnTo>
                      <a:pt x="6266" y="3129"/>
                    </a:lnTo>
                    <a:lnTo>
                      <a:pt x="6087" y="3165"/>
                    </a:lnTo>
                    <a:lnTo>
                      <a:pt x="5913" y="3209"/>
                    </a:lnTo>
                    <a:lnTo>
                      <a:pt x="5742" y="3262"/>
                    </a:lnTo>
                    <a:lnTo>
                      <a:pt x="5575" y="3324"/>
                    </a:lnTo>
                    <a:lnTo>
                      <a:pt x="5411" y="3393"/>
                    </a:lnTo>
                    <a:lnTo>
                      <a:pt x="5252" y="3471"/>
                    </a:lnTo>
                    <a:lnTo>
                      <a:pt x="5097" y="3555"/>
                    </a:lnTo>
                    <a:lnTo>
                      <a:pt x="4946" y="3647"/>
                    </a:lnTo>
                    <a:lnTo>
                      <a:pt x="4800" y="3745"/>
                    </a:lnTo>
                    <a:lnTo>
                      <a:pt x="4660" y="3850"/>
                    </a:lnTo>
                    <a:lnTo>
                      <a:pt x="4525" y="3962"/>
                    </a:lnTo>
                    <a:lnTo>
                      <a:pt x="4396" y="4079"/>
                    </a:lnTo>
                    <a:lnTo>
                      <a:pt x="4272" y="4203"/>
                    </a:lnTo>
                    <a:lnTo>
                      <a:pt x="4154" y="4334"/>
                    </a:lnTo>
                    <a:lnTo>
                      <a:pt x="4041" y="4468"/>
                    </a:lnTo>
                    <a:lnTo>
                      <a:pt x="3936" y="4609"/>
                    </a:lnTo>
                    <a:lnTo>
                      <a:pt x="3838" y="4754"/>
                    </a:lnTo>
                    <a:lnTo>
                      <a:pt x="3748" y="4905"/>
                    </a:lnTo>
                    <a:lnTo>
                      <a:pt x="3663" y="5059"/>
                    </a:lnTo>
                    <a:lnTo>
                      <a:pt x="3586" y="5219"/>
                    </a:lnTo>
                    <a:lnTo>
                      <a:pt x="3516" y="5383"/>
                    </a:lnTo>
                    <a:lnTo>
                      <a:pt x="3455" y="5550"/>
                    </a:lnTo>
                    <a:lnTo>
                      <a:pt x="3402" y="5722"/>
                    </a:lnTo>
                    <a:lnTo>
                      <a:pt x="3356" y="5896"/>
                    </a:lnTo>
                    <a:lnTo>
                      <a:pt x="3320" y="6074"/>
                    </a:lnTo>
                    <a:lnTo>
                      <a:pt x="3293" y="6254"/>
                    </a:lnTo>
                    <a:lnTo>
                      <a:pt x="3274" y="6439"/>
                    </a:lnTo>
                    <a:lnTo>
                      <a:pt x="3264" y="6624"/>
                    </a:lnTo>
                    <a:lnTo>
                      <a:pt x="3264" y="6719"/>
                    </a:lnTo>
                    <a:lnTo>
                      <a:pt x="3265" y="6836"/>
                    </a:lnTo>
                    <a:lnTo>
                      <a:pt x="3281" y="7068"/>
                    </a:lnTo>
                    <a:lnTo>
                      <a:pt x="3311" y="7297"/>
                    </a:lnTo>
                    <a:lnTo>
                      <a:pt x="3356" y="7521"/>
                    </a:lnTo>
                    <a:lnTo>
                      <a:pt x="3383" y="7634"/>
                    </a:lnTo>
                    <a:lnTo>
                      <a:pt x="3327" y="7599"/>
                    </a:lnTo>
                    <a:lnTo>
                      <a:pt x="3206" y="7546"/>
                    </a:lnTo>
                    <a:lnTo>
                      <a:pt x="3080" y="7508"/>
                    </a:lnTo>
                    <a:lnTo>
                      <a:pt x="2947" y="7488"/>
                    </a:lnTo>
                    <a:lnTo>
                      <a:pt x="2880" y="7487"/>
                    </a:lnTo>
                    <a:lnTo>
                      <a:pt x="2820" y="7488"/>
                    </a:lnTo>
                    <a:lnTo>
                      <a:pt x="2704" y="7503"/>
                    </a:lnTo>
                    <a:lnTo>
                      <a:pt x="2592" y="7531"/>
                    </a:lnTo>
                    <a:lnTo>
                      <a:pt x="2481" y="7575"/>
                    </a:lnTo>
                    <a:lnTo>
                      <a:pt x="2429" y="7602"/>
                    </a:lnTo>
                    <a:lnTo>
                      <a:pt x="2400" y="7572"/>
                    </a:lnTo>
                    <a:lnTo>
                      <a:pt x="2337" y="7517"/>
                    </a:lnTo>
                    <a:lnTo>
                      <a:pt x="2304" y="7491"/>
                    </a:lnTo>
                    <a:lnTo>
                      <a:pt x="2304" y="2688"/>
                    </a:lnTo>
                    <a:lnTo>
                      <a:pt x="11518" y="2688"/>
                    </a:lnTo>
                    <a:lnTo>
                      <a:pt x="11518" y="11518"/>
                    </a:lnTo>
                    <a:lnTo>
                      <a:pt x="5354" y="1151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Freeform 10"/>
              <p:cNvSpPr>
                <a:spLocks noEditPoints="1"/>
              </p:cNvSpPr>
              <p:nvPr/>
            </p:nvSpPr>
            <p:spPr bwMode="auto">
              <a:xfrm>
                <a:off x="7265" y="-1800"/>
                <a:ext cx="384" cy="384"/>
              </a:xfrm>
              <a:custGeom>
                <a:avLst/>
                <a:gdLst>
                  <a:gd name="T0" fmla="*/ 635 w 1152"/>
                  <a:gd name="T1" fmla="*/ 1151 h 1152"/>
                  <a:gd name="T2" fmla="*/ 849 w 1152"/>
                  <a:gd name="T3" fmla="*/ 1085 h 1152"/>
                  <a:gd name="T4" fmla="*/ 1021 w 1152"/>
                  <a:gd name="T5" fmla="*/ 943 h 1152"/>
                  <a:gd name="T6" fmla="*/ 1126 w 1152"/>
                  <a:gd name="T7" fmla="*/ 748 h 1152"/>
                  <a:gd name="T8" fmla="*/ 1152 w 1152"/>
                  <a:gd name="T9" fmla="*/ 576 h 1152"/>
                  <a:gd name="T10" fmla="*/ 1126 w 1152"/>
                  <a:gd name="T11" fmla="*/ 405 h 1152"/>
                  <a:gd name="T12" fmla="*/ 1021 w 1152"/>
                  <a:gd name="T13" fmla="*/ 211 h 1152"/>
                  <a:gd name="T14" fmla="*/ 849 w 1152"/>
                  <a:gd name="T15" fmla="*/ 69 h 1152"/>
                  <a:gd name="T16" fmla="*/ 635 w 1152"/>
                  <a:gd name="T17" fmla="*/ 3 h 1152"/>
                  <a:gd name="T18" fmla="*/ 517 w 1152"/>
                  <a:gd name="T19" fmla="*/ 3 h 1152"/>
                  <a:gd name="T20" fmla="*/ 301 w 1152"/>
                  <a:gd name="T21" fmla="*/ 69 h 1152"/>
                  <a:gd name="T22" fmla="*/ 131 w 1152"/>
                  <a:gd name="T23" fmla="*/ 211 h 1152"/>
                  <a:gd name="T24" fmla="*/ 24 w 1152"/>
                  <a:gd name="T25" fmla="*/ 405 h 1152"/>
                  <a:gd name="T26" fmla="*/ 0 w 1152"/>
                  <a:gd name="T27" fmla="*/ 576 h 1152"/>
                  <a:gd name="T28" fmla="*/ 24 w 1152"/>
                  <a:gd name="T29" fmla="*/ 748 h 1152"/>
                  <a:gd name="T30" fmla="*/ 131 w 1152"/>
                  <a:gd name="T31" fmla="*/ 943 h 1152"/>
                  <a:gd name="T32" fmla="*/ 301 w 1152"/>
                  <a:gd name="T33" fmla="*/ 1085 h 1152"/>
                  <a:gd name="T34" fmla="*/ 517 w 1152"/>
                  <a:gd name="T35" fmla="*/ 1151 h 1152"/>
                  <a:gd name="T36" fmla="*/ 576 w 1152"/>
                  <a:gd name="T37" fmla="*/ 385 h 1152"/>
                  <a:gd name="T38" fmla="*/ 632 w 1152"/>
                  <a:gd name="T39" fmla="*/ 393 h 1152"/>
                  <a:gd name="T40" fmla="*/ 698 w 1152"/>
                  <a:gd name="T41" fmla="*/ 428 h 1152"/>
                  <a:gd name="T42" fmla="*/ 744 w 1152"/>
                  <a:gd name="T43" fmla="*/ 486 h 1152"/>
                  <a:gd name="T44" fmla="*/ 767 w 1152"/>
                  <a:gd name="T45" fmla="*/ 558 h 1152"/>
                  <a:gd name="T46" fmla="*/ 767 w 1152"/>
                  <a:gd name="T47" fmla="*/ 596 h 1152"/>
                  <a:gd name="T48" fmla="*/ 744 w 1152"/>
                  <a:gd name="T49" fmla="*/ 668 h 1152"/>
                  <a:gd name="T50" fmla="*/ 698 w 1152"/>
                  <a:gd name="T51" fmla="*/ 725 h 1152"/>
                  <a:gd name="T52" fmla="*/ 632 w 1152"/>
                  <a:gd name="T53" fmla="*/ 761 h 1152"/>
                  <a:gd name="T54" fmla="*/ 576 w 1152"/>
                  <a:gd name="T55" fmla="*/ 769 h 1152"/>
                  <a:gd name="T56" fmla="*/ 518 w 1152"/>
                  <a:gd name="T57" fmla="*/ 761 h 1152"/>
                  <a:gd name="T58" fmla="*/ 454 w 1152"/>
                  <a:gd name="T59" fmla="*/ 725 h 1152"/>
                  <a:gd name="T60" fmla="*/ 406 w 1152"/>
                  <a:gd name="T61" fmla="*/ 668 h 1152"/>
                  <a:gd name="T62" fmla="*/ 384 w 1152"/>
                  <a:gd name="T63" fmla="*/ 596 h 1152"/>
                  <a:gd name="T64" fmla="*/ 384 w 1152"/>
                  <a:gd name="T65" fmla="*/ 558 h 1152"/>
                  <a:gd name="T66" fmla="*/ 406 w 1152"/>
                  <a:gd name="T67" fmla="*/ 486 h 1152"/>
                  <a:gd name="T68" fmla="*/ 454 w 1152"/>
                  <a:gd name="T69" fmla="*/ 428 h 1152"/>
                  <a:gd name="T70" fmla="*/ 518 w 1152"/>
                  <a:gd name="T71" fmla="*/ 393 h 1152"/>
                  <a:gd name="T72" fmla="*/ 576 w 1152"/>
                  <a:gd name="T73" fmla="*/ 385 h 1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152" h="1152">
                    <a:moveTo>
                      <a:pt x="576" y="1152"/>
                    </a:moveTo>
                    <a:lnTo>
                      <a:pt x="635" y="1151"/>
                    </a:lnTo>
                    <a:lnTo>
                      <a:pt x="747" y="1128"/>
                    </a:lnTo>
                    <a:lnTo>
                      <a:pt x="849" y="1085"/>
                    </a:lnTo>
                    <a:lnTo>
                      <a:pt x="942" y="1021"/>
                    </a:lnTo>
                    <a:lnTo>
                      <a:pt x="1021" y="943"/>
                    </a:lnTo>
                    <a:lnTo>
                      <a:pt x="1083" y="851"/>
                    </a:lnTo>
                    <a:lnTo>
                      <a:pt x="1126" y="748"/>
                    </a:lnTo>
                    <a:lnTo>
                      <a:pt x="1149" y="635"/>
                    </a:lnTo>
                    <a:lnTo>
                      <a:pt x="1152" y="576"/>
                    </a:lnTo>
                    <a:lnTo>
                      <a:pt x="1149" y="517"/>
                    </a:lnTo>
                    <a:lnTo>
                      <a:pt x="1126" y="405"/>
                    </a:lnTo>
                    <a:lnTo>
                      <a:pt x="1083" y="303"/>
                    </a:lnTo>
                    <a:lnTo>
                      <a:pt x="1021" y="211"/>
                    </a:lnTo>
                    <a:lnTo>
                      <a:pt x="942" y="131"/>
                    </a:lnTo>
                    <a:lnTo>
                      <a:pt x="849" y="69"/>
                    </a:lnTo>
                    <a:lnTo>
                      <a:pt x="747" y="26"/>
                    </a:lnTo>
                    <a:lnTo>
                      <a:pt x="635" y="3"/>
                    </a:lnTo>
                    <a:lnTo>
                      <a:pt x="576" y="0"/>
                    </a:lnTo>
                    <a:lnTo>
                      <a:pt x="517" y="3"/>
                    </a:lnTo>
                    <a:lnTo>
                      <a:pt x="405" y="26"/>
                    </a:lnTo>
                    <a:lnTo>
                      <a:pt x="301" y="69"/>
                    </a:lnTo>
                    <a:lnTo>
                      <a:pt x="209" y="131"/>
                    </a:lnTo>
                    <a:lnTo>
                      <a:pt x="131" y="211"/>
                    </a:lnTo>
                    <a:lnTo>
                      <a:pt x="68" y="303"/>
                    </a:lnTo>
                    <a:lnTo>
                      <a:pt x="24" y="405"/>
                    </a:lnTo>
                    <a:lnTo>
                      <a:pt x="1" y="517"/>
                    </a:lnTo>
                    <a:lnTo>
                      <a:pt x="0" y="576"/>
                    </a:lnTo>
                    <a:lnTo>
                      <a:pt x="1" y="635"/>
                    </a:lnTo>
                    <a:lnTo>
                      <a:pt x="24" y="748"/>
                    </a:lnTo>
                    <a:lnTo>
                      <a:pt x="68" y="851"/>
                    </a:lnTo>
                    <a:lnTo>
                      <a:pt x="131" y="943"/>
                    </a:lnTo>
                    <a:lnTo>
                      <a:pt x="209" y="1021"/>
                    </a:lnTo>
                    <a:lnTo>
                      <a:pt x="301" y="1085"/>
                    </a:lnTo>
                    <a:lnTo>
                      <a:pt x="405" y="1128"/>
                    </a:lnTo>
                    <a:lnTo>
                      <a:pt x="517" y="1151"/>
                    </a:lnTo>
                    <a:lnTo>
                      <a:pt x="576" y="1152"/>
                    </a:lnTo>
                    <a:close/>
                    <a:moveTo>
                      <a:pt x="576" y="385"/>
                    </a:moveTo>
                    <a:lnTo>
                      <a:pt x="595" y="385"/>
                    </a:lnTo>
                    <a:lnTo>
                      <a:pt x="632" y="393"/>
                    </a:lnTo>
                    <a:lnTo>
                      <a:pt x="667" y="408"/>
                    </a:lnTo>
                    <a:lnTo>
                      <a:pt x="698" y="428"/>
                    </a:lnTo>
                    <a:lnTo>
                      <a:pt x="724" y="454"/>
                    </a:lnTo>
                    <a:lnTo>
                      <a:pt x="744" y="486"/>
                    </a:lnTo>
                    <a:lnTo>
                      <a:pt x="759" y="520"/>
                    </a:lnTo>
                    <a:lnTo>
                      <a:pt x="767" y="558"/>
                    </a:lnTo>
                    <a:lnTo>
                      <a:pt x="767" y="576"/>
                    </a:lnTo>
                    <a:lnTo>
                      <a:pt x="767" y="596"/>
                    </a:lnTo>
                    <a:lnTo>
                      <a:pt x="759" y="634"/>
                    </a:lnTo>
                    <a:lnTo>
                      <a:pt x="744" y="668"/>
                    </a:lnTo>
                    <a:lnTo>
                      <a:pt x="724" y="699"/>
                    </a:lnTo>
                    <a:lnTo>
                      <a:pt x="698" y="725"/>
                    </a:lnTo>
                    <a:lnTo>
                      <a:pt x="667" y="746"/>
                    </a:lnTo>
                    <a:lnTo>
                      <a:pt x="632" y="761"/>
                    </a:lnTo>
                    <a:lnTo>
                      <a:pt x="595" y="768"/>
                    </a:lnTo>
                    <a:lnTo>
                      <a:pt x="576" y="769"/>
                    </a:lnTo>
                    <a:lnTo>
                      <a:pt x="556" y="768"/>
                    </a:lnTo>
                    <a:lnTo>
                      <a:pt x="518" y="761"/>
                    </a:lnTo>
                    <a:lnTo>
                      <a:pt x="484" y="746"/>
                    </a:lnTo>
                    <a:lnTo>
                      <a:pt x="454" y="725"/>
                    </a:lnTo>
                    <a:lnTo>
                      <a:pt x="428" y="699"/>
                    </a:lnTo>
                    <a:lnTo>
                      <a:pt x="406" y="668"/>
                    </a:lnTo>
                    <a:lnTo>
                      <a:pt x="392" y="634"/>
                    </a:lnTo>
                    <a:lnTo>
                      <a:pt x="384" y="596"/>
                    </a:lnTo>
                    <a:lnTo>
                      <a:pt x="383" y="576"/>
                    </a:lnTo>
                    <a:lnTo>
                      <a:pt x="384" y="558"/>
                    </a:lnTo>
                    <a:lnTo>
                      <a:pt x="392" y="520"/>
                    </a:lnTo>
                    <a:lnTo>
                      <a:pt x="406" y="486"/>
                    </a:lnTo>
                    <a:lnTo>
                      <a:pt x="428" y="454"/>
                    </a:lnTo>
                    <a:lnTo>
                      <a:pt x="454" y="428"/>
                    </a:lnTo>
                    <a:lnTo>
                      <a:pt x="484" y="408"/>
                    </a:lnTo>
                    <a:lnTo>
                      <a:pt x="518" y="393"/>
                    </a:lnTo>
                    <a:lnTo>
                      <a:pt x="556" y="385"/>
                    </a:lnTo>
                    <a:lnTo>
                      <a:pt x="576" y="38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Freeform 11"/>
              <p:cNvSpPr>
                <a:spLocks noEditPoints="1"/>
              </p:cNvSpPr>
              <p:nvPr/>
            </p:nvSpPr>
            <p:spPr bwMode="auto">
              <a:xfrm>
                <a:off x="7777" y="-1800"/>
                <a:ext cx="384" cy="384"/>
              </a:xfrm>
              <a:custGeom>
                <a:avLst/>
                <a:gdLst>
                  <a:gd name="T0" fmla="*/ 635 w 1152"/>
                  <a:gd name="T1" fmla="*/ 1151 h 1152"/>
                  <a:gd name="T2" fmla="*/ 851 w 1152"/>
                  <a:gd name="T3" fmla="*/ 1085 h 1152"/>
                  <a:gd name="T4" fmla="*/ 1021 w 1152"/>
                  <a:gd name="T5" fmla="*/ 943 h 1152"/>
                  <a:gd name="T6" fmla="*/ 1127 w 1152"/>
                  <a:gd name="T7" fmla="*/ 748 h 1152"/>
                  <a:gd name="T8" fmla="*/ 1152 w 1152"/>
                  <a:gd name="T9" fmla="*/ 576 h 1152"/>
                  <a:gd name="T10" fmla="*/ 1127 w 1152"/>
                  <a:gd name="T11" fmla="*/ 405 h 1152"/>
                  <a:gd name="T12" fmla="*/ 1021 w 1152"/>
                  <a:gd name="T13" fmla="*/ 211 h 1152"/>
                  <a:gd name="T14" fmla="*/ 851 w 1152"/>
                  <a:gd name="T15" fmla="*/ 69 h 1152"/>
                  <a:gd name="T16" fmla="*/ 635 w 1152"/>
                  <a:gd name="T17" fmla="*/ 3 h 1152"/>
                  <a:gd name="T18" fmla="*/ 517 w 1152"/>
                  <a:gd name="T19" fmla="*/ 3 h 1152"/>
                  <a:gd name="T20" fmla="*/ 302 w 1152"/>
                  <a:gd name="T21" fmla="*/ 69 h 1152"/>
                  <a:gd name="T22" fmla="*/ 131 w 1152"/>
                  <a:gd name="T23" fmla="*/ 211 h 1152"/>
                  <a:gd name="T24" fmla="*/ 26 w 1152"/>
                  <a:gd name="T25" fmla="*/ 405 h 1152"/>
                  <a:gd name="T26" fmla="*/ 0 w 1152"/>
                  <a:gd name="T27" fmla="*/ 576 h 1152"/>
                  <a:gd name="T28" fmla="*/ 26 w 1152"/>
                  <a:gd name="T29" fmla="*/ 748 h 1152"/>
                  <a:gd name="T30" fmla="*/ 131 w 1152"/>
                  <a:gd name="T31" fmla="*/ 943 h 1152"/>
                  <a:gd name="T32" fmla="*/ 302 w 1152"/>
                  <a:gd name="T33" fmla="*/ 1085 h 1152"/>
                  <a:gd name="T34" fmla="*/ 517 w 1152"/>
                  <a:gd name="T35" fmla="*/ 1151 h 1152"/>
                  <a:gd name="T36" fmla="*/ 576 w 1152"/>
                  <a:gd name="T37" fmla="*/ 385 h 1152"/>
                  <a:gd name="T38" fmla="*/ 633 w 1152"/>
                  <a:gd name="T39" fmla="*/ 393 h 1152"/>
                  <a:gd name="T40" fmla="*/ 698 w 1152"/>
                  <a:gd name="T41" fmla="*/ 428 h 1152"/>
                  <a:gd name="T42" fmla="*/ 746 w 1152"/>
                  <a:gd name="T43" fmla="*/ 486 h 1152"/>
                  <a:gd name="T44" fmla="*/ 767 w 1152"/>
                  <a:gd name="T45" fmla="*/ 558 h 1152"/>
                  <a:gd name="T46" fmla="*/ 767 w 1152"/>
                  <a:gd name="T47" fmla="*/ 596 h 1152"/>
                  <a:gd name="T48" fmla="*/ 746 w 1152"/>
                  <a:gd name="T49" fmla="*/ 668 h 1152"/>
                  <a:gd name="T50" fmla="*/ 698 w 1152"/>
                  <a:gd name="T51" fmla="*/ 725 h 1152"/>
                  <a:gd name="T52" fmla="*/ 633 w 1152"/>
                  <a:gd name="T53" fmla="*/ 761 h 1152"/>
                  <a:gd name="T54" fmla="*/ 576 w 1152"/>
                  <a:gd name="T55" fmla="*/ 769 h 1152"/>
                  <a:gd name="T56" fmla="*/ 520 w 1152"/>
                  <a:gd name="T57" fmla="*/ 761 h 1152"/>
                  <a:gd name="T58" fmla="*/ 453 w 1152"/>
                  <a:gd name="T59" fmla="*/ 725 h 1152"/>
                  <a:gd name="T60" fmla="*/ 407 w 1152"/>
                  <a:gd name="T61" fmla="*/ 668 h 1152"/>
                  <a:gd name="T62" fmla="*/ 384 w 1152"/>
                  <a:gd name="T63" fmla="*/ 596 h 1152"/>
                  <a:gd name="T64" fmla="*/ 384 w 1152"/>
                  <a:gd name="T65" fmla="*/ 558 h 1152"/>
                  <a:gd name="T66" fmla="*/ 407 w 1152"/>
                  <a:gd name="T67" fmla="*/ 486 h 1152"/>
                  <a:gd name="T68" fmla="*/ 453 w 1152"/>
                  <a:gd name="T69" fmla="*/ 428 h 1152"/>
                  <a:gd name="T70" fmla="*/ 520 w 1152"/>
                  <a:gd name="T71" fmla="*/ 393 h 1152"/>
                  <a:gd name="T72" fmla="*/ 576 w 1152"/>
                  <a:gd name="T73" fmla="*/ 385 h 1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152" h="1152">
                    <a:moveTo>
                      <a:pt x="576" y="1152"/>
                    </a:moveTo>
                    <a:lnTo>
                      <a:pt x="635" y="1151"/>
                    </a:lnTo>
                    <a:lnTo>
                      <a:pt x="747" y="1128"/>
                    </a:lnTo>
                    <a:lnTo>
                      <a:pt x="851" y="1085"/>
                    </a:lnTo>
                    <a:lnTo>
                      <a:pt x="943" y="1021"/>
                    </a:lnTo>
                    <a:lnTo>
                      <a:pt x="1021" y="943"/>
                    </a:lnTo>
                    <a:lnTo>
                      <a:pt x="1084" y="851"/>
                    </a:lnTo>
                    <a:lnTo>
                      <a:pt x="1127" y="748"/>
                    </a:lnTo>
                    <a:lnTo>
                      <a:pt x="1150" y="635"/>
                    </a:lnTo>
                    <a:lnTo>
                      <a:pt x="1152" y="576"/>
                    </a:lnTo>
                    <a:lnTo>
                      <a:pt x="1150" y="517"/>
                    </a:lnTo>
                    <a:lnTo>
                      <a:pt x="1127" y="405"/>
                    </a:lnTo>
                    <a:lnTo>
                      <a:pt x="1084" y="303"/>
                    </a:lnTo>
                    <a:lnTo>
                      <a:pt x="1021" y="211"/>
                    </a:lnTo>
                    <a:lnTo>
                      <a:pt x="943" y="131"/>
                    </a:lnTo>
                    <a:lnTo>
                      <a:pt x="851" y="69"/>
                    </a:lnTo>
                    <a:lnTo>
                      <a:pt x="747" y="26"/>
                    </a:lnTo>
                    <a:lnTo>
                      <a:pt x="635" y="3"/>
                    </a:lnTo>
                    <a:lnTo>
                      <a:pt x="576" y="0"/>
                    </a:lnTo>
                    <a:lnTo>
                      <a:pt x="517" y="3"/>
                    </a:lnTo>
                    <a:lnTo>
                      <a:pt x="404" y="26"/>
                    </a:lnTo>
                    <a:lnTo>
                      <a:pt x="302" y="69"/>
                    </a:lnTo>
                    <a:lnTo>
                      <a:pt x="210" y="131"/>
                    </a:lnTo>
                    <a:lnTo>
                      <a:pt x="131" y="211"/>
                    </a:lnTo>
                    <a:lnTo>
                      <a:pt x="69" y="303"/>
                    </a:lnTo>
                    <a:lnTo>
                      <a:pt x="26" y="405"/>
                    </a:lnTo>
                    <a:lnTo>
                      <a:pt x="3" y="517"/>
                    </a:lnTo>
                    <a:lnTo>
                      <a:pt x="0" y="576"/>
                    </a:lnTo>
                    <a:lnTo>
                      <a:pt x="3" y="635"/>
                    </a:lnTo>
                    <a:lnTo>
                      <a:pt x="26" y="748"/>
                    </a:lnTo>
                    <a:lnTo>
                      <a:pt x="69" y="851"/>
                    </a:lnTo>
                    <a:lnTo>
                      <a:pt x="131" y="943"/>
                    </a:lnTo>
                    <a:lnTo>
                      <a:pt x="210" y="1021"/>
                    </a:lnTo>
                    <a:lnTo>
                      <a:pt x="302" y="1085"/>
                    </a:lnTo>
                    <a:lnTo>
                      <a:pt x="404" y="1128"/>
                    </a:lnTo>
                    <a:lnTo>
                      <a:pt x="517" y="1151"/>
                    </a:lnTo>
                    <a:lnTo>
                      <a:pt x="576" y="1152"/>
                    </a:lnTo>
                    <a:close/>
                    <a:moveTo>
                      <a:pt x="576" y="385"/>
                    </a:moveTo>
                    <a:lnTo>
                      <a:pt x="596" y="385"/>
                    </a:lnTo>
                    <a:lnTo>
                      <a:pt x="633" y="393"/>
                    </a:lnTo>
                    <a:lnTo>
                      <a:pt x="668" y="408"/>
                    </a:lnTo>
                    <a:lnTo>
                      <a:pt x="698" y="428"/>
                    </a:lnTo>
                    <a:lnTo>
                      <a:pt x="724" y="454"/>
                    </a:lnTo>
                    <a:lnTo>
                      <a:pt x="746" y="486"/>
                    </a:lnTo>
                    <a:lnTo>
                      <a:pt x="760" y="520"/>
                    </a:lnTo>
                    <a:lnTo>
                      <a:pt x="767" y="558"/>
                    </a:lnTo>
                    <a:lnTo>
                      <a:pt x="769" y="576"/>
                    </a:lnTo>
                    <a:lnTo>
                      <a:pt x="767" y="596"/>
                    </a:lnTo>
                    <a:lnTo>
                      <a:pt x="760" y="634"/>
                    </a:lnTo>
                    <a:lnTo>
                      <a:pt x="746" y="668"/>
                    </a:lnTo>
                    <a:lnTo>
                      <a:pt x="724" y="699"/>
                    </a:lnTo>
                    <a:lnTo>
                      <a:pt x="698" y="725"/>
                    </a:lnTo>
                    <a:lnTo>
                      <a:pt x="668" y="746"/>
                    </a:lnTo>
                    <a:lnTo>
                      <a:pt x="633" y="761"/>
                    </a:lnTo>
                    <a:lnTo>
                      <a:pt x="596" y="768"/>
                    </a:lnTo>
                    <a:lnTo>
                      <a:pt x="576" y="769"/>
                    </a:lnTo>
                    <a:lnTo>
                      <a:pt x="557" y="768"/>
                    </a:lnTo>
                    <a:lnTo>
                      <a:pt x="520" y="761"/>
                    </a:lnTo>
                    <a:lnTo>
                      <a:pt x="485" y="746"/>
                    </a:lnTo>
                    <a:lnTo>
                      <a:pt x="453" y="725"/>
                    </a:lnTo>
                    <a:lnTo>
                      <a:pt x="427" y="699"/>
                    </a:lnTo>
                    <a:lnTo>
                      <a:pt x="407" y="668"/>
                    </a:lnTo>
                    <a:lnTo>
                      <a:pt x="393" y="634"/>
                    </a:lnTo>
                    <a:lnTo>
                      <a:pt x="384" y="596"/>
                    </a:lnTo>
                    <a:lnTo>
                      <a:pt x="384" y="576"/>
                    </a:lnTo>
                    <a:lnTo>
                      <a:pt x="384" y="558"/>
                    </a:lnTo>
                    <a:lnTo>
                      <a:pt x="393" y="520"/>
                    </a:lnTo>
                    <a:lnTo>
                      <a:pt x="407" y="486"/>
                    </a:lnTo>
                    <a:lnTo>
                      <a:pt x="427" y="454"/>
                    </a:lnTo>
                    <a:lnTo>
                      <a:pt x="453" y="428"/>
                    </a:lnTo>
                    <a:lnTo>
                      <a:pt x="485" y="408"/>
                    </a:lnTo>
                    <a:lnTo>
                      <a:pt x="520" y="393"/>
                    </a:lnTo>
                    <a:lnTo>
                      <a:pt x="557" y="385"/>
                    </a:lnTo>
                    <a:lnTo>
                      <a:pt x="576" y="38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Freeform 12"/>
              <p:cNvSpPr>
                <a:spLocks noEditPoints="1"/>
              </p:cNvSpPr>
              <p:nvPr/>
            </p:nvSpPr>
            <p:spPr bwMode="auto">
              <a:xfrm>
                <a:off x="8289" y="-1800"/>
                <a:ext cx="384" cy="384"/>
              </a:xfrm>
              <a:custGeom>
                <a:avLst/>
                <a:gdLst>
                  <a:gd name="T0" fmla="*/ 635 w 1152"/>
                  <a:gd name="T1" fmla="*/ 1151 h 1152"/>
                  <a:gd name="T2" fmla="*/ 851 w 1152"/>
                  <a:gd name="T3" fmla="*/ 1085 h 1152"/>
                  <a:gd name="T4" fmla="*/ 1021 w 1152"/>
                  <a:gd name="T5" fmla="*/ 943 h 1152"/>
                  <a:gd name="T6" fmla="*/ 1127 w 1152"/>
                  <a:gd name="T7" fmla="*/ 748 h 1152"/>
                  <a:gd name="T8" fmla="*/ 1152 w 1152"/>
                  <a:gd name="T9" fmla="*/ 576 h 1152"/>
                  <a:gd name="T10" fmla="*/ 1127 w 1152"/>
                  <a:gd name="T11" fmla="*/ 405 h 1152"/>
                  <a:gd name="T12" fmla="*/ 1021 w 1152"/>
                  <a:gd name="T13" fmla="*/ 211 h 1152"/>
                  <a:gd name="T14" fmla="*/ 851 w 1152"/>
                  <a:gd name="T15" fmla="*/ 69 h 1152"/>
                  <a:gd name="T16" fmla="*/ 635 w 1152"/>
                  <a:gd name="T17" fmla="*/ 3 h 1152"/>
                  <a:gd name="T18" fmla="*/ 517 w 1152"/>
                  <a:gd name="T19" fmla="*/ 3 h 1152"/>
                  <a:gd name="T20" fmla="*/ 301 w 1152"/>
                  <a:gd name="T21" fmla="*/ 69 h 1152"/>
                  <a:gd name="T22" fmla="*/ 131 w 1152"/>
                  <a:gd name="T23" fmla="*/ 211 h 1152"/>
                  <a:gd name="T24" fmla="*/ 24 w 1152"/>
                  <a:gd name="T25" fmla="*/ 405 h 1152"/>
                  <a:gd name="T26" fmla="*/ 0 w 1152"/>
                  <a:gd name="T27" fmla="*/ 576 h 1152"/>
                  <a:gd name="T28" fmla="*/ 24 w 1152"/>
                  <a:gd name="T29" fmla="*/ 748 h 1152"/>
                  <a:gd name="T30" fmla="*/ 131 w 1152"/>
                  <a:gd name="T31" fmla="*/ 943 h 1152"/>
                  <a:gd name="T32" fmla="*/ 301 w 1152"/>
                  <a:gd name="T33" fmla="*/ 1085 h 1152"/>
                  <a:gd name="T34" fmla="*/ 517 w 1152"/>
                  <a:gd name="T35" fmla="*/ 1151 h 1152"/>
                  <a:gd name="T36" fmla="*/ 576 w 1152"/>
                  <a:gd name="T37" fmla="*/ 385 h 1152"/>
                  <a:gd name="T38" fmla="*/ 634 w 1152"/>
                  <a:gd name="T39" fmla="*/ 393 h 1152"/>
                  <a:gd name="T40" fmla="*/ 698 w 1152"/>
                  <a:gd name="T41" fmla="*/ 428 h 1152"/>
                  <a:gd name="T42" fmla="*/ 744 w 1152"/>
                  <a:gd name="T43" fmla="*/ 486 h 1152"/>
                  <a:gd name="T44" fmla="*/ 767 w 1152"/>
                  <a:gd name="T45" fmla="*/ 558 h 1152"/>
                  <a:gd name="T46" fmla="*/ 767 w 1152"/>
                  <a:gd name="T47" fmla="*/ 596 h 1152"/>
                  <a:gd name="T48" fmla="*/ 744 w 1152"/>
                  <a:gd name="T49" fmla="*/ 668 h 1152"/>
                  <a:gd name="T50" fmla="*/ 698 w 1152"/>
                  <a:gd name="T51" fmla="*/ 725 h 1152"/>
                  <a:gd name="T52" fmla="*/ 634 w 1152"/>
                  <a:gd name="T53" fmla="*/ 761 h 1152"/>
                  <a:gd name="T54" fmla="*/ 576 w 1152"/>
                  <a:gd name="T55" fmla="*/ 769 h 1152"/>
                  <a:gd name="T56" fmla="*/ 518 w 1152"/>
                  <a:gd name="T57" fmla="*/ 761 h 1152"/>
                  <a:gd name="T58" fmla="*/ 454 w 1152"/>
                  <a:gd name="T59" fmla="*/ 725 h 1152"/>
                  <a:gd name="T60" fmla="*/ 407 w 1152"/>
                  <a:gd name="T61" fmla="*/ 668 h 1152"/>
                  <a:gd name="T62" fmla="*/ 384 w 1152"/>
                  <a:gd name="T63" fmla="*/ 596 h 1152"/>
                  <a:gd name="T64" fmla="*/ 384 w 1152"/>
                  <a:gd name="T65" fmla="*/ 558 h 1152"/>
                  <a:gd name="T66" fmla="*/ 407 w 1152"/>
                  <a:gd name="T67" fmla="*/ 486 h 1152"/>
                  <a:gd name="T68" fmla="*/ 454 w 1152"/>
                  <a:gd name="T69" fmla="*/ 428 h 1152"/>
                  <a:gd name="T70" fmla="*/ 518 w 1152"/>
                  <a:gd name="T71" fmla="*/ 393 h 1152"/>
                  <a:gd name="T72" fmla="*/ 576 w 1152"/>
                  <a:gd name="T73" fmla="*/ 385 h 1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152" h="1152">
                    <a:moveTo>
                      <a:pt x="576" y="1152"/>
                    </a:moveTo>
                    <a:lnTo>
                      <a:pt x="635" y="1151"/>
                    </a:lnTo>
                    <a:lnTo>
                      <a:pt x="747" y="1128"/>
                    </a:lnTo>
                    <a:lnTo>
                      <a:pt x="851" y="1085"/>
                    </a:lnTo>
                    <a:lnTo>
                      <a:pt x="943" y="1021"/>
                    </a:lnTo>
                    <a:lnTo>
                      <a:pt x="1021" y="943"/>
                    </a:lnTo>
                    <a:lnTo>
                      <a:pt x="1083" y="851"/>
                    </a:lnTo>
                    <a:lnTo>
                      <a:pt x="1127" y="748"/>
                    </a:lnTo>
                    <a:lnTo>
                      <a:pt x="1150" y="635"/>
                    </a:lnTo>
                    <a:lnTo>
                      <a:pt x="1152" y="576"/>
                    </a:lnTo>
                    <a:lnTo>
                      <a:pt x="1150" y="517"/>
                    </a:lnTo>
                    <a:lnTo>
                      <a:pt x="1127" y="405"/>
                    </a:lnTo>
                    <a:lnTo>
                      <a:pt x="1083" y="303"/>
                    </a:lnTo>
                    <a:lnTo>
                      <a:pt x="1021" y="211"/>
                    </a:lnTo>
                    <a:lnTo>
                      <a:pt x="943" y="131"/>
                    </a:lnTo>
                    <a:lnTo>
                      <a:pt x="851" y="69"/>
                    </a:lnTo>
                    <a:lnTo>
                      <a:pt x="747" y="26"/>
                    </a:lnTo>
                    <a:lnTo>
                      <a:pt x="635" y="3"/>
                    </a:lnTo>
                    <a:lnTo>
                      <a:pt x="576" y="0"/>
                    </a:lnTo>
                    <a:lnTo>
                      <a:pt x="517" y="3"/>
                    </a:lnTo>
                    <a:lnTo>
                      <a:pt x="405" y="26"/>
                    </a:lnTo>
                    <a:lnTo>
                      <a:pt x="301" y="69"/>
                    </a:lnTo>
                    <a:lnTo>
                      <a:pt x="209" y="131"/>
                    </a:lnTo>
                    <a:lnTo>
                      <a:pt x="131" y="211"/>
                    </a:lnTo>
                    <a:lnTo>
                      <a:pt x="69" y="303"/>
                    </a:lnTo>
                    <a:lnTo>
                      <a:pt x="24" y="405"/>
                    </a:lnTo>
                    <a:lnTo>
                      <a:pt x="1" y="517"/>
                    </a:lnTo>
                    <a:lnTo>
                      <a:pt x="0" y="576"/>
                    </a:lnTo>
                    <a:lnTo>
                      <a:pt x="1" y="635"/>
                    </a:lnTo>
                    <a:lnTo>
                      <a:pt x="24" y="748"/>
                    </a:lnTo>
                    <a:lnTo>
                      <a:pt x="69" y="851"/>
                    </a:lnTo>
                    <a:lnTo>
                      <a:pt x="131" y="943"/>
                    </a:lnTo>
                    <a:lnTo>
                      <a:pt x="209" y="1021"/>
                    </a:lnTo>
                    <a:lnTo>
                      <a:pt x="301" y="1085"/>
                    </a:lnTo>
                    <a:lnTo>
                      <a:pt x="405" y="1128"/>
                    </a:lnTo>
                    <a:lnTo>
                      <a:pt x="517" y="1151"/>
                    </a:lnTo>
                    <a:lnTo>
                      <a:pt x="576" y="1152"/>
                    </a:lnTo>
                    <a:close/>
                    <a:moveTo>
                      <a:pt x="576" y="385"/>
                    </a:moveTo>
                    <a:lnTo>
                      <a:pt x="596" y="385"/>
                    </a:lnTo>
                    <a:lnTo>
                      <a:pt x="634" y="393"/>
                    </a:lnTo>
                    <a:lnTo>
                      <a:pt x="668" y="408"/>
                    </a:lnTo>
                    <a:lnTo>
                      <a:pt x="698" y="428"/>
                    </a:lnTo>
                    <a:lnTo>
                      <a:pt x="724" y="454"/>
                    </a:lnTo>
                    <a:lnTo>
                      <a:pt x="744" y="486"/>
                    </a:lnTo>
                    <a:lnTo>
                      <a:pt x="760" y="520"/>
                    </a:lnTo>
                    <a:lnTo>
                      <a:pt x="767" y="558"/>
                    </a:lnTo>
                    <a:lnTo>
                      <a:pt x="767" y="576"/>
                    </a:lnTo>
                    <a:lnTo>
                      <a:pt x="767" y="596"/>
                    </a:lnTo>
                    <a:lnTo>
                      <a:pt x="760" y="634"/>
                    </a:lnTo>
                    <a:lnTo>
                      <a:pt x="744" y="668"/>
                    </a:lnTo>
                    <a:lnTo>
                      <a:pt x="724" y="699"/>
                    </a:lnTo>
                    <a:lnTo>
                      <a:pt x="698" y="725"/>
                    </a:lnTo>
                    <a:lnTo>
                      <a:pt x="668" y="746"/>
                    </a:lnTo>
                    <a:lnTo>
                      <a:pt x="634" y="761"/>
                    </a:lnTo>
                    <a:lnTo>
                      <a:pt x="596" y="768"/>
                    </a:lnTo>
                    <a:lnTo>
                      <a:pt x="576" y="769"/>
                    </a:lnTo>
                    <a:lnTo>
                      <a:pt x="556" y="768"/>
                    </a:lnTo>
                    <a:lnTo>
                      <a:pt x="518" y="761"/>
                    </a:lnTo>
                    <a:lnTo>
                      <a:pt x="484" y="746"/>
                    </a:lnTo>
                    <a:lnTo>
                      <a:pt x="454" y="725"/>
                    </a:lnTo>
                    <a:lnTo>
                      <a:pt x="428" y="699"/>
                    </a:lnTo>
                    <a:lnTo>
                      <a:pt x="407" y="668"/>
                    </a:lnTo>
                    <a:lnTo>
                      <a:pt x="392" y="634"/>
                    </a:lnTo>
                    <a:lnTo>
                      <a:pt x="384" y="596"/>
                    </a:lnTo>
                    <a:lnTo>
                      <a:pt x="384" y="576"/>
                    </a:lnTo>
                    <a:lnTo>
                      <a:pt x="384" y="558"/>
                    </a:lnTo>
                    <a:lnTo>
                      <a:pt x="392" y="520"/>
                    </a:lnTo>
                    <a:lnTo>
                      <a:pt x="407" y="486"/>
                    </a:lnTo>
                    <a:lnTo>
                      <a:pt x="428" y="454"/>
                    </a:lnTo>
                    <a:lnTo>
                      <a:pt x="454" y="428"/>
                    </a:lnTo>
                    <a:lnTo>
                      <a:pt x="484" y="408"/>
                    </a:lnTo>
                    <a:lnTo>
                      <a:pt x="518" y="393"/>
                    </a:lnTo>
                    <a:lnTo>
                      <a:pt x="556" y="385"/>
                    </a:lnTo>
                    <a:lnTo>
                      <a:pt x="576" y="38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Rectangle 13"/>
              <p:cNvSpPr>
                <a:spLocks noChangeArrowheads="1"/>
              </p:cNvSpPr>
              <p:nvPr/>
            </p:nvSpPr>
            <p:spPr bwMode="auto">
              <a:xfrm>
                <a:off x="9953" y="-1544"/>
                <a:ext cx="127" cy="12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" name="Rectangle 14"/>
              <p:cNvSpPr>
                <a:spLocks noChangeArrowheads="1"/>
              </p:cNvSpPr>
              <p:nvPr/>
            </p:nvSpPr>
            <p:spPr bwMode="auto">
              <a:xfrm>
                <a:off x="9953" y="-1800"/>
                <a:ext cx="127" cy="12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Rectangle 15"/>
              <p:cNvSpPr>
                <a:spLocks noChangeArrowheads="1"/>
              </p:cNvSpPr>
              <p:nvPr/>
            </p:nvSpPr>
            <p:spPr bwMode="auto">
              <a:xfrm>
                <a:off x="9696" y="-1544"/>
                <a:ext cx="128" cy="12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Rectangle 16"/>
              <p:cNvSpPr>
                <a:spLocks noChangeArrowheads="1"/>
              </p:cNvSpPr>
              <p:nvPr/>
            </p:nvSpPr>
            <p:spPr bwMode="auto">
              <a:xfrm>
                <a:off x="9696" y="-1800"/>
                <a:ext cx="128" cy="12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" name="Rectangle 17"/>
              <p:cNvSpPr>
                <a:spLocks noChangeArrowheads="1"/>
              </p:cNvSpPr>
              <p:nvPr/>
            </p:nvSpPr>
            <p:spPr bwMode="auto">
              <a:xfrm>
                <a:off x="9440" y="-1544"/>
                <a:ext cx="129" cy="12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5" name="Rectangle 18"/>
              <p:cNvSpPr>
                <a:spLocks noChangeArrowheads="1"/>
              </p:cNvSpPr>
              <p:nvPr/>
            </p:nvSpPr>
            <p:spPr bwMode="auto">
              <a:xfrm>
                <a:off x="9440" y="-1800"/>
                <a:ext cx="129" cy="12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Rectangle 19"/>
              <p:cNvSpPr>
                <a:spLocks noChangeArrowheads="1"/>
              </p:cNvSpPr>
              <p:nvPr/>
            </p:nvSpPr>
            <p:spPr bwMode="auto">
              <a:xfrm>
                <a:off x="9185" y="-1544"/>
                <a:ext cx="127" cy="12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7" name="Rectangle 20"/>
              <p:cNvSpPr>
                <a:spLocks noChangeArrowheads="1"/>
              </p:cNvSpPr>
              <p:nvPr/>
            </p:nvSpPr>
            <p:spPr bwMode="auto">
              <a:xfrm>
                <a:off x="9185" y="-1800"/>
                <a:ext cx="127" cy="12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8" name="Group 23"/>
            <p:cNvGrpSpPr>
              <a:grpSpLocks noChangeAspect="1"/>
            </p:cNvGrpSpPr>
            <p:nvPr/>
          </p:nvGrpSpPr>
          <p:grpSpPr bwMode="auto">
            <a:xfrm>
              <a:off x="6778905" y="4369716"/>
              <a:ext cx="297195" cy="194461"/>
              <a:chOff x="5374" y="5621"/>
              <a:chExt cx="2835" cy="1855"/>
            </a:xfrm>
            <a:solidFill>
              <a:schemeClr val="tx1">
                <a:lumMod val="65000"/>
                <a:lumOff val="35000"/>
              </a:schemeClr>
            </a:solidFill>
          </p:grpSpPr>
          <p:sp>
            <p:nvSpPr>
              <p:cNvPr id="40" name="Freeform 24"/>
              <p:cNvSpPr>
                <a:spLocks noEditPoints="1"/>
              </p:cNvSpPr>
              <p:nvPr/>
            </p:nvSpPr>
            <p:spPr bwMode="auto">
              <a:xfrm>
                <a:off x="5374" y="5621"/>
                <a:ext cx="2835" cy="1855"/>
              </a:xfrm>
              <a:custGeom>
                <a:avLst/>
                <a:gdLst>
                  <a:gd name="T0" fmla="*/ 8062 w 8505"/>
                  <a:gd name="T1" fmla="*/ 1826 h 5566"/>
                  <a:gd name="T2" fmla="*/ 8108 w 8505"/>
                  <a:gd name="T3" fmla="*/ 1316 h 5566"/>
                  <a:gd name="T4" fmla="*/ 8125 w 8505"/>
                  <a:gd name="T5" fmla="*/ 1158 h 5566"/>
                  <a:gd name="T6" fmla="*/ 8142 w 8505"/>
                  <a:gd name="T7" fmla="*/ 1028 h 5566"/>
                  <a:gd name="T8" fmla="*/ 8291 w 8505"/>
                  <a:gd name="T9" fmla="*/ 805 h 5566"/>
                  <a:gd name="T10" fmla="*/ 8333 w 8505"/>
                  <a:gd name="T11" fmla="*/ 602 h 5566"/>
                  <a:gd name="T12" fmla="*/ 8278 w 8505"/>
                  <a:gd name="T13" fmla="*/ 338 h 5566"/>
                  <a:gd name="T14" fmla="*/ 8227 w 8505"/>
                  <a:gd name="T15" fmla="*/ 95 h 5566"/>
                  <a:gd name="T16" fmla="*/ 8081 w 8505"/>
                  <a:gd name="T17" fmla="*/ 0 h 5566"/>
                  <a:gd name="T18" fmla="*/ 7978 w 8505"/>
                  <a:gd name="T19" fmla="*/ 125 h 5566"/>
                  <a:gd name="T20" fmla="*/ 8057 w 8505"/>
                  <a:gd name="T21" fmla="*/ 466 h 5566"/>
                  <a:gd name="T22" fmla="*/ 8037 w 8505"/>
                  <a:gd name="T23" fmla="*/ 750 h 5566"/>
                  <a:gd name="T24" fmla="*/ 7803 w 8505"/>
                  <a:gd name="T25" fmla="*/ 832 h 5566"/>
                  <a:gd name="T26" fmla="*/ 7644 w 8505"/>
                  <a:gd name="T27" fmla="*/ 816 h 5566"/>
                  <a:gd name="T28" fmla="*/ 7111 w 8505"/>
                  <a:gd name="T29" fmla="*/ 1143 h 5566"/>
                  <a:gd name="T30" fmla="*/ 4217 w 8505"/>
                  <a:gd name="T31" fmla="*/ 1153 h 5566"/>
                  <a:gd name="T32" fmla="*/ 3453 w 8505"/>
                  <a:gd name="T33" fmla="*/ 1295 h 5566"/>
                  <a:gd name="T34" fmla="*/ 2752 w 8505"/>
                  <a:gd name="T35" fmla="*/ 1577 h 5566"/>
                  <a:gd name="T36" fmla="*/ 2120 w 8505"/>
                  <a:gd name="T37" fmla="*/ 1980 h 5566"/>
                  <a:gd name="T38" fmla="*/ 1562 w 8505"/>
                  <a:gd name="T39" fmla="*/ 2483 h 5566"/>
                  <a:gd name="T40" fmla="*/ 929 w 8505"/>
                  <a:gd name="T41" fmla="*/ 3297 h 5566"/>
                  <a:gd name="T42" fmla="*/ 318 w 8505"/>
                  <a:gd name="T43" fmla="*/ 4631 h 5566"/>
                  <a:gd name="T44" fmla="*/ 54 w 8505"/>
                  <a:gd name="T45" fmla="*/ 4824 h 5566"/>
                  <a:gd name="T46" fmla="*/ 0 w 8505"/>
                  <a:gd name="T47" fmla="*/ 5439 h 5566"/>
                  <a:gd name="T48" fmla="*/ 101 w 8505"/>
                  <a:gd name="T49" fmla="*/ 5563 h 5566"/>
                  <a:gd name="T50" fmla="*/ 7867 w 8505"/>
                  <a:gd name="T51" fmla="*/ 5544 h 5566"/>
                  <a:gd name="T52" fmla="*/ 7922 w 8505"/>
                  <a:gd name="T53" fmla="*/ 4955 h 5566"/>
                  <a:gd name="T54" fmla="*/ 7941 w 8505"/>
                  <a:gd name="T55" fmla="*/ 4710 h 5566"/>
                  <a:gd name="T56" fmla="*/ 8151 w 8505"/>
                  <a:gd name="T57" fmla="*/ 4304 h 5566"/>
                  <a:gd name="T58" fmla="*/ 8439 w 8505"/>
                  <a:gd name="T59" fmla="*/ 4154 h 5566"/>
                  <a:gd name="T60" fmla="*/ 8502 w 8505"/>
                  <a:gd name="T61" fmla="*/ 4019 h 5566"/>
                  <a:gd name="T62" fmla="*/ 7667 w 8505"/>
                  <a:gd name="T63" fmla="*/ 1338 h 5566"/>
                  <a:gd name="T64" fmla="*/ 252 w 8505"/>
                  <a:gd name="T65" fmla="*/ 5314 h 5566"/>
                  <a:gd name="T66" fmla="*/ 252 w 8505"/>
                  <a:gd name="T67" fmla="*/ 5314 h 5566"/>
                  <a:gd name="T68" fmla="*/ 690 w 8505"/>
                  <a:gd name="T69" fmla="*/ 4321 h 5566"/>
                  <a:gd name="T70" fmla="*/ 1362 w 8505"/>
                  <a:gd name="T71" fmla="*/ 3107 h 5566"/>
                  <a:gd name="T72" fmla="*/ 2146 w 8505"/>
                  <a:gd name="T73" fmla="*/ 2280 h 5566"/>
                  <a:gd name="T74" fmla="*/ 2720 w 8505"/>
                  <a:gd name="T75" fmla="*/ 1881 h 5566"/>
                  <a:gd name="T76" fmla="*/ 3358 w 8505"/>
                  <a:gd name="T77" fmla="*/ 1590 h 5566"/>
                  <a:gd name="T78" fmla="*/ 4055 w 8505"/>
                  <a:gd name="T79" fmla="*/ 1424 h 5566"/>
                  <a:gd name="T80" fmla="*/ 7052 w 8505"/>
                  <a:gd name="T81" fmla="*/ 1394 h 5566"/>
                  <a:gd name="T82" fmla="*/ 7322 w 8505"/>
                  <a:gd name="T83" fmla="*/ 1440 h 5566"/>
                  <a:gd name="T84" fmla="*/ 7591 w 8505"/>
                  <a:gd name="T85" fmla="*/ 1596 h 5566"/>
                  <a:gd name="T86" fmla="*/ 7627 w 8505"/>
                  <a:gd name="T87" fmla="*/ 1629 h 5566"/>
                  <a:gd name="T88" fmla="*/ 7816 w 8505"/>
                  <a:gd name="T89" fmla="*/ 1891 h 5566"/>
                  <a:gd name="T90" fmla="*/ 8173 w 8505"/>
                  <a:gd name="T91" fmla="*/ 3990 h 5566"/>
                  <a:gd name="T92" fmla="*/ 7805 w 8505"/>
                  <a:gd name="T93" fmla="*/ 4334 h 5566"/>
                  <a:gd name="T94" fmla="*/ 7677 w 8505"/>
                  <a:gd name="T95" fmla="*/ 4802 h 5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8505" h="5566">
                    <a:moveTo>
                      <a:pt x="8502" y="4019"/>
                    </a:moveTo>
                    <a:lnTo>
                      <a:pt x="8124" y="2019"/>
                    </a:lnTo>
                    <a:lnTo>
                      <a:pt x="8106" y="1953"/>
                    </a:lnTo>
                    <a:lnTo>
                      <a:pt x="8062" y="1826"/>
                    </a:lnTo>
                    <a:lnTo>
                      <a:pt x="8001" y="1705"/>
                    </a:lnTo>
                    <a:lnTo>
                      <a:pt x="7928" y="1593"/>
                    </a:lnTo>
                    <a:lnTo>
                      <a:pt x="7886" y="1540"/>
                    </a:lnTo>
                    <a:lnTo>
                      <a:pt x="8108" y="1316"/>
                    </a:lnTo>
                    <a:lnTo>
                      <a:pt x="8125" y="1298"/>
                    </a:lnTo>
                    <a:lnTo>
                      <a:pt x="8144" y="1251"/>
                    </a:lnTo>
                    <a:lnTo>
                      <a:pt x="8144" y="1202"/>
                    </a:lnTo>
                    <a:lnTo>
                      <a:pt x="8125" y="1158"/>
                    </a:lnTo>
                    <a:lnTo>
                      <a:pt x="8108" y="1138"/>
                    </a:lnTo>
                    <a:lnTo>
                      <a:pt x="8065" y="1094"/>
                    </a:lnTo>
                    <a:lnTo>
                      <a:pt x="8092" y="1074"/>
                    </a:lnTo>
                    <a:lnTo>
                      <a:pt x="8142" y="1028"/>
                    </a:lnTo>
                    <a:lnTo>
                      <a:pt x="8189" y="978"/>
                    </a:lnTo>
                    <a:lnTo>
                      <a:pt x="8229" y="924"/>
                    </a:lnTo>
                    <a:lnTo>
                      <a:pt x="8262" y="865"/>
                    </a:lnTo>
                    <a:lnTo>
                      <a:pt x="8291" y="805"/>
                    </a:lnTo>
                    <a:lnTo>
                      <a:pt x="8312" y="740"/>
                    </a:lnTo>
                    <a:lnTo>
                      <a:pt x="8327" y="674"/>
                    </a:lnTo>
                    <a:lnTo>
                      <a:pt x="8333" y="641"/>
                    </a:lnTo>
                    <a:lnTo>
                      <a:pt x="8333" y="602"/>
                    </a:lnTo>
                    <a:lnTo>
                      <a:pt x="8327" y="524"/>
                    </a:lnTo>
                    <a:lnTo>
                      <a:pt x="8312" y="448"/>
                    </a:lnTo>
                    <a:lnTo>
                      <a:pt x="8291" y="374"/>
                    </a:lnTo>
                    <a:lnTo>
                      <a:pt x="8278" y="338"/>
                    </a:lnTo>
                    <a:lnTo>
                      <a:pt x="8259" y="286"/>
                    </a:lnTo>
                    <a:lnTo>
                      <a:pt x="8235" y="180"/>
                    </a:lnTo>
                    <a:lnTo>
                      <a:pt x="8230" y="125"/>
                    </a:lnTo>
                    <a:lnTo>
                      <a:pt x="8227" y="95"/>
                    </a:lnTo>
                    <a:lnTo>
                      <a:pt x="8207" y="47"/>
                    </a:lnTo>
                    <a:lnTo>
                      <a:pt x="8171" y="15"/>
                    </a:lnTo>
                    <a:lnTo>
                      <a:pt x="8127" y="0"/>
                    </a:lnTo>
                    <a:lnTo>
                      <a:pt x="8081" y="0"/>
                    </a:lnTo>
                    <a:lnTo>
                      <a:pt x="8036" y="15"/>
                    </a:lnTo>
                    <a:lnTo>
                      <a:pt x="8000" y="47"/>
                    </a:lnTo>
                    <a:lnTo>
                      <a:pt x="7980" y="95"/>
                    </a:lnTo>
                    <a:lnTo>
                      <a:pt x="7978" y="125"/>
                    </a:lnTo>
                    <a:lnTo>
                      <a:pt x="7983" y="200"/>
                    </a:lnTo>
                    <a:lnTo>
                      <a:pt x="8013" y="347"/>
                    </a:lnTo>
                    <a:lnTo>
                      <a:pt x="8039" y="417"/>
                    </a:lnTo>
                    <a:lnTo>
                      <a:pt x="8057" y="466"/>
                    </a:lnTo>
                    <a:lnTo>
                      <a:pt x="8079" y="569"/>
                    </a:lnTo>
                    <a:lnTo>
                      <a:pt x="8081" y="620"/>
                    </a:lnTo>
                    <a:lnTo>
                      <a:pt x="8072" y="665"/>
                    </a:lnTo>
                    <a:lnTo>
                      <a:pt x="8037" y="750"/>
                    </a:lnTo>
                    <a:lnTo>
                      <a:pt x="7988" y="825"/>
                    </a:lnTo>
                    <a:lnTo>
                      <a:pt x="7924" y="890"/>
                    </a:lnTo>
                    <a:lnTo>
                      <a:pt x="7886" y="916"/>
                    </a:lnTo>
                    <a:lnTo>
                      <a:pt x="7803" y="832"/>
                    </a:lnTo>
                    <a:lnTo>
                      <a:pt x="7784" y="816"/>
                    </a:lnTo>
                    <a:lnTo>
                      <a:pt x="7738" y="798"/>
                    </a:lnTo>
                    <a:lnTo>
                      <a:pt x="7690" y="798"/>
                    </a:lnTo>
                    <a:lnTo>
                      <a:pt x="7644" y="816"/>
                    </a:lnTo>
                    <a:lnTo>
                      <a:pt x="7625" y="832"/>
                    </a:lnTo>
                    <a:lnTo>
                      <a:pt x="7288" y="1169"/>
                    </a:lnTo>
                    <a:lnTo>
                      <a:pt x="7229" y="1158"/>
                    </a:lnTo>
                    <a:lnTo>
                      <a:pt x="7111" y="1143"/>
                    </a:lnTo>
                    <a:lnTo>
                      <a:pt x="7052" y="1142"/>
                    </a:lnTo>
                    <a:lnTo>
                      <a:pt x="4519" y="1142"/>
                    </a:lnTo>
                    <a:lnTo>
                      <a:pt x="4417" y="1143"/>
                    </a:lnTo>
                    <a:lnTo>
                      <a:pt x="4217" y="1153"/>
                    </a:lnTo>
                    <a:lnTo>
                      <a:pt x="4021" y="1175"/>
                    </a:lnTo>
                    <a:lnTo>
                      <a:pt x="3828" y="1205"/>
                    </a:lnTo>
                    <a:lnTo>
                      <a:pt x="3639" y="1246"/>
                    </a:lnTo>
                    <a:lnTo>
                      <a:pt x="3453" y="1295"/>
                    </a:lnTo>
                    <a:lnTo>
                      <a:pt x="3272" y="1352"/>
                    </a:lnTo>
                    <a:lnTo>
                      <a:pt x="3095" y="1420"/>
                    </a:lnTo>
                    <a:lnTo>
                      <a:pt x="2920" y="1495"/>
                    </a:lnTo>
                    <a:lnTo>
                      <a:pt x="2752" y="1577"/>
                    </a:lnTo>
                    <a:lnTo>
                      <a:pt x="2588" y="1668"/>
                    </a:lnTo>
                    <a:lnTo>
                      <a:pt x="2426" y="1766"/>
                    </a:lnTo>
                    <a:lnTo>
                      <a:pt x="2271" y="1869"/>
                    </a:lnTo>
                    <a:lnTo>
                      <a:pt x="2120" y="1980"/>
                    </a:lnTo>
                    <a:lnTo>
                      <a:pt x="1973" y="2097"/>
                    </a:lnTo>
                    <a:lnTo>
                      <a:pt x="1832" y="2221"/>
                    </a:lnTo>
                    <a:lnTo>
                      <a:pt x="1693" y="2349"/>
                    </a:lnTo>
                    <a:lnTo>
                      <a:pt x="1562" y="2483"/>
                    </a:lnTo>
                    <a:lnTo>
                      <a:pt x="1436" y="2621"/>
                    </a:lnTo>
                    <a:lnTo>
                      <a:pt x="1313" y="2765"/>
                    </a:lnTo>
                    <a:lnTo>
                      <a:pt x="1140" y="2987"/>
                    </a:lnTo>
                    <a:lnTo>
                      <a:pt x="929" y="3297"/>
                    </a:lnTo>
                    <a:lnTo>
                      <a:pt x="740" y="3618"/>
                    </a:lnTo>
                    <a:lnTo>
                      <a:pt x="576" y="3949"/>
                    </a:lnTo>
                    <a:lnTo>
                      <a:pt x="433" y="4288"/>
                    </a:lnTo>
                    <a:lnTo>
                      <a:pt x="318" y="4631"/>
                    </a:lnTo>
                    <a:lnTo>
                      <a:pt x="271" y="4802"/>
                    </a:lnTo>
                    <a:lnTo>
                      <a:pt x="126" y="4802"/>
                    </a:lnTo>
                    <a:lnTo>
                      <a:pt x="101" y="4804"/>
                    </a:lnTo>
                    <a:lnTo>
                      <a:pt x="54" y="4824"/>
                    </a:lnTo>
                    <a:lnTo>
                      <a:pt x="21" y="4857"/>
                    </a:lnTo>
                    <a:lnTo>
                      <a:pt x="1" y="4903"/>
                    </a:lnTo>
                    <a:lnTo>
                      <a:pt x="0" y="4929"/>
                    </a:lnTo>
                    <a:lnTo>
                      <a:pt x="0" y="5439"/>
                    </a:lnTo>
                    <a:lnTo>
                      <a:pt x="1" y="5465"/>
                    </a:lnTo>
                    <a:lnTo>
                      <a:pt x="21" y="5510"/>
                    </a:lnTo>
                    <a:lnTo>
                      <a:pt x="54" y="5544"/>
                    </a:lnTo>
                    <a:lnTo>
                      <a:pt x="101" y="5563"/>
                    </a:lnTo>
                    <a:lnTo>
                      <a:pt x="126" y="5566"/>
                    </a:lnTo>
                    <a:lnTo>
                      <a:pt x="7797" y="5566"/>
                    </a:lnTo>
                    <a:lnTo>
                      <a:pt x="7821" y="5563"/>
                    </a:lnTo>
                    <a:lnTo>
                      <a:pt x="7867" y="5544"/>
                    </a:lnTo>
                    <a:lnTo>
                      <a:pt x="7902" y="5510"/>
                    </a:lnTo>
                    <a:lnTo>
                      <a:pt x="7921" y="5465"/>
                    </a:lnTo>
                    <a:lnTo>
                      <a:pt x="7922" y="5439"/>
                    </a:lnTo>
                    <a:lnTo>
                      <a:pt x="7922" y="4955"/>
                    </a:lnTo>
                    <a:lnTo>
                      <a:pt x="7925" y="4942"/>
                    </a:lnTo>
                    <a:lnTo>
                      <a:pt x="7925" y="4929"/>
                    </a:lnTo>
                    <a:lnTo>
                      <a:pt x="7926" y="4851"/>
                    </a:lnTo>
                    <a:lnTo>
                      <a:pt x="7941" y="4710"/>
                    </a:lnTo>
                    <a:lnTo>
                      <a:pt x="7970" y="4586"/>
                    </a:lnTo>
                    <a:lnTo>
                      <a:pt x="8014" y="4477"/>
                    </a:lnTo>
                    <a:lnTo>
                      <a:pt x="8075" y="4383"/>
                    </a:lnTo>
                    <a:lnTo>
                      <a:pt x="8151" y="4304"/>
                    </a:lnTo>
                    <a:lnTo>
                      <a:pt x="8245" y="4238"/>
                    </a:lnTo>
                    <a:lnTo>
                      <a:pt x="8356" y="4184"/>
                    </a:lnTo>
                    <a:lnTo>
                      <a:pt x="8418" y="4163"/>
                    </a:lnTo>
                    <a:lnTo>
                      <a:pt x="8439" y="4154"/>
                    </a:lnTo>
                    <a:lnTo>
                      <a:pt x="8475" y="4125"/>
                    </a:lnTo>
                    <a:lnTo>
                      <a:pt x="8498" y="4086"/>
                    </a:lnTo>
                    <a:lnTo>
                      <a:pt x="8505" y="4042"/>
                    </a:lnTo>
                    <a:lnTo>
                      <a:pt x="8502" y="4019"/>
                    </a:lnTo>
                    <a:close/>
                    <a:moveTo>
                      <a:pt x="7715" y="1100"/>
                    </a:moveTo>
                    <a:lnTo>
                      <a:pt x="7841" y="1227"/>
                    </a:lnTo>
                    <a:lnTo>
                      <a:pt x="7705" y="1365"/>
                    </a:lnTo>
                    <a:lnTo>
                      <a:pt x="7667" y="1338"/>
                    </a:lnTo>
                    <a:lnTo>
                      <a:pt x="7589" y="1287"/>
                    </a:lnTo>
                    <a:lnTo>
                      <a:pt x="7549" y="1266"/>
                    </a:lnTo>
                    <a:lnTo>
                      <a:pt x="7715" y="1100"/>
                    </a:lnTo>
                    <a:close/>
                    <a:moveTo>
                      <a:pt x="252" y="5314"/>
                    </a:moveTo>
                    <a:lnTo>
                      <a:pt x="252" y="5054"/>
                    </a:lnTo>
                    <a:lnTo>
                      <a:pt x="7670" y="5054"/>
                    </a:lnTo>
                    <a:lnTo>
                      <a:pt x="7670" y="5312"/>
                    </a:lnTo>
                    <a:lnTo>
                      <a:pt x="252" y="5314"/>
                    </a:lnTo>
                    <a:close/>
                    <a:moveTo>
                      <a:pt x="7677" y="4802"/>
                    </a:moveTo>
                    <a:lnTo>
                      <a:pt x="530" y="4802"/>
                    </a:lnTo>
                    <a:lnTo>
                      <a:pt x="577" y="4641"/>
                    </a:lnTo>
                    <a:lnTo>
                      <a:pt x="690" y="4321"/>
                    </a:lnTo>
                    <a:lnTo>
                      <a:pt x="826" y="4006"/>
                    </a:lnTo>
                    <a:lnTo>
                      <a:pt x="983" y="3696"/>
                    </a:lnTo>
                    <a:lnTo>
                      <a:pt x="1163" y="3396"/>
                    </a:lnTo>
                    <a:lnTo>
                      <a:pt x="1362" y="3107"/>
                    </a:lnTo>
                    <a:lnTo>
                      <a:pt x="1582" y="2833"/>
                    </a:lnTo>
                    <a:lnTo>
                      <a:pt x="1820" y="2575"/>
                    </a:lnTo>
                    <a:lnTo>
                      <a:pt x="2012" y="2395"/>
                    </a:lnTo>
                    <a:lnTo>
                      <a:pt x="2146" y="2280"/>
                    </a:lnTo>
                    <a:lnTo>
                      <a:pt x="2282" y="2172"/>
                    </a:lnTo>
                    <a:lnTo>
                      <a:pt x="2424" y="2068"/>
                    </a:lnTo>
                    <a:lnTo>
                      <a:pt x="2570" y="1972"/>
                    </a:lnTo>
                    <a:lnTo>
                      <a:pt x="2720" y="1881"/>
                    </a:lnTo>
                    <a:lnTo>
                      <a:pt x="2873" y="1797"/>
                    </a:lnTo>
                    <a:lnTo>
                      <a:pt x="3031" y="1721"/>
                    </a:lnTo>
                    <a:lnTo>
                      <a:pt x="3193" y="1652"/>
                    </a:lnTo>
                    <a:lnTo>
                      <a:pt x="3358" y="1590"/>
                    </a:lnTo>
                    <a:lnTo>
                      <a:pt x="3527" y="1535"/>
                    </a:lnTo>
                    <a:lnTo>
                      <a:pt x="3700" y="1489"/>
                    </a:lnTo>
                    <a:lnTo>
                      <a:pt x="3877" y="1453"/>
                    </a:lnTo>
                    <a:lnTo>
                      <a:pt x="4055" y="1424"/>
                    </a:lnTo>
                    <a:lnTo>
                      <a:pt x="4238" y="1406"/>
                    </a:lnTo>
                    <a:lnTo>
                      <a:pt x="4424" y="1395"/>
                    </a:lnTo>
                    <a:lnTo>
                      <a:pt x="4519" y="1394"/>
                    </a:lnTo>
                    <a:lnTo>
                      <a:pt x="7052" y="1394"/>
                    </a:lnTo>
                    <a:lnTo>
                      <a:pt x="7091" y="1395"/>
                    </a:lnTo>
                    <a:lnTo>
                      <a:pt x="7169" y="1403"/>
                    </a:lnTo>
                    <a:lnTo>
                      <a:pt x="7247" y="1419"/>
                    </a:lnTo>
                    <a:lnTo>
                      <a:pt x="7322" y="1440"/>
                    </a:lnTo>
                    <a:lnTo>
                      <a:pt x="7394" y="1469"/>
                    </a:lnTo>
                    <a:lnTo>
                      <a:pt x="7463" y="1505"/>
                    </a:lnTo>
                    <a:lnTo>
                      <a:pt x="7529" y="1547"/>
                    </a:lnTo>
                    <a:lnTo>
                      <a:pt x="7591" y="1596"/>
                    </a:lnTo>
                    <a:lnTo>
                      <a:pt x="7620" y="1622"/>
                    </a:lnTo>
                    <a:lnTo>
                      <a:pt x="7621" y="1625"/>
                    </a:lnTo>
                    <a:lnTo>
                      <a:pt x="7623" y="1626"/>
                    </a:lnTo>
                    <a:lnTo>
                      <a:pt x="7627" y="1629"/>
                    </a:lnTo>
                    <a:lnTo>
                      <a:pt x="7631" y="1633"/>
                    </a:lnTo>
                    <a:lnTo>
                      <a:pt x="7676" y="1679"/>
                    </a:lnTo>
                    <a:lnTo>
                      <a:pt x="7754" y="1780"/>
                    </a:lnTo>
                    <a:lnTo>
                      <a:pt x="7816" y="1891"/>
                    </a:lnTo>
                    <a:lnTo>
                      <a:pt x="7862" y="2009"/>
                    </a:lnTo>
                    <a:lnTo>
                      <a:pt x="7877" y="2071"/>
                    </a:lnTo>
                    <a:lnTo>
                      <a:pt x="8235" y="3961"/>
                    </a:lnTo>
                    <a:lnTo>
                      <a:pt x="8173" y="3990"/>
                    </a:lnTo>
                    <a:lnTo>
                      <a:pt x="8057" y="4058"/>
                    </a:lnTo>
                    <a:lnTo>
                      <a:pt x="7958" y="4137"/>
                    </a:lnTo>
                    <a:lnTo>
                      <a:pt x="7875" y="4229"/>
                    </a:lnTo>
                    <a:lnTo>
                      <a:pt x="7805" y="4334"/>
                    </a:lnTo>
                    <a:lnTo>
                      <a:pt x="7751" y="4451"/>
                    </a:lnTo>
                    <a:lnTo>
                      <a:pt x="7710" y="4582"/>
                    </a:lnTo>
                    <a:lnTo>
                      <a:pt x="7684" y="4724"/>
                    </a:lnTo>
                    <a:lnTo>
                      <a:pt x="7677" y="480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" name="Freeform 25"/>
              <p:cNvSpPr>
                <a:spLocks/>
              </p:cNvSpPr>
              <p:nvPr/>
            </p:nvSpPr>
            <p:spPr bwMode="auto">
              <a:xfrm>
                <a:off x="6410" y="7006"/>
                <a:ext cx="802" cy="84"/>
              </a:xfrm>
              <a:custGeom>
                <a:avLst/>
                <a:gdLst>
                  <a:gd name="T0" fmla="*/ 2280 w 2405"/>
                  <a:gd name="T1" fmla="*/ 0 h 252"/>
                  <a:gd name="T2" fmla="*/ 124 w 2405"/>
                  <a:gd name="T3" fmla="*/ 0 h 252"/>
                  <a:gd name="T4" fmla="*/ 94 w 2405"/>
                  <a:gd name="T5" fmla="*/ 3 h 252"/>
                  <a:gd name="T6" fmla="*/ 48 w 2405"/>
                  <a:gd name="T7" fmla="*/ 23 h 252"/>
                  <a:gd name="T8" fmla="*/ 16 w 2405"/>
                  <a:gd name="T9" fmla="*/ 59 h 252"/>
                  <a:gd name="T10" fmla="*/ 0 w 2405"/>
                  <a:gd name="T11" fmla="*/ 102 h 252"/>
                  <a:gd name="T12" fmla="*/ 0 w 2405"/>
                  <a:gd name="T13" fmla="*/ 150 h 252"/>
                  <a:gd name="T14" fmla="*/ 16 w 2405"/>
                  <a:gd name="T15" fmla="*/ 194 h 252"/>
                  <a:gd name="T16" fmla="*/ 48 w 2405"/>
                  <a:gd name="T17" fmla="*/ 231 h 252"/>
                  <a:gd name="T18" fmla="*/ 94 w 2405"/>
                  <a:gd name="T19" fmla="*/ 251 h 252"/>
                  <a:gd name="T20" fmla="*/ 124 w 2405"/>
                  <a:gd name="T21" fmla="*/ 252 h 252"/>
                  <a:gd name="T22" fmla="*/ 2280 w 2405"/>
                  <a:gd name="T23" fmla="*/ 252 h 252"/>
                  <a:gd name="T24" fmla="*/ 2310 w 2405"/>
                  <a:gd name="T25" fmla="*/ 251 h 252"/>
                  <a:gd name="T26" fmla="*/ 2358 w 2405"/>
                  <a:gd name="T27" fmla="*/ 231 h 252"/>
                  <a:gd name="T28" fmla="*/ 2389 w 2405"/>
                  <a:gd name="T29" fmla="*/ 194 h 252"/>
                  <a:gd name="T30" fmla="*/ 2405 w 2405"/>
                  <a:gd name="T31" fmla="*/ 150 h 252"/>
                  <a:gd name="T32" fmla="*/ 2405 w 2405"/>
                  <a:gd name="T33" fmla="*/ 102 h 252"/>
                  <a:gd name="T34" fmla="*/ 2389 w 2405"/>
                  <a:gd name="T35" fmla="*/ 59 h 252"/>
                  <a:gd name="T36" fmla="*/ 2358 w 2405"/>
                  <a:gd name="T37" fmla="*/ 23 h 252"/>
                  <a:gd name="T38" fmla="*/ 2310 w 2405"/>
                  <a:gd name="T39" fmla="*/ 3 h 252"/>
                  <a:gd name="T40" fmla="*/ 2280 w 2405"/>
                  <a:gd name="T4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405" h="252">
                    <a:moveTo>
                      <a:pt x="2280" y="0"/>
                    </a:moveTo>
                    <a:lnTo>
                      <a:pt x="124" y="0"/>
                    </a:lnTo>
                    <a:lnTo>
                      <a:pt x="94" y="3"/>
                    </a:lnTo>
                    <a:lnTo>
                      <a:pt x="48" y="23"/>
                    </a:lnTo>
                    <a:lnTo>
                      <a:pt x="16" y="59"/>
                    </a:lnTo>
                    <a:lnTo>
                      <a:pt x="0" y="102"/>
                    </a:lnTo>
                    <a:lnTo>
                      <a:pt x="0" y="150"/>
                    </a:lnTo>
                    <a:lnTo>
                      <a:pt x="16" y="194"/>
                    </a:lnTo>
                    <a:lnTo>
                      <a:pt x="48" y="231"/>
                    </a:lnTo>
                    <a:lnTo>
                      <a:pt x="94" y="251"/>
                    </a:lnTo>
                    <a:lnTo>
                      <a:pt x="124" y="252"/>
                    </a:lnTo>
                    <a:lnTo>
                      <a:pt x="2280" y="252"/>
                    </a:lnTo>
                    <a:lnTo>
                      <a:pt x="2310" y="251"/>
                    </a:lnTo>
                    <a:lnTo>
                      <a:pt x="2358" y="231"/>
                    </a:lnTo>
                    <a:lnTo>
                      <a:pt x="2389" y="194"/>
                    </a:lnTo>
                    <a:lnTo>
                      <a:pt x="2405" y="150"/>
                    </a:lnTo>
                    <a:lnTo>
                      <a:pt x="2405" y="102"/>
                    </a:lnTo>
                    <a:lnTo>
                      <a:pt x="2389" y="59"/>
                    </a:lnTo>
                    <a:lnTo>
                      <a:pt x="2358" y="23"/>
                    </a:lnTo>
                    <a:lnTo>
                      <a:pt x="2310" y="3"/>
                    </a:lnTo>
                    <a:lnTo>
                      <a:pt x="228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" name="Freeform 26"/>
              <p:cNvSpPr>
                <a:spLocks noEditPoints="1"/>
              </p:cNvSpPr>
              <p:nvPr/>
            </p:nvSpPr>
            <p:spPr bwMode="auto">
              <a:xfrm>
                <a:off x="6410" y="6285"/>
                <a:ext cx="1525" cy="539"/>
              </a:xfrm>
              <a:custGeom>
                <a:avLst/>
                <a:gdLst>
                  <a:gd name="T0" fmla="*/ 4294 w 4574"/>
                  <a:gd name="T1" fmla="*/ 146 h 1615"/>
                  <a:gd name="T2" fmla="*/ 4203 w 4574"/>
                  <a:gd name="T3" fmla="*/ 33 h 1615"/>
                  <a:gd name="T4" fmla="*/ 4097 w 4574"/>
                  <a:gd name="T5" fmla="*/ 0 h 1615"/>
                  <a:gd name="T6" fmla="*/ 1803 w 4574"/>
                  <a:gd name="T7" fmla="*/ 2 h 1615"/>
                  <a:gd name="T8" fmla="*/ 1487 w 4574"/>
                  <a:gd name="T9" fmla="*/ 42 h 1615"/>
                  <a:gd name="T10" fmla="*/ 1189 w 4574"/>
                  <a:gd name="T11" fmla="*/ 131 h 1615"/>
                  <a:gd name="T12" fmla="*/ 911 w 4574"/>
                  <a:gd name="T13" fmla="*/ 268 h 1615"/>
                  <a:gd name="T14" fmla="*/ 658 w 4574"/>
                  <a:gd name="T15" fmla="*/ 450 h 1615"/>
                  <a:gd name="T16" fmla="*/ 433 w 4574"/>
                  <a:gd name="T17" fmla="*/ 670 h 1615"/>
                  <a:gd name="T18" fmla="*/ 243 w 4574"/>
                  <a:gd name="T19" fmla="*/ 927 h 1615"/>
                  <a:gd name="T20" fmla="*/ 90 w 4574"/>
                  <a:gd name="T21" fmla="*/ 1216 h 1615"/>
                  <a:gd name="T22" fmla="*/ 4 w 4574"/>
                  <a:gd name="T23" fmla="*/ 1452 h 1615"/>
                  <a:gd name="T24" fmla="*/ 0 w 4574"/>
                  <a:gd name="T25" fmla="*/ 1497 h 1615"/>
                  <a:gd name="T26" fmla="*/ 43 w 4574"/>
                  <a:gd name="T27" fmla="*/ 1585 h 1615"/>
                  <a:gd name="T28" fmla="*/ 109 w 4574"/>
                  <a:gd name="T29" fmla="*/ 1614 h 1615"/>
                  <a:gd name="T30" fmla="*/ 4359 w 4574"/>
                  <a:gd name="T31" fmla="*/ 1615 h 1615"/>
                  <a:gd name="T32" fmla="*/ 4427 w 4574"/>
                  <a:gd name="T33" fmla="*/ 1602 h 1615"/>
                  <a:gd name="T34" fmla="*/ 4503 w 4574"/>
                  <a:gd name="T35" fmla="*/ 1552 h 1615"/>
                  <a:gd name="T36" fmla="*/ 4536 w 4574"/>
                  <a:gd name="T37" fmla="*/ 1510 h 1615"/>
                  <a:gd name="T38" fmla="*/ 4574 w 4574"/>
                  <a:gd name="T39" fmla="*/ 1398 h 1615"/>
                  <a:gd name="T40" fmla="*/ 4566 w 4574"/>
                  <a:gd name="T41" fmla="*/ 1308 h 1615"/>
                  <a:gd name="T42" fmla="*/ 2193 w 4574"/>
                  <a:gd name="T43" fmla="*/ 1010 h 1615"/>
                  <a:gd name="T44" fmla="*/ 2841 w 4574"/>
                  <a:gd name="T45" fmla="*/ 1363 h 1615"/>
                  <a:gd name="T46" fmla="*/ 2193 w 4574"/>
                  <a:gd name="T47" fmla="*/ 1010 h 1615"/>
                  <a:gd name="T48" fmla="*/ 3093 w 4574"/>
                  <a:gd name="T49" fmla="*/ 883 h 1615"/>
                  <a:gd name="T50" fmla="*/ 3073 w 4574"/>
                  <a:gd name="T51" fmla="*/ 813 h 1615"/>
                  <a:gd name="T52" fmla="*/ 2994 w 4574"/>
                  <a:gd name="T53" fmla="*/ 759 h 1615"/>
                  <a:gd name="T54" fmla="*/ 2066 w 4574"/>
                  <a:gd name="T55" fmla="*/ 758 h 1615"/>
                  <a:gd name="T56" fmla="*/ 1996 w 4574"/>
                  <a:gd name="T57" fmla="*/ 778 h 1615"/>
                  <a:gd name="T58" fmla="*/ 1942 w 4574"/>
                  <a:gd name="T59" fmla="*/ 857 h 1615"/>
                  <a:gd name="T60" fmla="*/ 1941 w 4574"/>
                  <a:gd name="T61" fmla="*/ 1363 h 1615"/>
                  <a:gd name="T62" fmla="*/ 328 w 4574"/>
                  <a:gd name="T63" fmla="*/ 1300 h 1615"/>
                  <a:gd name="T64" fmla="*/ 453 w 4574"/>
                  <a:gd name="T65" fmla="*/ 1066 h 1615"/>
                  <a:gd name="T66" fmla="*/ 606 w 4574"/>
                  <a:gd name="T67" fmla="*/ 856 h 1615"/>
                  <a:gd name="T68" fmla="*/ 785 w 4574"/>
                  <a:gd name="T69" fmla="*/ 673 h 1615"/>
                  <a:gd name="T70" fmla="*/ 985 w 4574"/>
                  <a:gd name="T71" fmla="*/ 520 h 1615"/>
                  <a:gd name="T72" fmla="*/ 1205 w 4574"/>
                  <a:gd name="T73" fmla="*/ 399 h 1615"/>
                  <a:gd name="T74" fmla="*/ 1441 w 4574"/>
                  <a:gd name="T75" fmla="*/ 313 h 1615"/>
                  <a:gd name="T76" fmla="*/ 1690 w 4574"/>
                  <a:gd name="T77" fmla="*/ 264 h 1615"/>
                  <a:gd name="T78" fmla="*/ 1883 w 4574"/>
                  <a:gd name="T79" fmla="*/ 252 h 1615"/>
                  <a:gd name="T80" fmla="*/ 4320 w 4574"/>
                  <a:gd name="T81" fmla="*/ 1363 h 16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574" h="1615">
                    <a:moveTo>
                      <a:pt x="4304" y="182"/>
                    </a:moveTo>
                    <a:lnTo>
                      <a:pt x="4294" y="146"/>
                    </a:lnTo>
                    <a:lnTo>
                      <a:pt x="4258" y="81"/>
                    </a:lnTo>
                    <a:lnTo>
                      <a:pt x="4203" y="33"/>
                    </a:lnTo>
                    <a:lnTo>
                      <a:pt x="4136" y="5"/>
                    </a:lnTo>
                    <a:lnTo>
                      <a:pt x="4097" y="0"/>
                    </a:lnTo>
                    <a:lnTo>
                      <a:pt x="1883" y="0"/>
                    </a:lnTo>
                    <a:lnTo>
                      <a:pt x="1803" y="2"/>
                    </a:lnTo>
                    <a:lnTo>
                      <a:pt x="1643" y="15"/>
                    </a:lnTo>
                    <a:lnTo>
                      <a:pt x="1487" y="42"/>
                    </a:lnTo>
                    <a:lnTo>
                      <a:pt x="1336" y="81"/>
                    </a:lnTo>
                    <a:lnTo>
                      <a:pt x="1189" y="131"/>
                    </a:lnTo>
                    <a:lnTo>
                      <a:pt x="1047" y="195"/>
                    </a:lnTo>
                    <a:lnTo>
                      <a:pt x="911" y="268"/>
                    </a:lnTo>
                    <a:lnTo>
                      <a:pt x="780" y="353"/>
                    </a:lnTo>
                    <a:lnTo>
                      <a:pt x="658" y="450"/>
                    </a:lnTo>
                    <a:lnTo>
                      <a:pt x="541" y="555"/>
                    </a:lnTo>
                    <a:lnTo>
                      <a:pt x="433" y="670"/>
                    </a:lnTo>
                    <a:lnTo>
                      <a:pt x="334" y="794"/>
                    </a:lnTo>
                    <a:lnTo>
                      <a:pt x="243" y="927"/>
                    </a:lnTo>
                    <a:lnTo>
                      <a:pt x="161" y="1066"/>
                    </a:lnTo>
                    <a:lnTo>
                      <a:pt x="90" y="1216"/>
                    </a:lnTo>
                    <a:lnTo>
                      <a:pt x="30" y="1372"/>
                    </a:lnTo>
                    <a:lnTo>
                      <a:pt x="4" y="1452"/>
                    </a:lnTo>
                    <a:lnTo>
                      <a:pt x="1" y="1467"/>
                    </a:lnTo>
                    <a:lnTo>
                      <a:pt x="0" y="1497"/>
                    </a:lnTo>
                    <a:lnTo>
                      <a:pt x="8" y="1540"/>
                    </a:lnTo>
                    <a:lnTo>
                      <a:pt x="43" y="1585"/>
                    </a:lnTo>
                    <a:lnTo>
                      <a:pt x="80" y="1606"/>
                    </a:lnTo>
                    <a:lnTo>
                      <a:pt x="109" y="1614"/>
                    </a:lnTo>
                    <a:lnTo>
                      <a:pt x="125" y="1615"/>
                    </a:lnTo>
                    <a:lnTo>
                      <a:pt x="4359" y="1615"/>
                    </a:lnTo>
                    <a:lnTo>
                      <a:pt x="4382" y="1614"/>
                    </a:lnTo>
                    <a:lnTo>
                      <a:pt x="4427" y="1602"/>
                    </a:lnTo>
                    <a:lnTo>
                      <a:pt x="4468" y="1582"/>
                    </a:lnTo>
                    <a:lnTo>
                      <a:pt x="4503" y="1552"/>
                    </a:lnTo>
                    <a:lnTo>
                      <a:pt x="4517" y="1534"/>
                    </a:lnTo>
                    <a:lnTo>
                      <a:pt x="4536" y="1510"/>
                    </a:lnTo>
                    <a:lnTo>
                      <a:pt x="4561" y="1455"/>
                    </a:lnTo>
                    <a:lnTo>
                      <a:pt x="4574" y="1398"/>
                    </a:lnTo>
                    <a:lnTo>
                      <a:pt x="4572" y="1337"/>
                    </a:lnTo>
                    <a:lnTo>
                      <a:pt x="4566" y="1308"/>
                    </a:lnTo>
                    <a:lnTo>
                      <a:pt x="4304" y="182"/>
                    </a:lnTo>
                    <a:close/>
                    <a:moveTo>
                      <a:pt x="2193" y="1010"/>
                    </a:moveTo>
                    <a:lnTo>
                      <a:pt x="2841" y="1010"/>
                    </a:lnTo>
                    <a:lnTo>
                      <a:pt x="2841" y="1363"/>
                    </a:lnTo>
                    <a:lnTo>
                      <a:pt x="2193" y="1363"/>
                    </a:lnTo>
                    <a:lnTo>
                      <a:pt x="2193" y="1010"/>
                    </a:lnTo>
                    <a:close/>
                    <a:moveTo>
                      <a:pt x="3093" y="1363"/>
                    </a:moveTo>
                    <a:lnTo>
                      <a:pt x="3093" y="883"/>
                    </a:lnTo>
                    <a:lnTo>
                      <a:pt x="3092" y="857"/>
                    </a:lnTo>
                    <a:lnTo>
                      <a:pt x="3073" y="813"/>
                    </a:lnTo>
                    <a:lnTo>
                      <a:pt x="3038" y="778"/>
                    </a:lnTo>
                    <a:lnTo>
                      <a:pt x="2994" y="759"/>
                    </a:lnTo>
                    <a:lnTo>
                      <a:pt x="2968" y="758"/>
                    </a:lnTo>
                    <a:lnTo>
                      <a:pt x="2066" y="758"/>
                    </a:lnTo>
                    <a:lnTo>
                      <a:pt x="2040" y="759"/>
                    </a:lnTo>
                    <a:lnTo>
                      <a:pt x="1996" y="778"/>
                    </a:lnTo>
                    <a:lnTo>
                      <a:pt x="1961" y="813"/>
                    </a:lnTo>
                    <a:lnTo>
                      <a:pt x="1942" y="857"/>
                    </a:lnTo>
                    <a:lnTo>
                      <a:pt x="1941" y="883"/>
                    </a:lnTo>
                    <a:lnTo>
                      <a:pt x="1941" y="1363"/>
                    </a:lnTo>
                    <a:lnTo>
                      <a:pt x="302" y="1363"/>
                    </a:lnTo>
                    <a:lnTo>
                      <a:pt x="328" y="1300"/>
                    </a:lnTo>
                    <a:lnTo>
                      <a:pt x="387" y="1180"/>
                    </a:lnTo>
                    <a:lnTo>
                      <a:pt x="453" y="1066"/>
                    </a:lnTo>
                    <a:lnTo>
                      <a:pt x="525" y="958"/>
                    </a:lnTo>
                    <a:lnTo>
                      <a:pt x="606" y="856"/>
                    </a:lnTo>
                    <a:lnTo>
                      <a:pt x="692" y="761"/>
                    </a:lnTo>
                    <a:lnTo>
                      <a:pt x="785" y="673"/>
                    </a:lnTo>
                    <a:lnTo>
                      <a:pt x="882" y="594"/>
                    </a:lnTo>
                    <a:lnTo>
                      <a:pt x="985" y="520"/>
                    </a:lnTo>
                    <a:lnTo>
                      <a:pt x="1093" y="455"/>
                    </a:lnTo>
                    <a:lnTo>
                      <a:pt x="1205" y="399"/>
                    </a:lnTo>
                    <a:lnTo>
                      <a:pt x="1320" y="352"/>
                    </a:lnTo>
                    <a:lnTo>
                      <a:pt x="1441" y="313"/>
                    </a:lnTo>
                    <a:lnTo>
                      <a:pt x="1564" y="284"/>
                    </a:lnTo>
                    <a:lnTo>
                      <a:pt x="1690" y="264"/>
                    </a:lnTo>
                    <a:lnTo>
                      <a:pt x="1819" y="254"/>
                    </a:lnTo>
                    <a:lnTo>
                      <a:pt x="1883" y="252"/>
                    </a:lnTo>
                    <a:lnTo>
                      <a:pt x="4061" y="252"/>
                    </a:lnTo>
                    <a:lnTo>
                      <a:pt x="4320" y="1363"/>
                    </a:lnTo>
                    <a:lnTo>
                      <a:pt x="3093" y="136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9602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149</Words>
  <Application>Microsoft Office PowerPoint</Application>
  <PresentationFormat>와이드스크린</PresentationFormat>
  <Paragraphs>18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0" baseType="lpstr">
      <vt:lpstr>ＭＳ Ｐゴシック</vt:lpstr>
      <vt:lpstr>Tmon몬소리 Black</vt:lpstr>
      <vt:lpstr>맑은 고딕</vt:lpstr>
      <vt:lpstr>游ゴシック</vt:lpstr>
      <vt:lpstr>Arial</vt:lpstr>
      <vt:lpstr>7_Office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3</cp:revision>
  <dcterms:created xsi:type="dcterms:W3CDTF">2021-01-24T04:23:31Z</dcterms:created>
  <dcterms:modified xsi:type="dcterms:W3CDTF">2024-12-14T00:38:45Z</dcterms:modified>
</cp:coreProperties>
</file>